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21EF4D-45B6-414B-9EE9-1C8B41E7BD96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C98C3-EF17-4779-9FA2-89777B4952B0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8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477854-1E5E-4784-9BDB-43D41F13015D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032EE-C68C-4D26-8D69-0D76468C1D20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004FD-F6EF-426C-AEB2-3916FA37C1D0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999E1-9E53-4DFB-B02D-FCD47F7383BB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A9DD5-9D53-4452-86D6-52D2DBB7CE0F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108C1-8142-461C-8C4D-9593FE9CC525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FEE3F-ED43-41BA-8A32-89CF713B3EE7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D65558-76F5-4800-81A3-F8A630C98C09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FA6746ED-0E67-4802-B0CF-FC0B0AE408D8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670" y="1793289"/>
            <a:ext cx="10498660" cy="2620809"/>
          </a:xfrm>
        </p:spPr>
        <p:txBody>
          <a:bodyPr rtlCol="0">
            <a:normAutofit/>
          </a:bodyPr>
          <a:lstStyle/>
          <a:p>
            <a:pPr rtl="0"/>
            <a:r>
              <a:rPr lang="de-DE" sz="6600" dirty="0"/>
              <a:t>Schaltung zur Auswertung von Dehnungsmessstreifen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91497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Alma Kielstein</a:t>
            </a:r>
          </a:p>
          <a:p>
            <a:pPr rtl="0"/>
            <a:r>
              <a:rPr lang="de-DE" dirty="0"/>
              <a:t>Julia Gancz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9EF824D-4CB9-4C7B-9B20-D5C93964D05E}"/>
              </a:ext>
            </a:extLst>
          </p:cNvPr>
          <p:cNvSpPr txBox="1">
            <a:spLocks/>
          </p:cNvSpPr>
          <p:nvPr/>
        </p:nvSpPr>
        <p:spPr>
          <a:xfrm>
            <a:off x="2191969" y="4758430"/>
            <a:ext cx="9604310" cy="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Vertiefungsprojekt		IMSAS			26.07.2019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mit Rautenraster (Breitbild)</Template>
  <TotalTime>0</TotalTime>
  <Words>11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Rautenraster 16x9</vt:lpstr>
      <vt:lpstr>Schaltung zur Auswertung von Dehnungsmessstreifen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Julia Gancz</dc:creator>
  <cp:lastModifiedBy>Julia Gancz</cp:lastModifiedBy>
  <cp:revision>2</cp:revision>
  <dcterms:created xsi:type="dcterms:W3CDTF">2019-07-22T12:01:34Z</dcterms:created>
  <dcterms:modified xsi:type="dcterms:W3CDTF">2019-07-22T12:06:45Z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