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/>
    <p:restoredTop sz="94646"/>
  </p:normalViewPr>
  <p:slideViewPr>
    <p:cSldViewPr snapToGrid="0" snapToObjects="1">
      <p:cViewPr varScale="1">
        <p:scale>
          <a:sx n="104" d="100"/>
          <a:sy n="104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677-70D2-1C4E-B10A-6351589CD80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24DE3-87BA-4741-9BC1-F7554FA2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Klaptoo</a:t>
            </a:r>
            <a:r>
              <a:rPr lang="en-US" dirty="0"/>
              <a:t>! He is our alien friend from another planet. Recently </a:t>
            </a:r>
            <a:r>
              <a:rPr lang="en-US" dirty="0" err="1"/>
              <a:t>Klaptoo</a:t>
            </a:r>
            <a:r>
              <a:rPr lang="en-US" dirty="0"/>
              <a:t> bumped his head and forgot the words of his alien language. He needs to your help to find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him, listen for his favorite word. This is his favorite word (play clip x3). When you hear it, press a button on the button box so he can find it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though his troublemaker friend </a:t>
            </a:r>
            <a:r>
              <a:rPr lang="en-US" dirty="0" err="1"/>
              <a:t>Judoon</a:t>
            </a:r>
            <a:r>
              <a:rPr lang="en-US" dirty="0"/>
              <a:t> will interrupt by singing a song with sounds like this (PLAY CLIP), don’t let him confuse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focus on listening for </a:t>
            </a:r>
            <a:r>
              <a:rPr lang="en-US" dirty="0" err="1"/>
              <a:t>Klaptoo’s</a:t>
            </a:r>
            <a:r>
              <a:rPr lang="en-US" dirty="0"/>
              <a:t> favorite word, which is (PLAY CLIP) and press the button when you hear it. We will do this for 5 minutes and then take a break!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D279-9B9C-DF49-A8C9-3102F568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05EFC-B0B1-2840-ABF9-1FC69259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8E00-5F42-FC47-A2B6-0D0D07D6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93D2-6597-C94D-B66A-88E62E8D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21E2-E90A-AD45-B86F-BFFCA50E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A073-442D-FA49-831A-70E4F2C1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B3833-2DDE-BE44-BBD9-CB5662EBF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615C-CEB5-6646-9A89-D9A43563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4943-4480-1047-9284-EF2FB493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3864-C6EA-6746-8CF7-E4C49F6A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068F-9997-4849-A0F7-51E9BBF4B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BEA73-45AA-9B43-8E30-3F2D47CB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B85F-A269-7043-8D40-EF20645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4E9A-4458-8C4F-8632-85D9158F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B879-51C2-9D44-9441-A6FAE527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395F-B6F6-2347-A39C-C6619FEC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8468-8839-4F4E-87F1-A57673AB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CB60-D8A1-4A4A-BA02-ECF4AF40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DEFE-02B3-604F-8862-6F4BECD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DBAB-5E1C-5749-AB1B-3721DCD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0D9-4645-964D-AA47-2DFB9029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30F8A-F569-FA4D-AB67-1A2BC3B4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B1AB-1FDE-A844-8A88-A7B733C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6978-F738-1C44-88CA-DA261A8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9061-3C1B-534D-9661-6325C849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AD07-1782-F14B-94A4-FE196FEC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D445-B51C-454B-8E68-924D166B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EA315-1D1D-BC49-959F-66888D68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4A1E-FE4F-164E-91C0-31D8BE68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9728-AB9C-0A4C-91F7-6B27B17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39B1-0EED-2348-91AF-9D654743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2D6-0A7D-EC41-ABC6-87F95E2C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CF0C-2803-874E-B388-095641A1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469BA-18DC-5445-9E06-1028408EB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18CCB-6635-184E-ABDC-1735FB8C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D7978-90AB-2D49-ADF6-9918E4773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7DF1-55EB-944C-8722-A0D68FF3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23BF0-7283-7246-94A5-B41CD15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10A7C-D938-5F43-8729-9943279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DD7B-060D-EF4A-B92A-5DA75D3E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ACAAB-EFE0-EF4D-AB32-AE1BCD96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32EC7-813E-B544-ABDC-5B6917C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7ED6F-8F62-3C44-A3E3-EA36009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ABF64-DF39-BE43-9508-1FB6F040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0683-87C7-FB48-9B08-F2C71ACE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927A-731F-0C46-9A3B-8A5648D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7781-5930-234A-A9EA-7BD1F4DA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F0E1-4A36-0343-9ADE-187FBD0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F527-94C4-3C4E-B2B0-D9B35F95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9109-4378-184D-9818-FB598E75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4C92-C19A-FD42-A906-C9FE1B21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90E4-382C-6F44-A321-F4DD3CB3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0962-9662-8348-B166-CC18ECF1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F85CF-3596-3140-9B22-5C78E17A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C0EF-3B49-EC49-A2E8-06D08B33F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57C1-92FC-4D4C-852E-1AF3ECC9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ED886-7663-D148-B55D-EAA70DC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AB053-7A35-F244-9EBF-EC40BBF4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5C9D5-CE14-594C-9D3E-A45D2CB8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CC26-7C68-4045-AC18-C9F5C94B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01A8-A663-B344-BD7B-EA63259A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BD5F-E66A-2E4A-B202-9FE852FAF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32810-3CEB-4A4D-80A1-57E28183B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1.wav"/><Relationship Id="rId7" Type="http://schemas.openxmlformats.org/officeDocument/2006/relationships/image" Target="../media/image3.svg"/><Relationship Id="rId2" Type="http://schemas.microsoft.com/office/2007/relationships/media" Target="../media/media1.wav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audio" Target="../media/media2.wav"/><Relationship Id="rId7" Type="http://schemas.openxmlformats.org/officeDocument/2006/relationships/image" Target="../media/image2.png"/><Relationship Id="rId2" Type="http://schemas.microsoft.com/office/2007/relationships/media" Target="../media/media2.wav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1.wav"/><Relationship Id="rId7" Type="http://schemas.openxmlformats.org/officeDocument/2006/relationships/image" Target="../media/image4.jpeg"/><Relationship Id="rId2" Type="http://schemas.microsoft.com/office/2007/relationships/media" Target="../media/media1.wav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0A10-A101-8849-831A-823BF9B4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CDDA-08F3-6849-B964-8D0F44712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14557C-AD3B-4C46-9C1A-5236E6A3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58" y="0"/>
            <a:ext cx="4292600" cy="5172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46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C -0.00339 0.00047 -0.00677 0.00163 -0.01029 0.00163 C -0.02331 0.00163 -0.0181 0.00024 -0.02695 -0.00185 C -0.04792 -0.00648 -0.03893 -0.00416 -0.06016 -0.00671 C -0.06367 -0.00717 -0.06693 -0.00833 -0.07031 -0.00833 L -0.23802 -0.00995 C -0.253 -0.01064 -0.26797 -0.01157 -0.28281 -0.01157 C -0.38047 -0.01157 -0.37318 -0.01157 -0.43646 -0.00833 C -0.45586 -0.00462 -0.43425 -0.00856 -0.46602 -0.00509 C -0.4694 -0.00462 -0.47266 -0.00393 -0.47617 -0.00347 C -0.48229 -0.00277 -0.48815 -0.00231 -0.49414 -0.00185 C -0.49753 -0.00115 -0.50104 -0.00046 -0.5043 -4.81481E-6 C -0.50833 0.00047 -0.51211 0.00093 -0.51589 0.00163 C -0.51849 0.00209 -0.52096 0.00278 -0.52357 0.00325 C -0.52656 0.00394 -0.52956 0.00417 -0.53255 0.00487 C -0.53477 0.00556 -0.53685 0.00602 -0.53893 0.00672 C -0.54141 0.00718 -0.54414 0.00764 -0.54662 0.00834 C -0.5487 0.0088 -0.55078 0.0095 -0.55313 0.00996 C -0.55599 0.01065 -0.55898 0.01088 -0.56198 0.01181 C -0.56458 0.01204 -0.56706 0.01274 -0.56966 0.01343 C -0.57357 0.01505 -0.57747 0.01621 -0.58125 0.01829 L -0.59401 0.025 C -0.59609 0.02616 -0.59818 0.02755 -0.60039 0.02848 C -0.60391 0.0301 -0.61094 0.03264 -0.61445 0.03519 C -0.61667 0.03658 -0.61875 0.03866 -0.62083 0.04005 C -0.62331 0.0419 -0.62604 0.04329 -0.62852 0.04491 C -0.62982 0.04676 -0.63086 0.04862 -0.63229 0.05024 C -0.63945 0.05672 -0.63724 0.04977 -0.64518 0.06019 C -0.65469 0.07269 -0.64271 0.05718 -0.65417 0.07014 C -0.66888 0.08681 -0.6487 0.06482 -0.66055 0.08033 C -0.66159 0.08149 -0.66315 0.08241 -0.66432 0.08357 L -0.66693 0.09375 L -0.6681 0.09862 C -0.6681 0.09885 -0.6668 0.11459 -0.66563 0.11713 C -0.66354 0.12176 -0.66055 0.12593 -0.65794 0.13033 C -0.65664 0.13264 -0.65599 0.13542 -0.65417 0.13727 C -0.65287 0.1382 -0.65156 0.13913 -0.65026 0.14051 C -0.64596 0.14514 -0.64518 0.14931 -0.6388 0.15209 C -0.63333 0.15463 -0.6362 0.15348 -0.62982 0.15556 C -0.62018 0.16389 -0.63242 0.15394 -0.62083 0.16065 C -0.6194 0.16135 -0.61849 0.1632 -0.61706 0.16389 C -0.61497 0.16482 -0.61276 0.16505 -0.61068 0.16551 C -0.60729 0.16667 -0.60378 0.16783 -0.60039 0.16875 C -0.5987 0.16945 -0.59688 0.16968 -0.59518 0.17038 C -0.59271 0.17176 -0.59023 0.17338 -0.5875 0.17385 L -0.57995 0.17547 C -0.57682 0.17616 -0.57396 0.17639 -0.57096 0.17732 C -0.56914 0.17755 -0.56745 0.17848 -0.56589 0.17894 C -0.5625 0.17963 -0.55898 0.17987 -0.5556 0.18056 C -0.54128 0.18334 -0.54453 0.18473 -0.52227 0.18565 L -0.48138 0.18727 L -0.36875 0.18889 L -0.33164 0.19051 C -0.32721 0.19098 -0.32305 0.1919 -0.31875 0.19213 C -0.3043 0.19399 -0.30833 0.19399 -0.30208 0.19399 " pathEditMode="relative" rAng="0" ptsTypes="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11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6E-DAF7-234D-A83C-44CA72F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Voice">
            <a:extLst>
              <a:ext uri="{FF2B5EF4-FFF2-40B4-BE49-F238E27FC236}">
                <a16:creationId xmlns:a16="http://schemas.microsoft.com/office/drawing/2014/main" id="{5F4602AD-1570-BC47-8E68-81D37059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437" y="1546204"/>
            <a:ext cx="3539838" cy="3539838"/>
          </a:xfr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0A5B02-5274-4544-B925-11D8C8FB8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27" y="-13403"/>
            <a:ext cx="5399768" cy="6506278"/>
          </a:xfrm>
          <a:prstGeom prst="rect">
            <a:avLst/>
          </a:prstGeom>
        </p:spPr>
      </p:pic>
      <p:pic>
        <p:nvPicPr>
          <p:cNvPr id="1026" name="Picture 2" descr="Fiber Optic Response Devices 8 Button fMRI Response Pad">
            <a:extLst>
              <a:ext uri="{FF2B5EF4-FFF2-40B4-BE49-F238E27FC236}">
                <a16:creationId xmlns:a16="http://schemas.microsoft.com/office/drawing/2014/main" id="{CE1CCBD7-6C8D-8B4A-9982-B393FB9C7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819" r="50000" b="11969"/>
          <a:stretch/>
        </p:blipFill>
        <p:spPr bwMode="auto">
          <a:xfrm rot="19980630">
            <a:off x="1239103" y="2082277"/>
            <a:ext cx="1871863" cy="42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da.wav" descr="da.wav">
            <a:hlinkClick r:id="" action="ppaction://media"/>
            <a:extLst>
              <a:ext uri="{FF2B5EF4-FFF2-40B4-BE49-F238E27FC236}">
                <a16:creationId xmlns:a16="http://schemas.microsoft.com/office/drawing/2014/main" id="{784BE950-1C75-4346-8121-4BF035A3D7E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035884" y="5951151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88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F72-89D3-8941-B688-B3E92044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3D6ED343-804A-3045-B133-0DCF5636E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89" y="529936"/>
            <a:ext cx="4564260" cy="5591219"/>
          </a:xfrm>
          <a:prstGeom prst="rect">
            <a:avLst/>
          </a:prstGeom>
        </p:spPr>
      </p:pic>
      <p:pic>
        <p:nvPicPr>
          <p:cNvPr id="6" name="Content Placeholder 5" descr="Voice">
            <a:extLst>
              <a:ext uri="{FF2B5EF4-FFF2-40B4-BE49-F238E27FC236}">
                <a16:creationId xmlns:a16="http://schemas.microsoft.com/office/drawing/2014/main" id="{91647146-69CE-7946-AAD6-C15D4626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651505" y="1348776"/>
            <a:ext cx="3539838" cy="3539838"/>
          </a:xfrm>
        </p:spPr>
      </p:pic>
      <p:pic>
        <p:nvPicPr>
          <p:cNvPr id="7" name="2C.wav" descr="2C.wav">
            <a:hlinkClick r:id="" action="ppaction://media"/>
            <a:extLst>
              <a:ext uri="{FF2B5EF4-FFF2-40B4-BE49-F238E27FC236}">
                <a16:creationId xmlns:a16="http://schemas.microsoft.com/office/drawing/2014/main" id="{79DDA316-D43E-0E42-BA58-9CA3D8F7147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75936" y="5879566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38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6E-DAF7-234D-A83C-44CA72F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0A5B02-5274-4544-B925-11D8C8FB8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727" y="-13403"/>
            <a:ext cx="5399768" cy="6506278"/>
          </a:xfrm>
          <a:prstGeom prst="rect">
            <a:avLst/>
          </a:prstGeom>
        </p:spPr>
      </p:pic>
      <p:pic>
        <p:nvPicPr>
          <p:cNvPr id="1026" name="Picture 2" descr="Fiber Optic Response Devices 8 Button fMRI Response Pad">
            <a:extLst>
              <a:ext uri="{FF2B5EF4-FFF2-40B4-BE49-F238E27FC236}">
                <a16:creationId xmlns:a16="http://schemas.microsoft.com/office/drawing/2014/main" id="{CE1CCBD7-6C8D-8B4A-9982-B393FB9C7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819" r="50000" b="11969"/>
          <a:stretch/>
        </p:blipFill>
        <p:spPr bwMode="auto">
          <a:xfrm rot="19980630">
            <a:off x="2687033" y="1223107"/>
            <a:ext cx="1871863" cy="42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da.wav" descr="da.wav">
            <a:hlinkClick r:id="" action="ppaction://media"/>
            <a:extLst>
              <a:ext uri="{FF2B5EF4-FFF2-40B4-BE49-F238E27FC236}">
                <a16:creationId xmlns:a16="http://schemas.microsoft.com/office/drawing/2014/main" id="{A368C2A5-5F75-5D46-AEDD-B79ACD09F3C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34738" y="60452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8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142</Words>
  <Application>Microsoft Macintosh PowerPoint</Application>
  <PresentationFormat>Widescreen</PresentationFormat>
  <Paragraphs>8</Paragraphs>
  <Slides>4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Julie</dc:creator>
  <cp:lastModifiedBy>Schneider, Julie</cp:lastModifiedBy>
  <cp:revision>8</cp:revision>
  <dcterms:created xsi:type="dcterms:W3CDTF">2020-09-22T13:51:30Z</dcterms:created>
  <dcterms:modified xsi:type="dcterms:W3CDTF">2020-09-22T14:50:12Z</dcterms:modified>
</cp:coreProperties>
</file>