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Berkshire Swash" panose="020B0604020202020204" charset="0"/>
      <p:regular r:id="rId14"/>
    </p:embeddedFont>
    <p:embeddedFont>
      <p:font typeface="Comfortaa" panose="020B0604020202020204" charset="0"/>
      <p:regular r:id="rId15"/>
      <p:bold r:id="rId16"/>
    </p:embeddedFont>
    <p:embeddedFont>
      <p:font typeface="Denk One" panose="020B0604020202020204" charset="0"/>
      <p:regular r:id="rId17"/>
    </p:embeddedFont>
    <p:embeddedFont>
      <p:font typeface="Exo SemiBold" panose="020B0604020202020204"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Lato Black" panose="020F0502020204030203" pitchFamily="34" charset="0"/>
      <p:bold r:id="rId26"/>
      <p:boldItalic r:id="rId27"/>
    </p:embeddedFont>
    <p:embeddedFont>
      <p:font typeface="Montserrat Alternates" panose="020B0604020202020204" charset="0"/>
      <p:regular r:id="rId28"/>
      <p:bold r:id="rId29"/>
      <p:italic r:id="rId30"/>
      <p:boldItalic r:id="rId31"/>
    </p:embeddedFont>
    <p:embeddedFont>
      <p:font typeface="PT Sans" panose="020B0503020203020204" pitchFamily="34" charset="0"/>
      <p:regular r:id="rId32"/>
      <p:bold r:id="rId33"/>
      <p:italic r:id="rId34"/>
      <p:boldItalic r:id="rId35"/>
    </p:embeddedFont>
    <p:embeddedFont>
      <p:font typeface="Roboto" panose="02000000000000000000" pitchFamily="2" charset="0"/>
      <p:regular r:id="rId36"/>
      <p:bold r:id="rId37"/>
      <p:italic r:id="rId38"/>
      <p:boldItalic r:id="rId39"/>
    </p:embeddedFont>
    <p:embeddedFont>
      <p:font typeface="Roboto Condensed" panose="02000000000000000000" pitchFamily="2" charset="0"/>
      <p:regular r:id="rId40"/>
      <p:bold r:id="rId41"/>
      <p:italic r:id="rId42"/>
      <p:boldItalic r:id="rId43"/>
    </p:embeddedFont>
    <p:embeddedFont>
      <p:font typeface="Source Sans Pro" panose="020B0503030403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9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font" Target="fonts/font26.fntdata"/><Relationship Id="rId21" Type="http://schemas.openxmlformats.org/officeDocument/2006/relationships/font" Target="fonts/font8.fntdata"/><Relationship Id="rId34" Type="http://schemas.openxmlformats.org/officeDocument/2006/relationships/font" Target="fonts/font21.fntdata"/><Relationship Id="rId42" Type="http://schemas.openxmlformats.org/officeDocument/2006/relationships/font" Target="fonts/font29.fntdata"/><Relationship Id="rId47" Type="http://schemas.openxmlformats.org/officeDocument/2006/relationships/font" Target="fonts/font34.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3.fntdata"/><Relationship Id="rId29" Type="http://schemas.openxmlformats.org/officeDocument/2006/relationships/font" Target="fonts/font16.fntdata"/><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font" Target="fonts/font24.fntdata"/><Relationship Id="rId40" Type="http://schemas.openxmlformats.org/officeDocument/2006/relationships/font" Target="fonts/font27.fntdata"/><Relationship Id="rId45" Type="http://schemas.openxmlformats.org/officeDocument/2006/relationships/font" Target="fonts/font32.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4" Type="http://schemas.openxmlformats.org/officeDocument/2006/relationships/font" Target="fonts/font3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43" Type="http://schemas.openxmlformats.org/officeDocument/2006/relationships/font" Target="fonts/font3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font" Target="fonts/font25.fntdata"/><Relationship Id="rId46" Type="http://schemas.openxmlformats.org/officeDocument/2006/relationships/font" Target="fonts/font33.fntdata"/><Relationship Id="rId20" Type="http://schemas.openxmlformats.org/officeDocument/2006/relationships/font" Target="fonts/font7.fntdata"/><Relationship Id="rId41" Type="http://schemas.openxmlformats.org/officeDocument/2006/relationships/font" Target="fonts/font2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a9aeb101ca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a9aeb101ca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a9aeb101ca_0_1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a9aeb101ca_0_1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e4cef03f5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e4cef03f5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9c14574f4e_0_11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9c14574f4e_0_1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a9aeb101ca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a9aeb101c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a9aeb101ca_0_17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a9aeb101ca_0_1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a9aeb101ca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a9aeb101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a9aeb101ca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a9aeb101ca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a9aeb101ca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a9aeb101ca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9aeb101ca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9aeb101ca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5150" y="984350"/>
            <a:ext cx="3846900" cy="23823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5151" y="3366550"/>
            <a:ext cx="3644700" cy="792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20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2"/>
        <p:cNvGrpSpPr/>
        <p:nvPr/>
      </p:nvGrpSpPr>
      <p:grpSpPr>
        <a:xfrm>
          <a:off x="0" y="0"/>
          <a:ext cx="0" cy="0"/>
          <a:chOff x="0" y="0"/>
          <a:chExt cx="0" cy="0"/>
        </a:xfrm>
      </p:grpSpPr>
      <p:sp>
        <p:nvSpPr>
          <p:cNvPr id="83" name="Google Shape;83;p11"/>
          <p:cNvSpPr txBox="1">
            <a:spLocks noGrp="1"/>
          </p:cNvSpPr>
          <p:nvPr>
            <p:ph type="title" hasCustomPrompt="1"/>
          </p:nvPr>
        </p:nvSpPr>
        <p:spPr>
          <a:xfrm>
            <a:off x="1381050" y="833865"/>
            <a:ext cx="6381900" cy="901200"/>
          </a:xfrm>
          <a:prstGeom prst="rect">
            <a:avLst/>
          </a:prstGeom>
        </p:spPr>
        <p:txBody>
          <a:bodyPr spcFirstLastPara="1" wrap="square" lIns="91425" tIns="0" rIns="91425" bIns="0" anchor="ctr" anchorCtr="0">
            <a:noAutofit/>
          </a:bodyPr>
          <a:lstStyle>
            <a:lvl1pPr lvl="0" algn="ctr" rtl="0">
              <a:spcBef>
                <a:spcPts val="0"/>
              </a:spcBef>
              <a:spcAft>
                <a:spcPts val="0"/>
              </a:spcAft>
              <a:buSzPts val="9500"/>
              <a:buNone/>
              <a:defRPr sz="8100" b="0">
                <a:latin typeface="Lato Black"/>
                <a:ea typeface="Lato Black"/>
                <a:cs typeface="Lato Black"/>
                <a:sym typeface="Lato Black"/>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84" name="Google Shape;84;p11"/>
          <p:cNvSpPr txBox="1">
            <a:spLocks noGrp="1"/>
          </p:cNvSpPr>
          <p:nvPr>
            <p:ph type="body" idx="1"/>
          </p:nvPr>
        </p:nvSpPr>
        <p:spPr>
          <a:xfrm>
            <a:off x="1381050" y="1932603"/>
            <a:ext cx="6381900" cy="326100"/>
          </a:xfrm>
          <a:prstGeom prst="rect">
            <a:avLst/>
          </a:prstGeom>
        </p:spPr>
        <p:txBody>
          <a:bodyPr spcFirstLastPara="1" wrap="square" lIns="91425" tIns="91425" rIns="91425" bIns="91425" anchor="ctr" anchorCtr="0">
            <a:noAutofit/>
          </a:bodyPr>
          <a:lstStyle>
            <a:lvl1pPr marL="457200" lvl="0" indent="-342900" algn="ctr" rtl="0">
              <a:lnSpc>
                <a:spcPct val="100000"/>
              </a:lnSpc>
              <a:spcBef>
                <a:spcPts val="0"/>
              </a:spcBef>
              <a:spcAft>
                <a:spcPts val="0"/>
              </a:spcAft>
              <a:buSzPts val="1800"/>
              <a:buChar char="●"/>
              <a:defRPr sz="2000"/>
            </a:lvl1pPr>
            <a:lvl2pPr marL="914400" lvl="1" indent="-317500" algn="ctr" rtl="0">
              <a:spcBef>
                <a:spcPts val="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grpSp>
        <p:nvGrpSpPr>
          <p:cNvPr id="85" name="Google Shape;85;p11"/>
          <p:cNvGrpSpPr/>
          <p:nvPr/>
        </p:nvGrpSpPr>
        <p:grpSpPr>
          <a:xfrm>
            <a:off x="279841" y="117966"/>
            <a:ext cx="8561255" cy="653403"/>
            <a:chOff x="279841" y="117966"/>
            <a:chExt cx="8561255" cy="653403"/>
          </a:xfrm>
        </p:grpSpPr>
        <p:sp>
          <p:nvSpPr>
            <p:cNvPr id="86" name="Google Shape;86;p11"/>
            <p:cNvSpPr/>
            <p:nvPr/>
          </p:nvSpPr>
          <p:spPr>
            <a:xfrm>
              <a:off x="7830085" y="117973"/>
              <a:ext cx="1011012" cy="562559"/>
            </a:xfrm>
            <a:custGeom>
              <a:avLst/>
              <a:gdLst/>
              <a:ahLst/>
              <a:cxnLst/>
              <a:rect l="l" t="t" r="r" b="b"/>
              <a:pathLst>
                <a:path w="56679" h="31538" extrusionOk="0">
                  <a:moveTo>
                    <a:pt x="29107" y="1"/>
                  </a:moveTo>
                  <a:cubicBezTo>
                    <a:pt x="21192" y="1"/>
                    <a:pt x="14703" y="6098"/>
                    <a:pt x="14091" y="13841"/>
                  </a:cubicBezTo>
                  <a:cubicBezTo>
                    <a:pt x="12712" y="13073"/>
                    <a:pt x="11129" y="12634"/>
                    <a:pt x="9452" y="12634"/>
                  </a:cubicBezTo>
                  <a:cubicBezTo>
                    <a:pt x="4232" y="12634"/>
                    <a:pt x="0" y="16867"/>
                    <a:pt x="0" y="22086"/>
                  </a:cubicBezTo>
                  <a:lnTo>
                    <a:pt x="0" y="22180"/>
                  </a:lnTo>
                  <a:cubicBezTo>
                    <a:pt x="0" y="27337"/>
                    <a:pt x="4185" y="31538"/>
                    <a:pt x="9358" y="31538"/>
                  </a:cubicBezTo>
                  <a:lnTo>
                    <a:pt x="42086" y="31538"/>
                  </a:lnTo>
                  <a:cubicBezTo>
                    <a:pt x="42446" y="31538"/>
                    <a:pt x="42791" y="31522"/>
                    <a:pt x="43152" y="31491"/>
                  </a:cubicBezTo>
                  <a:cubicBezTo>
                    <a:pt x="43481" y="31522"/>
                    <a:pt x="43826" y="31538"/>
                    <a:pt x="44170" y="31538"/>
                  </a:cubicBezTo>
                  <a:cubicBezTo>
                    <a:pt x="51083" y="31538"/>
                    <a:pt x="56679" y="25926"/>
                    <a:pt x="56679" y="19014"/>
                  </a:cubicBezTo>
                  <a:cubicBezTo>
                    <a:pt x="56679" y="18528"/>
                    <a:pt x="56647" y="18042"/>
                    <a:pt x="56600" y="17556"/>
                  </a:cubicBezTo>
                  <a:cubicBezTo>
                    <a:pt x="56600" y="17384"/>
                    <a:pt x="56600" y="17196"/>
                    <a:pt x="56600" y="17008"/>
                  </a:cubicBezTo>
                  <a:lnTo>
                    <a:pt x="56600" y="16867"/>
                  </a:lnTo>
                  <a:lnTo>
                    <a:pt x="56490" y="16867"/>
                  </a:lnTo>
                  <a:cubicBezTo>
                    <a:pt x="55472" y="10989"/>
                    <a:pt x="50346" y="6506"/>
                    <a:pt x="44170" y="6506"/>
                  </a:cubicBezTo>
                  <a:cubicBezTo>
                    <a:pt x="43308" y="6506"/>
                    <a:pt x="42478" y="6584"/>
                    <a:pt x="41663" y="6757"/>
                  </a:cubicBezTo>
                  <a:cubicBezTo>
                    <a:pt x="38967" y="2681"/>
                    <a:pt x="34343" y="1"/>
                    <a:pt x="29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flipH="1">
              <a:off x="279841" y="304020"/>
              <a:ext cx="726935" cy="382227"/>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a:off x="1174704" y="530397"/>
              <a:ext cx="416700" cy="240972"/>
            </a:xfrm>
            <a:custGeom>
              <a:avLst/>
              <a:gdLst/>
              <a:ahLst/>
              <a:cxnLst/>
              <a:rect l="l" t="t" r="r" b="b"/>
              <a:pathLst>
                <a:path w="56868" h="32886" extrusionOk="0">
                  <a:moveTo>
                    <a:pt x="30048" y="1"/>
                  </a:moveTo>
                  <a:cubicBezTo>
                    <a:pt x="25268" y="1"/>
                    <a:pt x="21208" y="3089"/>
                    <a:pt x="19766" y="7368"/>
                  </a:cubicBezTo>
                  <a:cubicBezTo>
                    <a:pt x="18496" y="6616"/>
                    <a:pt x="17023" y="6177"/>
                    <a:pt x="15440" y="6177"/>
                  </a:cubicBezTo>
                  <a:cubicBezTo>
                    <a:pt x="10800" y="6177"/>
                    <a:pt x="7038" y="9954"/>
                    <a:pt x="7038" y="14594"/>
                  </a:cubicBezTo>
                  <a:cubicBezTo>
                    <a:pt x="7038" y="15127"/>
                    <a:pt x="7085" y="15644"/>
                    <a:pt x="7179" y="16146"/>
                  </a:cubicBezTo>
                  <a:cubicBezTo>
                    <a:pt x="3120" y="16741"/>
                    <a:pt x="1" y="20237"/>
                    <a:pt x="1" y="24469"/>
                  </a:cubicBezTo>
                  <a:cubicBezTo>
                    <a:pt x="1" y="29124"/>
                    <a:pt x="3762" y="32886"/>
                    <a:pt x="8402" y="32886"/>
                  </a:cubicBezTo>
                  <a:lnTo>
                    <a:pt x="50174" y="32886"/>
                  </a:lnTo>
                  <a:cubicBezTo>
                    <a:pt x="53873" y="32886"/>
                    <a:pt x="56867" y="29892"/>
                    <a:pt x="56867" y="26193"/>
                  </a:cubicBezTo>
                  <a:cubicBezTo>
                    <a:pt x="56867" y="23246"/>
                    <a:pt x="54955" y="20738"/>
                    <a:pt x="52306" y="19845"/>
                  </a:cubicBezTo>
                  <a:cubicBezTo>
                    <a:pt x="52322" y="19672"/>
                    <a:pt x="52322" y="19500"/>
                    <a:pt x="52322" y="19327"/>
                  </a:cubicBezTo>
                  <a:cubicBezTo>
                    <a:pt x="52322" y="14468"/>
                    <a:pt x="48403" y="10550"/>
                    <a:pt x="43544" y="10550"/>
                  </a:cubicBezTo>
                  <a:cubicBezTo>
                    <a:pt x="42635" y="10550"/>
                    <a:pt x="41741" y="10691"/>
                    <a:pt x="40911" y="10942"/>
                  </a:cubicBezTo>
                  <a:cubicBezTo>
                    <a:pt x="40911" y="10910"/>
                    <a:pt x="40911" y="10895"/>
                    <a:pt x="40911" y="10863"/>
                  </a:cubicBezTo>
                  <a:cubicBezTo>
                    <a:pt x="40911" y="4860"/>
                    <a:pt x="36052" y="1"/>
                    <a:pt x="30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a:off x="3138247" y="117966"/>
              <a:ext cx="559261" cy="294063"/>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lt1"/>
        </a:solidFill>
        <a:effectLst/>
      </p:bgPr>
    </p:bg>
    <p:spTree>
      <p:nvGrpSpPr>
        <p:cNvPr id="1" name="Shape 91"/>
        <p:cNvGrpSpPr/>
        <p:nvPr/>
      </p:nvGrpSpPr>
      <p:grpSpPr>
        <a:xfrm>
          <a:off x="0" y="0"/>
          <a:ext cx="0" cy="0"/>
          <a:chOff x="0" y="0"/>
          <a:chExt cx="0" cy="0"/>
        </a:xfrm>
      </p:grpSpPr>
      <p:sp>
        <p:nvSpPr>
          <p:cNvPr id="92" name="Google Shape;92;p13"/>
          <p:cNvSpPr txBox="1">
            <a:spLocks noGrp="1"/>
          </p:cNvSpPr>
          <p:nvPr>
            <p:ph type="subTitle" idx="1"/>
          </p:nvPr>
        </p:nvSpPr>
        <p:spPr>
          <a:xfrm>
            <a:off x="1460363" y="2232022"/>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1"/>
                </a:solidFill>
              </a:defRPr>
            </a:lvl1pPr>
            <a:lvl2pPr lvl="1" algn="ctr" rtl="0">
              <a:lnSpc>
                <a:spcPct val="100000"/>
              </a:lnSpc>
              <a:spcBef>
                <a:spcPts val="0"/>
              </a:spcBef>
              <a:spcAft>
                <a:spcPts val="0"/>
              </a:spcAft>
              <a:buNone/>
              <a:defRPr sz="1600">
                <a:solidFill>
                  <a:schemeClr val="dk1"/>
                </a:solidFill>
              </a:defRPr>
            </a:lvl2pPr>
            <a:lvl3pPr lvl="2" algn="ctr" rtl="0">
              <a:lnSpc>
                <a:spcPct val="100000"/>
              </a:lnSpc>
              <a:spcBef>
                <a:spcPts val="0"/>
              </a:spcBef>
              <a:spcAft>
                <a:spcPts val="0"/>
              </a:spcAft>
              <a:buNone/>
              <a:defRPr sz="1600">
                <a:solidFill>
                  <a:schemeClr val="dk1"/>
                </a:solidFill>
              </a:defRPr>
            </a:lvl3pPr>
            <a:lvl4pPr lvl="3" algn="ctr" rtl="0">
              <a:lnSpc>
                <a:spcPct val="100000"/>
              </a:lnSpc>
              <a:spcBef>
                <a:spcPts val="0"/>
              </a:spcBef>
              <a:spcAft>
                <a:spcPts val="0"/>
              </a:spcAft>
              <a:buNone/>
              <a:defRPr sz="1600">
                <a:solidFill>
                  <a:schemeClr val="dk1"/>
                </a:solidFill>
              </a:defRPr>
            </a:lvl4pPr>
            <a:lvl5pPr lvl="4" algn="ctr" rtl="0">
              <a:lnSpc>
                <a:spcPct val="100000"/>
              </a:lnSpc>
              <a:spcBef>
                <a:spcPts val="0"/>
              </a:spcBef>
              <a:spcAft>
                <a:spcPts val="0"/>
              </a:spcAft>
              <a:buNone/>
              <a:defRPr sz="1600">
                <a:solidFill>
                  <a:schemeClr val="dk1"/>
                </a:solidFill>
              </a:defRPr>
            </a:lvl5pPr>
            <a:lvl6pPr lvl="5" algn="ctr" rtl="0">
              <a:lnSpc>
                <a:spcPct val="100000"/>
              </a:lnSpc>
              <a:spcBef>
                <a:spcPts val="0"/>
              </a:spcBef>
              <a:spcAft>
                <a:spcPts val="0"/>
              </a:spcAft>
              <a:buNone/>
              <a:defRPr sz="1600">
                <a:solidFill>
                  <a:schemeClr val="dk1"/>
                </a:solidFill>
              </a:defRPr>
            </a:lvl6pPr>
            <a:lvl7pPr lvl="6" algn="ctr" rtl="0">
              <a:lnSpc>
                <a:spcPct val="100000"/>
              </a:lnSpc>
              <a:spcBef>
                <a:spcPts val="0"/>
              </a:spcBef>
              <a:spcAft>
                <a:spcPts val="0"/>
              </a:spcAft>
              <a:buNone/>
              <a:defRPr sz="1600">
                <a:solidFill>
                  <a:schemeClr val="dk1"/>
                </a:solidFill>
              </a:defRPr>
            </a:lvl7pPr>
            <a:lvl8pPr lvl="7" algn="ctr" rtl="0">
              <a:lnSpc>
                <a:spcPct val="100000"/>
              </a:lnSpc>
              <a:spcBef>
                <a:spcPts val="0"/>
              </a:spcBef>
              <a:spcAft>
                <a:spcPts val="0"/>
              </a:spcAft>
              <a:buNone/>
              <a:defRPr sz="1600">
                <a:solidFill>
                  <a:schemeClr val="dk1"/>
                </a:solidFill>
              </a:defRPr>
            </a:lvl8pPr>
            <a:lvl9pPr lvl="8" algn="ctr" rtl="0">
              <a:lnSpc>
                <a:spcPct val="100000"/>
              </a:lnSpc>
              <a:spcBef>
                <a:spcPts val="0"/>
              </a:spcBef>
              <a:spcAft>
                <a:spcPts val="0"/>
              </a:spcAft>
              <a:buNone/>
              <a:defRPr sz="1600">
                <a:solidFill>
                  <a:schemeClr val="dk1"/>
                </a:solidFill>
              </a:defRPr>
            </a:lvl9pPr>
          </a:lstStyle>
          <a:p>
            <a:endParaRPr/>
          </a:p>
        </p:txBody>
      </p:sp>
      <p:sp>
        <p:nvSpPr>
          <p:cNvPr id="93" name="Google Shape;93;p13"/>
          <p:cNvSpPr txBox="1">
            <a:spLocks noGrp="1"/>
          </p:cNvSpPr>
          <p:nvPr>
            <p:ph type="subTitle" idx="2"/>
          </p:nvPr>
        </p:nvSpPr>
        <p:spPr>
          <a:xfrm>
            <a:off x="1460363" y="4127475"/>
            <a:ext cx="2367600" cy="5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1"/>
                </a:solidFill>
              </a:defRPr>
            </a:lvl1pPr>
            <a:lvl2pPr lvl="1" algn="ctr" rtl="0">
              <a:lnSpc>
                <a:spcPct val="100000"/>
              </a:lnSpc>
              <a:spcBef>
                <a:spcPts val="0"/>
              </a:spcBef>
              <a:spcAft>
                <a:spcPts val="0"/>
              </a:spcAft>
              <a:buNone/>
              <a:defRPr sz="1600">
                <a:solidFill>
                  <a:schemeClr val="dk1"/>
                </a:solidFill>
              </a:defRPr>
            </a:lvl2pPr>
            <a:lvl3pPr lvl="2" algn="ctr" rtl="0">
              <a:lnSpc>
                <a:spcPct val="100000"/>
              </a:lnSpc>
              <a:spcBef>
                <a:spcPts val="0"/>
              </a:spcBef>
              <a:spcAft>
                <a:spcPts val="0"/>
              </a:spcAft>
              <a:buNone/>
              <a:defRPr sz="1600">
                <a:solidFill>
                  <a:schemeClr val="dk1"/>
                </a:solidFill>
              </a:defRPr>
            </a:lvl3pPr>
            <a:lvl4pPr lvl="3" algn="ctr" rtl="0">
              <a:lnSpc>
                <a:spcPct val="100000"/>
              </a:lnSpc>
              <a:spcBef>
                <a:spcPts val="0"/>
              </a:spcBef>
              <a:spcAft>
                <a:spcPts val="0"/>
              </a:spcAft>
              <a:buNone/>
              <a:defRPr sz="1600">
                <a:solidFill>
                  <a:schemeClr val="dk1"/>
                </a:solidFill>
              </a:defRPr>
            </a:lvl4pPr>
            <a:lvl5pPr lvl="4" algn="ctr" rtl="0">
              <a:lnSpc>
                <a:spcPct val="100000"/>
              </a:lnSpc>
              <a:spcBef>
                <a:spcPts val="0"/>
              </a:spcBef>
              <a:spcAft>
                <a:spcPts val="0"/>
              </a:spcAft>
              <a:buNone/>
              <a:defRPr sz="1600">
                <a:solidFill>
                  <a:schemeClr val="dk1"/>
                </a:solidFill>
              </a:defRPr>
            </a:lvl5pPr>
            <a:lvl6pPr lvl="5" algn="ctr" rtl="0">
              <a:lnSpc>
                <a:spcPct val="100000"/>
              </a:lnSpc>
              <a:spcBef>
                <a:spcPts val="0"/>
              </a:spcBef>
              <a:spcAft>
                <a:spcPts val="0"/>
              </a:spcAft>
              <a:buNone/>
              <a:defRPr sz="1600">
                <a:solidFill>
                  <a:schemeClr val="dk1"/>
                </a:solidFill>
              </a:defRPr>
            </a:lvl6pPr>
            <a:lvl7pPr lvl="6" algn="ctr" rtl="0">
              <a:lnSpc>
                <a:spcPct val="100000"/>
              </a:lnSpc>
              <a:spcBef>
                <a:spcPts val="0"/>
              </a:spcBef>
              <a:spcAft>
                <a:spcPts val="0"/>
              </a:spcAft>
              <a:buNone/>
              <a:defRPr sz="1600">
                <a:solidFill>
                  <a:schemeClr val="dk1"/>
                </a:solidFill>
              </a:defRPr>
            </a:lvl7pPr>
            <a:lvl8pPr lvl="7" algn="ctr" rtl="0">
              <a:lnSpc>
                <a:spcPct val="100000"/>
              </a:lnSpc>
              <a:spcBef>
                <a:spcPts val="0"/>
              </a:spcBef>
              <a:spcAft>
                <a:spcPts val="0"/>
              </a:spcAft>
              <a:buNone/>
              <a:defRPr sz="1600">
                <a:solidFill>
                  <a:schemeClr val="dk1"/>
                </a:solidFill>
              </a:defRPr>
            </a:lvl8pPr>
            <a:lvl9pPr lvl="8" algn="ctr" rtl="0">
              <a:lnSpc>
                <a:spcPct val="100000"/>
              </a:lnSpc>
              <a:spcBef>
                <a:spcPts val="0"/>
              </a:spcBef>
              <a:spcAft>
                <a:spcPts val="0"/>
              </a:spcAft>
              <a:buNone/>
              <a:defRPr sz="1600">
                <a:solidFill>
                  <a:schemeClr val="dk1"/>
                </a:solidFill>
              </a:defRPr>
            </a:lvl9pPr>
          </a:lstStyle>
          <a:p>
            <a:endParaRPr/>
          </a:p>
        </p:txBody>
      </p:sp>
      <p:sp>
        <p:nvSpPr>
          <p:cNvPr id="94" name="Google Shape;94;p13"/>
          <p:cNvSpPr txBox="1">
            <a:spLocks noGrp="1"/>
          </p:cNvSpPr>
          <p:nvPr>
            <p:ph type="subTitle" idx="3"/>
          </p:nvPr>
        </p:nvSpPr>
        <p:spPr>
          <a:xfrm>
            <a:off x="5328375" y="2241287"/>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1"/>
                </a:solidFill>
              </a:defRPr>
            </a:lvl1pPr>
            <a:lvl2pPr lvl="1" algn="ctr" rtl="0">
              <a:lnSpc>
                <a:spcPct val="100000"/>
              </a:lnSpc>
              <a:spcBef>
                <a:spcPts val="0"/>
              </a:spcBef>
              <a:spcAft>
                <a:spcPts val="0"/>
              </a:spcAft>
              <a:buNone/>
              <a:defRPr sz="1600">
                <a:solidFill>
                  <a:schemeClr val="dk1"/>
                </a:solidFill>
              </a:defRPr>
            </a:lvl2pPr>
            <a:lvl3pPr lvl="2" algn="ctr" rtl="0">
              <a:lnSpc>
                <a:spcPct val="100000"/>
              </a:lnSpc>
              <a:spcBef>
                <a:spcPts val="0"/>
              </a:spcBef>
              <a:spcAft>
                <a:spcPts val="0"/>
              </a:spcAft>
              <a:buNone/>
              <a:defRPr sz="1600">
                <a:solidFill>
                  <a:schemeClr val="dk1"/>
                </a:solidFill>
              </a:defRPr>
            </a:lvl3pPr>
            <a:lvl4pPr lvl="3" algn="ctr" rtl="0">
              <a:lnSpc>
                <a:spcPct val="100000"/>
              </a:lnSpc>
              <a:spcBef>
                <a:spcPts val="0"/>
              </a:spcBef>
              <a:spcAft>
                <a:spcPts val="0"/>
              </a:spcAft>
              <a:buNone/>
              <a:defRPr sz="1600">
                <a:solidFill>
                  <a:schemeClr val="dk1"/>
                </a:solidFill>
              </a:defRPr>
            </a:lvl4pPr>
            <a:lvl5pPr lvl="4" algn="ctr" rtl="0">
              <a:lnSpc>
                <a:spcPct val="100000"/>
              </a:lnSpc>
              <a:spcBef>
                <a:spcPts val="0"/>
              </a:spcBef>
              <a:spcAft>
                <a:spcPts val="0"/>
              </a:spcAft>
              <a:buNone/>
              <a:defRPr sz="1600">
                <a:solidFill>
                  <a:schemeClr val="dk1"/>
                </a:solidFill>
              </a:defRPr>
            </a:lvl5pPr>
            <a:lvl6pPr lvl="5" algn="ctr" rtl="0">
              <a:lnSpc>
                <a:spcPct val="100000"/>
              </a:lnSpc>
              <a:spcBef>
                <a:spcPts val="0"/>
              </a:spcBef>
              <a:spcAft>
                <a:spcPts val="0"/>
              </a:spcAft>
              <a:buNone/>
              <a:defRPr sz="1600">
                <a:solidFill>
                  <a:schemeClr val="dk1"/>
                </a:solidFill>
              </a:defRPr>
            </a:lvl6pPr>
            <a:lvl7pPr lvl="6" algn="ctr" rtl="0">
              <a:lnSpc>
                <a:spcPct val="100000"/>
              </a:lnSpc>
              <a:spcBef>
                <a:spcPts val="0"/>
              </a:spcBef>
              <a:spcAft>
                <a:spcPts val="0"/>
              </a:spcAft>
              <a:buNone/>
              <a:defRPr sz="1600">
                <a:solidFill>
                  <a:schemeClr val="dk1"/>
                </a:solidFill>
              </a:defRPr>
            </a:lvl7pPr>
            <a:lvl8pPr lvl="7" algn="ctr" rtl="0">
              <a:lnSpc>
                <a:spcPct val="100000"/>
              </a:lnSpc>
              <a:spcBef>
                <a:spcPts val="0"/>
              </a:spcBef>
              <a:spcAft>
                <a:spcPts val="0"/>
              </a:spcAft>
              <a:buNone/>
              <a:defRPr sz="1600">
                <a:solidFill>
                  <a:schemeClr val="dk1"/>
                </a:solidFill>
              </a:defRPr>
            </a:lvl8pPr>
            <a:lvl9pPr lvl="8" algn="ctr" rtl="0">
              <a:lnSpc>
                <a:spcPct val="100000"/>
              </a:lnSpc>
              <a:spcBef>
                <a:spcPts val="0"/>
              </a:spcBef>
              <a:spcAft>
                <a:spcPts val="0"/>
              </a:spcAft>
              <a:buNone/>
              <a:defRPr sz="1600">
                <a:solidFill>
                  <a:schemeClr val="dk1"/>
                </a:solidFill>
              </a:defRPr>
            </a:lvl9pPr>
          </a:lstStyle>
          <a:p>
            <a:endParaRPr/>
          </a:p>
        </p:txBody>
      </p:sp>
      <p:sp>
        <p:nvSpPr>
          <p:cNvPr id="95" name="Google Shape;95;p13"/>
          <p:cNvSpPr txBox="1">
            <a:spLocks noGrp="1"/>
          </p:cNvSpPr>
          <p:nvPr>
            <p:ph type="title" hasCustomPrompt="1"/>
          </p:nvPr>
        </p:nvSpPr>
        <p:spPr>
          <a:xfrm>
            <a:off x="2276513" y="1278180"/>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96" name="Google Shape;96;p13"/>
          <p:cNvSpPr txBox="1">
            <a:spLocks noGrp="1"/>
          </p:cNvSpPr>
          <p:nvPr>
            <p:ph type="title" idx="4" hasCustomPrompt="1"/>
          </p:nvPr>
        </p:nvSpPr>
        <p:spPr>
          <a:xfrm>
            <a:off x="2276500" y="3171766"/>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97" name="Google Shape;97;p13"/>
          <p:cNvSpPr txBox="1">
            <a:spLocks noGrp="1"/>
          </p:cNvSpPr>
          <p:nvPr>
            <p:ph type="title" idx="5" hasCustomPrompt="1"/>
          </p:nvPr>
        </p:nvSpPr>
        <p:spPr>
          <a:xfrm>
            <a:off x="6136412" y="1278180"/>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98" name="Google Shape;98;p13"/>
          <p:cNvSpPr txBox="1">
            <a:spLocks noGrp="1"/>
          </p:cNvSpPr>
          <p:nvPr>
            <p:ph type="subTitle" idx="6"/>
          </p:nvPr>
        </p:nvSpPr>
        <p:spPr>
          <a:xfrm>
            <a:off x="1015575" y="1924250"/>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accent3"/>
                </a:solidFill>
                <a:latin typeface="Lato Black"/>
                <a:ea typeface="Lato Black"/>
                <a:cs typeface="Lato Black"/>
                <a:sym typeface="Lato Black"/>
              </a:defRPr>
            </a:lvl1pPr>
            <a:lvl2pPr lvl="1" algn="ctr" rtl="0">
              <a:lnSpc>
                <a:spcPct val="100000"/>
              </a:lnSpc>
              <a:spcBef>
                <a:spcPts val="0"/>
              </a:spcBef>
              <a:spcAft>
                <a:spcPts val="0"/>
              </a:spcAft>
              <a:buNone/>
              <a:defRPr sz="1800">
                <a:solidFill>
                  <a:schemeClr val="accent3"/>
                </a:solidFill>
                <a:latin typeface="Lato Black"/>
                <a:ea typeface="Lato Black"/>
                <a:cs typeface="Lato Black"/>
                <a:sym typeface="Lato Black"/>
              </a:defRPr>
            </a:lvl2pPr>
            <a:lvl3pPr lvl="2" algn="ctr" rtl="0">
              <a:lnSpc>
                <a:spcPct val="100000"/>
              </a:lnSpc>
              <a:spcBef>
                <a:spcPts val="0"/>
              </a:spcBef>
              <a:spcAft>
                <a:spcPts val="0"/>
              </a:spcAft>
              <a:buNone/>
              <a:defRPr sz="1800">
                <a:solidFill>
                  <a:schemeClr val="accent3"/>
                </a:solidFill>
                <a:latin typeface="Lato Black"/>
                <a:ea typeface="Lato Black"/>
                <a:cs typeface="Lato Black"/>
                <a:sym typeface="Lato Black"/>
              </a:defRPr>
            </a:lvl3pPr>
            <a:lvl4pPr lvl="3" algn="ctr" rtl="0">
              <a:lnSpc>
                <a:spcPct val="100000"/>
              </a:lnSpc>
              <a:spcBef>
                <a:spcPts val="0"/>
              </a:spcBef>
              <a:spcAft>
                <a:spcPts val="0"/>
              </a:spcAft>
              <a:buNone/>
              <a:defRPr sz="1800">
                <a:solidFill>
                  <a:schemeClr val="accent3"/>
                </a:solidFill>
                <a:latin typeface="Lato Black"/>
                <a:ea typeface="Lato Black"/>
                <a:cs typeface="Lato Black"/>
                <a:sym typeface="Lato Black"/>
              </a:defRPr>
            </a:lvl4pPr>
            <a:lvl5pPr lvl="4" algn="ctr" rtl="0">
              <a:lnSpc>
                <a:spcPct val="100000"/>
              </a:lnSpc>
              <a:spcBef>
                <a:spcPts val="0"/>
              </a:spcBef>
              <a:spcAft>
                <a:spcPts val="0"/>
              </a:spcAft>
              <a:buNone/>
              <a:defRPr sz="1800">
                <a:solidFill>
                  <a:schemeClr val="accent3"/>
                </a:solidFill>
                <a:latin typeface="Lato Black"/>
                <a:ea typeface="Lato Black"/>
                <a:cs typeface="Lato Black"/>
                <a:sym typeface="Lato Black"/>
              </a:defRPr>
            </a:lvl5pPr>
            <a:lvl6pPr lvl="5" algn="ctr" rtl="0">
              <a:lnSpc>
                <a:spcPct val="100000"/>
              </a:lnSpc>
              <a:spcBef>
                <a:spcPts val="0"/>
              </a:spcBef>
              <a:spcAft>
                <a:spcPts val="0"/>
              </a:spcAft>
              <a:buNone/>
              <a:defRPr sz="1800">
                <a:solidFill>
                  <a:schemeClr val="accent3"/>
                </a:solidFill>
                <a:latin typeface="Lato Black"/>
                <a:ea typeface="Lato Black"/>
                <a:cs typeface="Lato Black"/>
                <a:sym typeface="Lato Black"/>
              </a:defRPr>
            </a:lvl6pPr>
            <a:lvl7pPr lvl="6" algn="ctr" rtl="0">
              <a:lnSpc>
                <a:spcPct val="100000"/>
              </a:lnSpc>
              <a:spcBef>
                <a:spcPts val="0"/>
              </a:spcBef>
              <a:spcAft>
                <a:spcPts val="0"/>
              </a:spcAft>
              <a:buNone/>
              <a:defRPr sz="1800">
                <a:solidFill>
                  <a:schemeClr val="accent3"/>
                </a:solidFill>
                <a:latin typeface="Lato Black"/>
                <a:ea typeface="Lato Black"/>
                <a:cs typeface="Lato Black"/>
                <a:sym typeface="Lato Black"/>
              </a:defRPr>
            </a:lvl7pPr>
            <a:lvl8pPr lvl="7" algn="ctr" rtl="0">
              <a:lnSpc>
                <a:spcPct val="100000"/>
              </a:lnSpc>
              <a:spcBef>
                <a:spcPts val="0"/>
              </a:spcBef>
              <a:spcAft>
                <a:spcPts val="0"/>
              </a:spcAft>
              <a:buNone/>
              <a:defRPr sz="1800">
                <a:solidFill>
                  <a:schemeClr val="accent3"/>
                </a:solidFill>
                <a:latin typeface="Lato Black"/>
                <a:ea typeface="Lato Black"/>
                <a:cs typeface="Lato Black"/>
                <a:sym typeface="Lato Black"/>
              </a:defRPr>
            </a:lvl8pPr>
            <a:lvl9pPr lvl="8" algn="ctr" rtl="0">
              <a:lnSpc>
                <a:spcPct val="100000"/>
              </a:lnSpc>
              <a:spcBef>
                <a:spcPts val="0"/>
              </a:spcBef>
              <a:spcAft>
                <a:spcPts val="0"/>
              </a:spcAft>
              <a:buNone/>
              <a:defRPr sz="1800">
                <a:solidFill>
                  <a:schemeClr val="accent3"/>
                </a:solidFill>
                <a:latin typeface="Lato Black"/>
                <a:ea typeface="Lato Black"/>
                <a:cs typeface="Lato Black"/>
                <a:sym typeface="Lato Black"/>
              </a:defRPr>
            </a:lvl9pPr>
          </a:lstStyle>
          <a:p>
            <a:endParaRPr/>
          </a:p>
        </p:txBody>
      </p:sp>
      <p:sp>
        <p:nvSpPr>
          <p:cNvPr id="99" name="Google Shape;99;p13"/>
          <p:cNvSpPr txBox="1">
            <a:spLocks noGrp="1"/>
          </p:cNvSpPr>
          <p:nvPr>
            <p:ph type="subTitle" idx="7"/>
          </p:nvPr>
        </p:nvSpPr>
        <p:spPr>
          <a:xfrm>
            <a:off x="1015575" y="3824325"/>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accent3"/>
                </a:solidFill>
                <a:latin typeface="Lato Black"/>
                <a:ea typeface="Lato Black"/>
                <a:cs typeface="Lato Black"/>
                <a:sym typeface="Lato Black"/>
              </a:defRPr>
            </a:lvl1pPr>
            <a:lvl2pPr lvl="1" algn="ctr" rtl="0">
              <a:lnSpc>
                <a:spcPct val="100000"/>
              </a:lnSpc>
              <a:spcBef>
                <a:spcPts val="0"/>
              </a:spcBef>
              <a:spcAft>
                <a:spcPts val="0"/>
              </a:spcAft>
              <a:buNone/>
              <a:defRPr sz="1800">
                <a:solidFill>
                  <a:schemeClr val="accent3"/>
                </a:solidFill>
                <a:latin typeface="Lato Black"/>
                <a:ea typeface="Lato Black"/>
                <a:cs typeface="Lato Black"/>
                <a:sym typeface="Lato Black"/>
              </a:defRPr>
            </a:lvl2pPr>
            <a:lvl3pPr lvl="2" algn="ctr" rtl="0">
              <a:lnSpc>
                <a:spcPct val="100000"/>
              </a:lnSpc>
              <a:spcBef>
                <a:spcPts val="0"/>
              </a:spcBef>
              <a:spcAft>
                <a:spcPts val="0"/>
              </a:spcAft>
              <a:buNone/>
              <a:defRPr sz="1800">
                <a:solidFill>
                  <a:schemeClr val="accent3"/>
                </a:solidFill>
                <a:latin typeface="Lato Black"/>
                <a:ea typeface="Lato Black"/>
                <a:cs typeface="Lato Black"/>
                <a:sym typeface="Lato Black"/>
              </a:defRPr>
            </a:lvl3pPr>
            <a:lvl4pPr lvl="3" algn="ctr" rtl="0">
              <a:lnSpc>
                <a:spcPct val="100000"/>
              </a:lnSpc>
              <a:spcBef>
                <a:spcPts val="0"/>
              </a:spcBef>
              <a:spcAft>
                <a:spcPts val="0"/>
              </a:spcAft>
              <a:buNone/>
              <a:defRPr sz="1800">
                <a:solidFill>
                  <a:schemeClr val="accent3"/>
                </a:solidFill>
                <a:latin typeface="Lato Black"/>
                <a:ea typeface="Lato Black"/>
                <a:cs typeface="Lato Black"/>
                <a:sym typeface="Lato Black"/>
              </a:defRPr>
            </a:lvl4pPr>
            <a:lvl5pPr lvl="4" algn="ctr" rtl="0">
              <a:lnSpc>
                <a:spcPct val="100000"/>
              </a:lnSpc>
              <a:spcBef>
                <a:spcPts val="0"/>
              </a:spcBef>
              <a:spcAft>
                <a:spcPts val="0"/>
              </a:spcAft>
              <a:buNone/>
              <a:defRPr sz="1800">
                <a:solidFill>
                  <a:schemeClr val="accent3"/>
                </a:solidFill>
                <a:latin typeface="Lato Black"/>
                <a:ea typeface="Lato Black"/>
                <a:cs typeface="Lato Black"/>
                <a:sym typeface="Lato Black"/>
              </a:defRPr>
            </a:lvl5pPr>
            <a:lvl6pPr lvl="5" algn="ctr" rtl="0">
              <a:lnSpc>
                <a:spcPct val="100000"/>
              </a:lnSpc>
              <a:spcBef>
                <a:spcPts val="0"/>
              </a:spcBef>
              <a:spcAft>
                <a:spcPts val="0"/>
              </a:spcAft>
              <a:buNone/>
              <a:defRPr sz="1800">
                <a:solidFill>
                  <a:schemeClr val="accent3"/>
                </a:solidFill>
                <a:latin typeface="Lato Black"/>
                <a:ea typeface="Lato Black"/>
                <a:cs typeface="Lato Black"/>
                <a:sym typeface="Lato Black"/>
              </a:defRPr>
            </a:lvl6pPr>
            <a:lvl7pPr lvl="6" algn="ctr" rtl="0">
              <a:lnSpc>
                <a:spcPct val="100000"/>
              </a:lnSpc>
              <a:spcBef>
                <a:spcPts val="0"/>
              </a:spcBef>
              <a:spcAft>
                <a:spcPts val="0"/>
              </a:spcAft>
              <a:buNone/>
              <a:defRPr sz="1800">
                <a:solidFill>
                  <a:schemeClr val="accent3"/>
                </a:solidFill>
                <a:latin typeface="Lato Black"/>
                <a:ea typeface="Lato Black"/>
                <a:cs typeface="Lato Black"/>
                <a:sym typeface="Lato Black"/>
              </a:defRPr>
            </a:lvl7pPr>
            <a:lvl8pPr lvl="7" algn="ctr" rtl="0">
              <a:lnSpc>
                <a:spcPct val="100000"/>
              </a:lnSpc>
              <a:spcBef>
                <a:spcPts val="0"/>
              </a:spcBef>
              <a:spcAft>
                <a:spcPts val="0"/>
              </a:spcAft>
              <a:buNone/>
              <a:defRPr sz="1800">
                <a:solidFill>
                  <a:schemeClr val="accent3"/>
                </a:solidFill>
                <a:latin typeface="Lato Black"/>
                <a:ea typeface="Lato Black"/>
                <a:cs typeface="Lato Black"/>
                <a:sym typeface="Lato Black"/>
              </a:defRPr>
            </a:lvl8pPr>
            <a:lvl9pPr lvl="8" algn="ctr" rtl="0">
              <a:lnSpc>
                <a:spcPct val="100000"/>
              </a:lnSpc>
              <a:spcBef>
                <a:spcPts val="0"/>
              </a:spcBef>
              <a:spcAft>
                <a:spcPts val="0"/>
              </a:spcAft>
              <a:buNone/>
              <a:defRPr sz="1800">
                <a:solidFill>
                  <a:schemeClr val="accent3"/>
                </a:solidFill>
                <a:latin typeface="Lato Black"/>
                <a:ea typeface="Lato Black"/>
                <a:cs typeface="Lato Black"/>
                <a:sym typeface="Lato Black"/>
              </a:defRPr>
            </a:lvl9pPr>
          </a:lstStyle>
          <a:p>
            <a:endParaRPr/>
          </a:p>
        </p:txBody>
      </p:sp>
      <p:sp>
        <p:nvSpPr>
          <p:cNvPr id="100" name="Google Shape;100;p13"/>
          <p:cNvSpPr txBox="1">
            <a:spLocks noGrp="1"/>
          </p:cNvSpPr>
          <p:nvPr>
            <p:ph type="subTitle" idx="8"/>
          </p:nvPr>
        </p:nvSpPr>
        <p:spPr>
          <a:xfrm>
            <a:off x="4883625" y="1933525"/>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accent3"/>
                </a:solidFill>
                <a:latin typeface="Lato Black"/>
                <a:ea typeface="Lato Black"/>
                <a:cs typeface="Lato Black"/>
                <a:sym typeface="Lato Black"/>
              </a:defRPr>
            </a:lvl1pPr>
            <a:lvl2pPr lvl="1" algn="ctr" rtl="0">
              <a:lnSpc>
                <a:spcPct val="100000"/>
              </a:lnSpc>
              <a:spcBef>
                <a:spcPts val="0"/>
              </a:spcBef>
              <a:spcAft>
                <a:spcPts val="0"/>
              </a:spcAft>
              <a:buNone/>
              <a:defRPr sz="1800">
                <a:solidFill>
                  <a:schemeClr val="accent3"/>
                </a:solidFill>
                <a:latin typeface="Lato Black"/>
                <a:ea typeface="Lato Black"/>
                <a:cs typeface="Lato Black"/>
                <a:sym typeface="Lato Black"/>
              </a:defRPr>
            </a:lvl2pPr>
            <a:lvl3pPr lvl="2" algn="ctr" rtl="0">
              <a:lnSpc>
                <a:spcPct val="100000"/>
              </a:lnSpc>
              <a:spcBef>
                <a:spcPts val="0"/>
              </a:spcBef>
              <a:spcAft>
                <a:spcPts val="0"/>
              </a:spcAft>
              <a:buNone/>
              <a:defRPr sz="1800">
                <a:solidFill>
                  <a:schemeClr val="accent3"/>
                </a:solidFill>
                <a:latin typeface="Lato Black"/>
                <a:ea typeface="Lato Black"/>
                <a:cs typeface="Lato Black"/>
                <a:sym typeface="Lato Black"/>
              </a:defRPr>
            </a:lvl3pPr>
            <a:lvl4pPr lvl="3" algn="ctr" rtl="0">
              <a:lnSpc>
                <a:spcPct val="100000"/>
              </a:lnSpc>
              <a:spcBef>
                <a:spcPts val="0"/>
              </a:spcBef>
              <a:spcAft>
                <a:spcPts val="0"/>
              </a:spcAft>
              <a:buNone/>
              <a:defRPr sz="1800">
                <a:solidFill>
                  <a:schemeClr val="accent3"/>
                </a:solidFill>
                <a:latin typeface="Lato Black"/>
                <a:ea typeface="Lato Black"/>
                <a:cs typeface="Lato Black"/>
                <a:sym typeface="Lato Black"/>
              </a:defRPr>
            </a:lvl4pPr>
            <a:lvl5pPr lvl="4" algn="ctr" rtl="0">
              <a:lnSpc>
                <a:spcPct val="100000"/>
              </a:lnSpc>
              <a:spcBef>
                <a:spcPts val="0"/>
              </a:spcBef>
              <a:spcAft>
                <a:spcPts val="0"/>
              </a:spcAft>
              <a:buNone/>
              <a:defRPr sz="1800">
                <a:solidFill>
                  <a:schemeClr val="accent3"/>
                </a:solidFill>
                <a:latin typeface="Lato Black"/>
                <a:ea typeface="Lato Black"/>
                <a:cs typeface="Lato Black"/>
                <a:sym typeface="Lato Black"/>
              </a:defRPr>
            </a:lvl5pPr>
            <a:lvl6pPr lvl="5" algn="ctr" rtl="0">
              <a:lnSpc>
                <a:spcPct val="100000"/>
              </a:lnSpc>
              <a:spcBef>
                <a:spcPts val="0"/>
              </a:spcBef>
              <a:spcAft>
                <a:spcPts val="0"/>
              </a:spcAft>
              <a:buNone/>
              <a:defRPr sz="1800">
                <a:solidFill>
                  <a:schemeClr val="accent3"/>
                </a:solidFill>
                <a:latin typeface="Lato Black"/>
                <a:ea typeface="Lato Black"/>
                <a:cs typeface="Lato Black"/>
                <a:sym typeface="Lato Black"/>
              </a:defRPr>
            </a:lvl6pPr>
            <a:lvl7pPr lvl="6" algn="ctr" rtl="0">
              <a:lnSpc>
                <a:spcPct val="100000"/>
              </a:lnSpc>
              <a:spcBef>
                <a:spcPts val="0"/>
              </a:spcBef>
              <a:spcAft>
                <a:spcPts val="0"/>
              </a:spcAft>
              <a:buNone/>
              <a:defRPr sz="1800">
                <a:solidFill>
                  <a:schemeClr val="accent3"/>
                </a:solidFill>
                <a:latin typeface="Lato Black"/>
                <a:ea typeface="Lato Black"/>
                <a:cs typeface="Lato Black"/>
                <a:sym typeface="Lato Black"/>
              </a:defRPr>
            </a:lvl7pPr>
            <a:lvl8pPr lvl="7" algn="ctr" rtl="0">
              <a:lnSpc>
                <a:spcPct val="100000"/>
              </a:lnSpc>
              <a:spcBef>
                <a:spcPts val="0"/>
              </a:spcBef>
              <a:spcAft>
                <a:spcPts val="0"/>
              </a:spcAft>
              <a:buNone/>
              <a:defRPr sz="1800">
                <a:solidFill>
                  <a:schemeClr val="accent3"/>
                </a:solidFill>
                <a:latin typeface="Lato Black"/>
                <a:ea typeface="Lato Black"/>
                <a:cs typeface="Lato Black"/>
                <a:sym typeface="Lato Black"/>
              </a:defRPr>
            </a:lvl8pPr>
            <a:lvl9pPr lvl="8" algn="ctr" rtl="0">
              <a:lnSpc>
                <a:spcPct val="100000"/>
              </a:lnSpc>
              <a:spcBef>
                <a:spcPts val="0"/>
              </a:spcBef>
              <a:spcAft>
                <a:spcPts val="0"/>
              </a:spcAft>
              <a:buNone/>
              <a:defRPr sz="1800">
                <a:solidFill>
                  <a:schemeClr val="accent3"/>
                </a:solidFill>
                <a:latin typeface="Lato Black"/>
                <a:ea typeface="Lato Black"/>
                <a:cs typeface="Lato Black"/>
                <a:sym typeface="Lato Black"/>
              </a:defRPr>
            </a:lvl9pPr>
          </a:lstStyle>
          <a:p>
            <a:endParaRPr/>
          </a:p>
        </p:txBody>
      </p:sp>
      <p:sp>
        <p:nvSpPr>
          <p:cNvPr id="101" name="Google Shape;101;p13"/>
          <p:cNvSpPr txBox="1">
            <a:spLocks noGrp="1"/>
          </p:cNvSpPr>
          <p:nvPr>
            <p:ph type="subTitle" idx="9"/>
          </p:nvPr>
        </p:nvSpPr>
        <p:spPr>
          <a:xfrm>
            <a:off x="5328375" y="412912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1"/>
                </a:solidFill>
              </a:defRPr>
            </a:lvl1pPr>
            <a:lvl2pPr lvl="1" algn="ctr" rtl="0">
              <a:lnSpc>
                <a:spcPct val="100000"/>
              </a:lnSpc>
              <a:spcBef>
                <a:spcPts val="0"/>
              </a:spcBef>
              <a:spcAft>
                <a:spcPts val="0"/>
              </a:spcAft>
              <a:buNone/>
              <a:defRPr sz="1600">
                <a:solidFill>
                  <a:schemeClr val="dk1"/>
                </a:solidFill>
              </a:defRPr>
            </a:lvl2pPr>
            <a:lvl3pPr lvl="2" algn="ctr" rtl="0">
              <a:lnSpc>
                <a:spcPct val="100000"/>
              </a:lnSpc>
              <a:spcBef>
                <a:spcPts val="0"/>
              </a:spcBef>
              <a:spcAft>
                <a:spcPts val="0"/>
              </a:spcAft>
              <a:buNone/>
              <a:defRPr sz="1600">
                <a:solidFill>
                  <a:schemeClr val="dk1"/>
                </a:solidFill>
              </a:defRPr>
            </a:lvl3pPr>
            <a:lvl4pPr lvl="3" algn="ctr" rtl="0">
              <a:lnSpc>
                <a:spcPct val="100000"/>
              </a:lnSpc>
              <a:spcBef>
                <a:spcPts val="0"/>
              </a:spcBef>
              <a:spcAft>
                <a:spcPts val="0"/>
              </a:spcAft>
              <a:buNone/>
              <a:defRPr sz="1600">
                <a:solidFill>
                  <a:schemeClr val="dk1"/>
                </a:solidFill>
              </a:defRPr>
            </a:lvl4pPr>
            <a:lvl5pPr lvl="4" algn="ctr" rtl="0">
              <a:lnSpc>
                <a:spcPct val="100000"/>
              </a:lnSpc>
              <a:spcBef>
                <a:spcPts val="0"/>
              </a:spcBef>
              <a:spcAft>
                <a:spcPts val="0"/>
              </a:spcAft>
              <a:buNone/>
              <a:defRPr sz="1600">
                <a:solidFill>
                  <a:schemeClr val="dk1"/>
                </a:solidFill>
              </a:defRPr>
            </a:lvl5pPr>
            <a:lvl6pPr lvl="5" algn="ctr" rtl="0">
              <a:lnSpc>
                <a:spcPct val="100000"/>
              </a:lnSpc>
              <a:spcBef>
                <a:spcPts val="0"/>
              </a:spcBef>
              <a:spcAft>
                <a:spcPts val="0"/>
              </a:spcAft>
              <a:buNone/>
              <a:defRPr sz="1600">
                <a:solidFill>
                  <a:schemeClr val="dk1"/>
                </a:solidFill>
              </a:defRPr>
            </a:lvl6pPr>
            <a:lvl7pPr lvl="6" algn="ctr" rtl="0">
              <a:lnSpc>
                <a:spcPct val="100000"/>
              </a:lnSpc>
              <a:spcBef>
                <a:spcPts val="0"/>
              </a:spcBef>
              <a:spcAft>
                <a:spcPts val="0"/>
              </a:spcAft>
              <a:buNone/>
              <a:defRPr sz="1600">
                <a:solidFill>
                  <a:schemeClr val="dk1"/>
                </a:solidFill>
              </a:defRPr>
            </a:lvl7pPr>
            <a:lvl8pPr lvl="7" algn="ctr" rtl="0">
              <a:lnSpc>
                <a:spcPct val="100000"/>
              </a:lnSpc>
              <a:spcBef>
                <a:spcPts val="0"/>
              </a:spcBef>
              <a:spcAft>
                <a:spcPts val="0"/>
              </a:spcAft>
              <a:buNone/>
              <a:defRPr sz="1600">
                <a:solidFill>
                  <a:schemeClr val="dk1"/>
                </a:solidFill>
              </a:defRPr>
            </a:lvl8pPr>
            <a:lvl9pPr lvl="8" algn="ctr" rtl="0">
              <a:lnSpc>
                <a:spcPct val="100000"/>
              </a:lnSpc>
              <a:spcBef>
                <a:spcPts val="0"/>
              </a:spcBef>
              <a:spcAft>
                <a:spcPts val="0"/>
              </a:spcAft>
              <a:buNone/>
              <a:defRPr sz="1600">
                <a:solidFill>
                  <a:schemeClr val="dk1"/>
                </a:solidFill>
              </a:defRPr>
            </a:lvl9pPr>
          </a:lstStyle>
          <a:p>
            <a:endParaRPr/>
          </a:p>
        </p:txBody>
      </p:sp>
      <p:sp>
        <p:nvSpPr>
          <p:cNvPr id="102" name="Google Shape;102;p13"/>
          <p:cNvSpPr txBox="1">
            <a:spLocks noGrp="1"/>
          </p:cNvSpPr>
          <p:nvPr>
            <p:ph type="title" idx="13" hasCustomPrompt="1"/>
          </p:nvPr>
        </p:nvSpPr>
        <p:spPr>
          <a:xfrm>
            <a:off x="6144525" y="3171766"/>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103" name="Google Shape;103;p13"/>
          <p:cNvSpPr txBox="1">
            <a:spLocks noGrp="1"/>
          </p:cNvSpPr>
          <p:nvPr>
            <p:ph type="subTitle" idx="14"/>
          </p:nvPr>
        </p:nvSpPr>
        <p:spPr>
          <a:xfrm>
            <a:off x="4883625" y="3824328"/>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accent3"/>
                </a:solidFill>
                <a:latin typeface="Lato Black"/>
                <a:ea typeface="Lato Black"/>
                <a:cs typeface="Lato Black"/>
                <a:sym typeface="Lato Black"/>
              </a:defRPr>
            </a:lvl1pPr>
            <a:lvl2pPr lvl="1" algn="ctr" rtl="0">
              <a:lnSpc>
                <a:spcPct val="100000"/>
              </a:lnSpc>
              <a:spcBef>
                <a:spcPts val="0"/>
              </a:spcBef>
              <a:spcAft>
                <a:spcPts val="0"/>
              </a:spcAft>
              <a:buNone/>
              <a:defRPr sz="1800">
                <a:solidFill>
                  <a:schemeClr val="accent3"/>
                </a:solidFill>
                <a:latin typeface="Lato Black"/>
                <a:ea typeface="Lato Black"/>
                <a:cs typeface="Lato Black"/>
                <a:sym typeface="Lato Black"/>
              </a:defRPr>
            </a:lvl2pPr>
            <a:lvl3pPr lvl="2" algn="ctr" rtl="0">
              <a:lnSpc>
                <a:spcPct val="100000"/>
              </a:lnSpc>
              <a:spcBef>
                <a:spcPts val="0"/>
              </a:spcBef>
              <a:spcAft>
                <a:spcPts val="0"/>
              </a:spcAft>
              <a:buNone/>
              <a:defRPr sz="1800">
                <a:solidFill>
                  <a:schemeClr val="accent3"/>
                </a:solidFill>
                <a:latin typeface="Lato Black"/>
                <a:ea typeface="Lato Black"/>
                <a:cs typeface="Lato Black"/>
                <a:sym typeface="Lato Black"/>
              </a:defRPr>
            </a:lvl3pPr>
            <a:lvl4pPr lvl="3" algn="ctr" rtl="0">
              <a:lnSpc>
                <a:spcPct val="100000"/>
              </a:lnSpc>
              <a:spcBef>
                <a:spcPts val="0"/>
              </a:spcBef>
              <a:spcAft>
                <a:spcPts val="0"/>
              </a:spcAft>
              <a:buNone/>
              <a:defRPr sz="1800">
                <a:solidFill>
                  <a:schemeClr val="accent3"/>
                </a:solidFill>
                <a:latin typeface="Lato Black"/>
                <a:ea typeface="Lato Black"/>
                <a:cs typeface="Lato Black"/>
                <a:sym typeface="Lato Black"/>
              </a:defRPr>
            </a:lvl4pPr>
            <a:lvl5pPr lvl="4" algn="ctr" rtl="0">
              <a:lnSpc>
                <a:spcPct val="100000"/>
              </a:lnSpc>
              <a:spcBef>
                <a:spcPts val="0"/>
              </a:spcBef>
              <a:spcAft>
                <a:spcPts val="0"/>
              </a:spcAft>
              <a:buNone/>
              <a:defRPr sz="1800">
                <a:solidFill>
                  <a:schemeClr val="accent3"/>
                </a:solidFill>
                <a:latin typeface="Lato Black"/>
                <a:ea typeface="Lato Black"/>
                <a:cs typeface="Lato Black"/>
                <a:sym typeface="Lato Black"/>
              </a:defRPr>
            </a:lvl5pPr>
            <a:lvl6pPr lvl="5" algn="ctr" rtl="0">
              <a:lnSpc>
                <a:spcPct val="100000"/>
              </a:lnSpc>
              <a:spcBef>
                <a:spcPts val="0"/>
              </a:spcBef>
              <a:spcAft>
                <a:spcPts val="0"/>
              </a:spcAft>
              <a:buNone/>
              <a:defRPr sz="1800">
                <a:solidFill>
                  <a:schemeClr val="accent3"/>
                </a:solidFill>
                <a:latin typeface="Lato Black"/>
                <a:ea typeface="Lato Black"/>
                <a:cs typeface="Lato Black"/>
                <a:sym typeface="Lato Black"/>
              </a:defRPr>
            </a:lvl6pPr>
            <a:lvl7pPr lvl="6" algn="ctr" rtl="0">
              <a:lnSpc>
                <a:spcPct val="100000"/>
              </a:lnSpc>
              <a:spcBef>
                <a:spcPts val="0"/>
              </a:spcBef>
              <a:spcAft>
                <a:spcPts val="0"/>
              </a:spcAft>
              <a:buNone/>
              <a:defRPr sz="1800">
                <a:solidFill>
                  <a:schemeClr val="accent3"/>
                </a:solidFill>
                <a:latin typeface="Lato Black"/>
                <a:ea typeface="Lato Black"/>
                <a:cs typeface="Lato Black"/>
                <a:sym typeface="Lato Black"/>
              </a:defRPr>
            </a:lvl7pPr>
            <a:lvl8pPr lvl="7" algn="ctr" rtl="0">
              <a:lnSpc>
                <a:spcPct val="100000"/>
              </a:lnSpc>
              <a:spcBef>
                <a:spcPts val="0"/>
              </a:spcBef>
              <a:spcAft>
                <a:spcPts val="0"/>
              </a:spcAft>
              <a:buNone/>
              <a:defRPr sz="1800">
                <a:solidFill>
                  <a:schemeClr val="accent3"/>
                </a:solidFill>
                <a:latin typeface="Lato Black"/>
                <a:ea typeface="Lato Black"/>
                <a:cs typeface="Lato Black"/>
                <a:sym typeface="Lato Black"/>
              </a:defRPr>
            </a:lvl8pPr>
            <a:lvl9pPr lvl="8" algn="ctr" rtl="0">
              <a:lnSpc>
                <a:spcPct val="100000"/>
              </a:lnSpc>
              <a:spcBef>
                <a:spcPts val="0"/>
              </a:spcBef>
              <a:spcAft>
                <a:spcPts val="0"/>
              </a:spcAft>
              <a:buNone/>
              <a:defRPr sz="1800">
                <a:solidFill>
                  <a:schemeClr val="accent3"/>
                </a:solidFill>
                <a:latin typeface="Lato Black"/>
                <a:ea typeface="Lato Black"/>
                <a:cs typeface="Lato Black"/>
                <a:sym typeface="Lato Black"/>
              </a:defRPr>
            </a:lvl9pPr>
          </a:lstStyle>
          <a:p>
            <a:endParaRPr/>
          </a:p>
        </p:txBody>
      </p:sp>
      <p:sp>
        <p:nvSpPr>
          <p:cNvPr id="104" name="Google Shape;104;p13"/>
          <p:cNvSpPr txBox="1">
            <a:spLocks noGrp="1"/>
          </p:cNvSpPr>
          <p:nvPr>
            <p:ph type="title" idx="15"/>
          </p:nvPr>
        </p:nvSpPr>
        <p:spPr>
          <a:xfrm>
            <a:off x="723300" y="445025"/>
            <a:ext cx="76974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05"/>
        <p:cNvGrpSpPr/>
        <p:nvPr/>
      </p:nvGrpSpPr>
      <p:grpSpPr>
        <a:xfrm>
          <a:off x="0" y="0"/>
          <a:ext cx="0" cy="0"/>
          <a:chOff x="0" y="0"/>
          <a:chExt cx="0" cy="0"/>
        </a:xfrm>
      </p:grpSpPr>
      <p:sp>
        <p:nvSpPr>
          <p:cNvPr id="106" name="Google Shape;106;p14"/>
          <p:cNvSpPr/>
          <p:nvPr/>
        </p:nvSpPr>
        <p:spPr>
          <a:xfrm>
            <a:off x="286363" y="164370"/>
            <a:ext cx="873620" cy="373970"/>
          </a:xfrm>
          <a:custGeom>
            <a:avLst/>
            <a:gdLst/>
            <a:ahLst/>
            <a:cxnLst/>
            <a:rect l="l" t="t" r="r" b="b"/>
            <a:pathLst>
              <a:path w="62102" h="26584" extrusionOk="0">
                <a:moveTo>
                  <a:pt x="40565" y="0"/>
                </a:moveTo>
                <a:cubicBezTo>
                  <a:pt x="35769" y="0"/>
                  <a:pt x="31646" y="2900"/>
                  <a:pt x="29875" y="7054"/>
                </a:cubicBezTo>
                <a:cubicBezTo>
                  <a:pt x="28825" y="6630"/>
                  <a:pt x="27681" y="6411"/>
                  <a:pt x="26474" y="6411"/>
                </a:cubicBezTo>
                <a:cubicBezTo>
                  <a:pt x="22791" y="6411"/>
                  <a:pt x="19609" y="8590"/>
                  <a:pt x="18151" y="11725"/>
                </a:cubicBezTo>
                <a:cubicBezTo>
                  <a:pt x="17195" y="11270"/>
                  <a:pt x="16113" y="11019"/>
                  <a:pt x="14969" y="11019"/>
                </a:cubicBezTo>
                <a:cubicBezTo>
                  <a:pt x="11787" y="11019"/>
                  <a:pt x="9060" y="13010"/>
                  <a:pt x="7994" y="15831"/>
                </a:cubicBezTo>
                <a:cubicBezTo>
                  <a:pt x="7273" y="15502"/>
                  <a:pt x="6474" y="15314"/>
                  <a:pt x="5643" y="15314"/>
                </a:cubicBezTo>
                <a:cubicBezTo>
                  <a:pt x="2524" y="15314"/>
                  <a:pt x="0" y="17838"/>
                  <a:pt x="0" y="20957"/>
                </a:cubicBezTo>
                <a:cubicBezTo>
                  <a:pt x="0" y="24060"/>
                  <a:pt x="2524" y="26584"/>
                  <a:pt x="5643" y="26584"/>
                </a:cubicBezTo>
                <a:lnTo>
                  <a:pt x="52917" y="26584"/>
                </a:lnTo>
                <a:cubicBezTo>
                  <a:pt x="57995" y="26584"/>
                  <a:pt x="62102" y="22477"/>
                  <a:pt x="62102" y="17414"/>
                </a:cubicBezTo>
                <a:cubicBezTo>
                  <a:pt x="62102" y="12351"/>
                  <a:pt x="57995" y="8245"/>
                  <a:pt x="52917" y="8245"/>
                </a:cubicBezTo>
                <a:cubicBezTo>
                  <a:pt x="52509" y="8245"/>
                  <a:pt x="52101" y="8276"/>
                  <a:pt x="51710" y="8323"/>
                </a:cubicBezTo>
                <a:cubicBezTo>
                  <a:pt x="50283" y="3511"/>
                  <a:pt x="45832" y="0"/>
                  <a:pt x="40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2110450" y="4680997"/>
            <a:ext cx="1241793" cy="462509"/>
          </a:xfrm>
          <a:custGeom>
            <a:avLst/>
            <a:gdLst/>
            <a:ahLst/>
            <a:cxnLst/>
            <a:rect l="l" t="t" r="r" b="b"/>
            <a:pathLst>
              <a:path w="63592" h="23685" extrusionOk="0">
                <a:moveTo>
                  <a:pt x="24546" y="1"/>
                </a:moveTo>
                <a:cubicBezTo>
                  <a:pt x="16443" y="1"/>
                  <a:pt x="9860" y="6584"/>
                  <a:pt x="9860" y="14703"/>
                </a:cubicBezTo>
                <a:cubicBezTo>
                  <a:pt x="9860" y="14719"/>
                  <a:pt x="9860" y="14735"/>
                  <a:pt x="9860" y="14750"/>
                </a:cubicBezTo>
                <a:cubicBezTo>
                  <a:pt x="9562" y="14719"/>
                  <a:pt x="9264" y="14703"/>
                  <a:pt x="8966" y="14703"/>
                </a:cubicBezTo>
                <a:cubicBezTo>
                  <a:pt x="4013" y="14703"/>
                  <a:pt x="0" y="18716"/>
                  <a:pt x="0" y="23685"/>
                </a:cubicBezTo>
                <a:lnTo>
                  <a:pt x="63591" y="23685"/>
                </a:lnTo>
                <a:cubicBezTo>
                  <a:pt x="62933" y="19594"/>
                  <a:pt x="59390" y="16474"/>
                  <a:pt x="55127" y="16474"/>
                </a:cubicBezTo>
                <a:cubicBezTo>
                  <a:pt x="53638" y="16474"/>
                  <a:pt x="52227" y="16866"/>
                  <a:pt x="51005" y="17525"/>
                </a:cubicBezTo>
                <a:cubicBezTo>
                  <a:pt x="49014" y="14515"/>
                  <a:pt x="45597" y="12540"/>
                  <a:pt x="41710" y="12540"/>
                </a:cubicBezTo>
                <a:cubicBezTo>
                  <a:pt x="40816" y="12540"/>
                  <a:pt x="39954" y="12634"/>
                  <a:pt x="39124" y="12838"/>
                </a:cubicBezTo>
                <a:cubicBezTo>
                  <a:pt x="38214" y="5596"/>
                  <a:pt x="32039" y="1"/>
                  <a:pt x="245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txBox="1">
            <a:spLocks noGrp="1"/>
          </p:cNvSpPr>
          <p:nvPr>
            <p:ph type="subTitle" idx="1"/>
          </p:nvPr>
        </p:nvSpPr>
        <p:spPr>
          <a:xfrm>
            <a:off x="6450420" y="2912931"/>
            <a:ext cx="1517100" cy="3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accent3"/>
                </a:solidFill>
                <a:latin typeface="Lato Black"/>
                <a:ea typeface="Lato Black"/>
                <a:cs typeface="Lato Black"/>
                <a:sym typeface="Lato Black"/>
              </a:defRPr>
            </a:lvl1pPr>
            <a:lvl2pPr lvl="1" algn="ctr" rtl="0">
              <a:lnSpc>
                <a:spcPct val="100000"/>
              </a:lnSpc>
              <a:spcBef>
                <a:spcPts val="0"/>
              </a:spcBef>
              <a:spcAft>
                <a:spcPts val="0"/>
              </a:spcAft>
              <a:buNone/>
              <a:defRPr>
                <a:solidFill>
                  <a:schemeClr val="accent3"/>
                </a:solidFill>
                <a:latin typeface="Lato Black"/>
                <a:ea typeface="Lato Black"/>
                <a:cs typeface="Lato Black"/>
                <a:sym typeface="Lato Black"/>
              </a:defRPr>
            </a:lvl2pPr>
            <a:lvl3pPr lvl="2" algn="ctr" rtl="0">
              <a:lnSpc>
                <a:spcPct val="100000"/>
              </a:lnSpc>
              <a:spcBef>
                <a:spcPts val="0"/>
              </a:spcBef>
              <a:spcAft>
                <a:spcPts val="0"/>
              </a:spcAft>
              <a:buNone/>
              <a:defRPr>
                <a:solidFill>
                  <a:schemeClr val="accent3"/>
                </a:solidFill>
                <a:latin typeface="Lato Black"/>
                <a:ea typeface="Lato Black"/>
                <a:cs typeface="Lato Black"/>
                <a:sym typeface="Lato Black"/>
              </a:defRPr>
            </a:lvl3pPr>
            <a:lvl4pPr lvl="3" algn="ctr" rtl="0">
              <a:lnSpc>
                <a:spcPct val="100000"/>
              </a:lnSpc>
              <a:spcBef>
                <a:spcPts val="0"/>
              </a:spcBef>
              <a:spcAft>
                <a:spcPts val="0"/>
              </a:spcAft>
              <a:buNone/>
              <a:defRPr>
                <a:solidFill>
                  <a:schemeClr val="accent3"/>
                </a:solidFill>
                <a:latin typeface="Lato Black"/>
                <a:ea typeface="Lato Black"/>
                <a:cs typeface="Lato Black"/>
                <a:sym typeface="Lato Black"/>
              </a:defRPr>
            </a:lvl4pPr>
            <a:lvl5pPr lvl="4" algn="ctr" rtl="0">
              <a:lnSpc>
                <a:spcPct val="100000"/>
              </a:lnSpc>
              <a:spcBef>
                <a:spcPts val="0"/>
              </a:spcBef>
              <a:spcAft>
                <a:spcPts val="0"/>
              </a:spcAft>
              <a:buNone/>
              <a:defRPr>
                <a:solidFill>
                  <a:schemeClr val="accent3"/>
                </a:solidFill>
                <a:latin typeface="Lato Black"/>
                <a:ea typeface="Lato Black"/>
                <a:cs typeface="Lato Black"/>
                <a:sym typeface="Lato Black"/>
              </a:defRPr>
            </a:lvl5pPr>
            <a:lvl6pPr lvl="5" algn="ctr" rtl="0">
              <a:lnSpc>
                <a:spcPct val="100000"/>
              </a:lnSpc>
              <a:spcBef>
                <a:spcPts val="0"/>
              </a:spcBef>
              <a:spcAft>
                <a:spcPts val="0"/>
              </a:spcAft>
              <a:buNone/>
              <a:defRPr>
                <a:solidFill>
                  <a:schemeClr val="accent3"/>
                </a:solidFill>
                <a:latin typeface="Lato Black"/>
                <a:ea typeface="Lato Black"/>
                <a:cs typeface="Lato Black"/>
                <a:sym typeface="Lato Black"/>
              </a:defRPr>
            </a:lvl6pPr>
            <a:lvl7pPr lvl="6" algn="ctr" rtl="0">
              <a:lnSpc>
                <a:spcPct val="100000"/>
              </a:lnSpc>
              <a:spcBef>
                <a:spcPts val="0"/>
              </a:spcBef>
              <a:spcAft>
                <a:spcPts val="0"/>
              </a:spcAft>
              <a:buNone/>
              <a:defRPr>
                <a:solidFill>
                  <a:schemeClr val="accent3"/>
                </a:solidFill>
                <a:latin typeface="Lato Black"/>
                <a:ea typeface="Lato Black"/>
                <a:cs typeface="Lato Black"/>
                <a:sym typeface="Lato Black"/>
              </a:defRPr>
            </a:lvl7pPr>
            <a:lvl8pPr lvl="7" algn="ctr" rtl="0">
              <a:lnSpc>
                <a:spcPct val="100000"/>
              </a:lnSpc>
              <a:spcBef>
                <a:spcPts val="0"/>
              </a:spcBef>
              <a:spcAft>
                <a:spcPts val="0"/>
              </a:spcAft>
              <a:buNone/>
              <a:defRPr>
                <a:solidFill>
                  <a:schemeClr val="accent3"/>
                </a:solidFill>
                <a:latin typeface="Lato Black"/>
                <a:ea typeface="Lato Black"/>
                <a:cs typeface="Lato Black"/>
                <a:sym typeface="Lato Black"/>
              </a:defRPr>
            </a:lvl8pPr>
            <a:lvl9pPr lvl="8" algn="ctr" rtl="0">
              <a:lnSpc>
                <a:spcPct val="100000"/>
              </a:lnSpc>
              <a:spcBef>
                <a:spcPts val="0"/>
              </a:spcBef>
              <a:spcAft>
                <a:spcPts val="0"/>
              </a:spcAft>
              <a:buNone/>
              <a:defRPr>
                <a:solidFill>
                  <a:schemeClr val="accent3"/>
                </a:solidFill>
                <a:latin typeface="Lato Black"/>
                <a:ea typeface="Lato Black"/>
                <a:cs typeface="Lato Black"/>
                <a:sym typeface="Lato Black"/>
              </a:defRPr>
            </a:lvl9pPr>
          </a:lstStyle>
          <a:p>
            <a:endParaRPr/>
          </a:p>
        </p:txBody>
      </p:sp>
      <p:sp>
        <p:nvSpPr>
          <p:cNvPr id="109" name="Google Shape;109;p14"/>
          <p:cNvSpPr txBox="1">
            <a:spLocks noGrp="1"/>
          </p:cNvSpPr>
          <p:nvPr>
            <p:ph type="subTitle" idx="2"/>
          </p:nvPr>
        </p:nvSpPr>
        <p:spPr>
          <a:xfrm>
            <a:off x="5997120" y="3296905"/>
            <a:ext cx="2423700" cy="54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1"/>
                </a:solidFill>
              </a:defRPr>
            </a:lvl1pPr>
            <a:lvl2pPr lvl="1" algn="ctr" rtl="0">
              <a:lnSpc>
                <a:spcPct val="100000"/>
              </a:lnSpc>
              <a:spcBef>
                <a:spcPts val="0"/>
              </a:spcBef>
              <a:spcAft>
                <a:spcPts val="0"/>
              </a:spcAft>
              <a:buNone/>
              <a:defRPr sz="1600">
                <a:solidFill>
                  <a:schemeClr val="dk1"/>
                </a:solidFill>
              </a:defRPr>
            </a:lvl2pPr>
            <a:lvl3pPr lvl="2" algn="ctr" rtl="0">
              <a:lnSpc>
                <a:spcPct val="100000"/>
              </a:lnSpc>
              <a:spcBef>
                <a:spcPts val="0"/>
              </a:spcBef>
              <a:spcAft>
                <a:spcPts val="0"/>
              </a:spcAft>
              <a:buNone/>
              <a:defRPr sz="1600">
                <a:solidFill>
                  <a:schemeClr val="dk1"/>
                </a:solidFill>
              </a:defRPr>
            </a:lvl3pPr>
            <a:lvl4pPr lvl="3" algn="ctr" rtl="0">
              <a:lnSpc>
                <a:spcPct val="100000"/>
              </a:lnSpc>
              <a:spcBef>
                <a:spcPts val="0"/>
              </a:spcBef>
              <a:spcAft>
                <a:spcPts val="0"/>
              </a:spcAft>
              <a:buNone/>
              <a:defRPr sz="1600">
                <a:solidFill>
                  <a:schemeClr val="dk1"/>
                </a:solidFill>
              </a:defRPr>
            </a:lvl4pPr>
            <a:lvl5pPr lvl="4" algn="ctr" rtl="0">
              <a:lnSpc>
                <a:spcPct val="100000"/>
              </a:lnSpc>
              <a:spcBef>
                <a:spcPts val="0"/>
              </a:spcBef>
              <a:spcAft>
                <a:spcPts val="0"/>
              </a:spcAft>
              <a:buNone/>
              <a:defRPr sz="1600">
                <a:solidFill>
                  <a:schemeClr val="dk1"/>
                </a:solidFill>
              </a:defRPr>
            </a:lvl5pPr>
            <a:lvl6pPr lvl="5" algn="ctr" rtl="0">
              <a:lnSpc>
                <a:spcPct val="100000"/>
              </a:lnSpc>
              <a:spcBef>
                <a:spcPts val="0"/>
              </a:spcBef>
              <a:spcAft>
                <a:spcPts val="0"/>
              </a:spcAft>
              <a:buNone/>
              <a:defRPr sz="1600">
                <a:solidFill>
                  <a:schemeClr val="dk1"/>
                </a:solidFill>
              </a:defRPr>
            </a:lvl6pPr>
            <a:lvl7pPr lvl="6" algn="ctr" rtl="0">
              <a:lnSpc>
                <a:spcPct val="100000"/>
              </a:lnSpc>
              <a:spcBef>
                <a:spcPts val="0"/>
              </a:spcBef>
              <a:spcAft>
                <a:spcPts val="0"/>
              </a:spcAft>
              <a:buNone/>
              <a:defRPr sz="1600">
                <a:solidFill>
                  <a:schemeClr val="dk1"/>
                </a:solidFill>
              </a:defRPr>
            </a:lvl7pPr>
            <a:lvl8pPr lvl="7" algn="ctr" rtl="0">
              <a:lnSpc>
                <a:spcPct val="100000"/>
              </a:lnSpc>
              <a:spcBef>
                <a:spcPts val="0"/>
              </a:spcBef>
              <a:spcAft>
                <a:spcPts val="0"/>
              </a:spcAft>
              <a:buNone/>
              <a:defRPr sz="1600">
                <a:solidFill>
                  <a:schemeClr val="dk1"/>
                </a:solidFill>
              </a:defRPr>
            </a:lvl8pPr>
            <a:lvl9pPr lvl="8" algn="ctr" rtl="0">
              <a:lnSpc>
                <a:spcPct val="100000"/>
              </a:lnSpc>
              <a:spcBef>
                <a:spcPts val="0"/>
              </a:spcBef>
              <a:spcAft>
                <a:spcPts val="0"/>
              </a:spcAft>
              <a:buNone/>
              <a:defRPr sz="1600">
                <a:solidFill>
                  <a:schemeClr val="dk1"/>
                </a:solidFill>
              </a:defRPr>
            </a:lvl9pPr>
          </a:lstStyle>
          <a:p>
            <a:endParaRPr/>
          </a:p>
        </p:txBody>
      </p:sp>
      <p:sp>
        <p:nvSpPr>
          <p:cNvPr id="110" name="Google Shape;110;p14"/>
          <p:cNvSpPr txBox="1">
            <a:spLocks noGrp="1"/>
          </p:cNvSpPr>
          <p:nvPr>
            <p:ph type="subTitle" idx="3"/>
          </p:nvPr>
        </p:nvSpPr>
        <p:spPr>
          <a:xfrm>
            <a:off x="3813450" y="2912931"/>
            <a:ext cx="1517100" cy="3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accent3"/>
                </a:solidFill>
                <a:latin typeface="Lato Black"/>
                <a:ea typeface="Lato Black"/>
                <a:cs typeface="Lato Black"/>
                <a:sym typeface="Lato Black"/>
              </a:defRPr>
            </a:lvl1pPr>
            <a:lvl2pPr lvl="1" algn="ctr" rtl="0">
              <a:lnSpc>
                <a:spcPct val="100000"/>
              </a:lnSpc>
              <a:spcBef>
                <a:spcPts val="0"/>
              </a:spcBef>
              <a:spcAft>
                <a:spcPts val="0"/>
              </a:spcAft>
              <a:buNone/>
              <a:defRPr>
                <a:solidFill>
                  <a:schemeClr val="accent3"/>
                </a:solidFill>
                <a:latin typeface="Lato Black"/>
                <a:ea typeface="Lato Black"/>
                <a:cs typeface="Lato Black"/>
                <a:sym typeface="Lato Black"/>
              </a:defRPr>
            </a:lvl2pPr>
            <a:lvl3pPr lvl="2" algn="ctr" rtl="0">
              <a:lnSpc>
                <a:spcPct val="100000"/>
              </a:lnSpc>
              <a:spcBef>
                <a:spcPts val="0"/>
              </a:spcBef>
              <a:spcAft>
                <a:spcPts val="0"/>
              </a:spcAft>
              <a:buNone/>
              <a:defRPr>
                <a:solidFill>
                  <a:schemeClr val="accent3"/>
                </a:solidFill>
                <a:latin typeface="Lato Black"/>
                <a:ea typeface="Lato Black"/>
                <a:cs typeface="Lato Black"/>
                <a:sym typeface="Lato Black"/>
              </a:defRPr>
            </a:lvl3pPr>
            <a:lvl4pPr lvl="3" algn="ctr" rtl="0">
              <a:lnSpc>
                <a:spcPct val="100000"/>
              </a:lnSpc>
              <a:spcBef>
                <a:spcPts val="0"/>
              </a:spcBef>
              <a:spcAft>
                <a:spcPts val="0"/>
              </a:spcAft>
              <a:buNone/>
              <a:defRPr>
                <a:solidFill>
                  <a:schemeClr val="accent3"/>
                </a:solidFill>
                <a:latin typeface="Lato Black"/>
                <a:ea typeface="Lato Black"/>
                <a:cs typeface="Lato Black"/>
                <a:sym typeface="Lato Black"/>
              </a:defRPr>
            </a:lvl4pPr>
            <a:lvl5pPr lvl="4" algn="ctr" rtl="0">
              <a:lnSpc>
                <a:spcPct val="100000"/>
              </a:lnSpc>
              <a:spcBef>
                <a:spcPts val="0"/>
              </a:spcBef>
              <a:spcAft>
                <a:spcPts val="0"/>
              </a:spcAft>
              <a:buNone/>
              <a:defRPr>
                <a:solidFill>
                  <a:schemeClr val="accent3"/>
                </a:solidFill>
                <a:latin typeface="Lato Black"/>
                <a:ea typeface="Lato Black"/>
                <a:cs typeface="Lato Black"/>
                <a:sym typeface="Lato Black"/>
              </a:defRPr>
            </a:lvl5pPr>
            <a:lvl6pPr lvl="5" algn="ctr" rtl="0">
              <a:lnSpc>
                <a:spcPct val="100000"/>
              </a:lnSpc>
              <a:spcBef>
                <a:spcPts val="0"/>
              </a:spcBef>
              <a:spcAft>
                <a:spcPts val="0"/>
              </a:spcAft>
              <a:buNone/>
              <a:defRPr>
                <a:solidFill>
                  <a:schemeClr val="accent3"/>
                </a:solidFill>
                <a:latin typeface="Lato Black"/>
                <a:ea typeface="Lato Black"/>
                <a:cs typeface="Lato Black"/>
                <a:sym typeface="Lato Black"/>
              </a:defRPr>
            </a:lvl6pPr>
            <a:lvl7pPr lvl="6" algn="ctr" rtl="0">
              <a:lnSpc>
                <a:spcPct val="100000"/>
              </a:lnSpc>
              <a:spcBef>
                <a:spcPts val="0"/>
              </a:spcBef>
              <a:spcAft>
                <a:spcPts val="0"/>
              </a:spcAft>
              <a:buNone/>
              <a:defRPr>
                <a:solidFill>
                  <a:schemeClr val="accent3"/>
                </a:solidFill>
                <a:latin typeface="Lato Black"/>
                <a:ea typeface="Lato Black"/>
                <a:cs typeface="Lato Black"/>
                <a:sym typeface="Lato Black"/>
              </a:defRPr>
            </a:lvl7pPr>
            <a:lvl8pPr lvl="7" algn="ctr" rtl="0">
              <a:lnSpc>
                <a:spcPct val="100000"/>
              </a:lnSpc>
              <a:spcBef>
                <a:spcPts val="0"/>
              </a:spcBef>
              <a:spcAft>
                <a:spcPts val="0"/>
              </a:spcAft>
              <a:buNone/>
              <a:defRPr>
                <a:solidFill>
                  <a:schemeClr val="accent3"/>
                </a:solidFill>
                <a:latin typeface="Lato Black"/>
                <a:ea typeface="Lato Black"/>
                <a:cs typeface="Lato Black"/>
                <a:sym typeface="Lato Black"/>
              </a:defRPr>
            </a:lvl8pPr>
            <a:lvl9pPr lvl="8" algn="ctr" rtl="0">
              <a:lnSpc>
                <a:spcPct val="100000"/>
              </a:lnSpc>
              <a:spcBef>
                <a:spcPts val="0"/>
              </a:spcBef>
              <a:spcAft>
                <a:spcPts val="0"/>
              </a:spcAft>
              <a:buNone/>
              <a:defRPr>
                <a:solidFill>
                  <a:schemeClr val="accent3"/>
                </a:solidFill>
                <a:latin typeface="Lato Black"/>
                <a:ea typeface="Lato Black"/>
                <a:cs typeface="Lato Black"/>
                <a:sym typeface="Lato Black"/>
              </a:defRPr>
            </a:lvl9pPr>
          </a:lstStyle>
          <a:p>
            <a:endParaRPr/>
          </a:p>
        </p:txBody>
      </p:sp>
      <p:sp>
        <p:nvSpPr>
          <p:cNvPr id="111" name="Google Shape;111;p14"/>
          <p:cNvSpPr txBox="1">
            <a:spLocks noGrp="1"/>
          </p:cNvSpPr>
          <p:nvPr>
            <p:ph type="subTitle" idx="4"/>
          </p:nvPr>
        </p:nvSpPr>
        <p:spPr>
          <a:xfrm>
            <a:off x="3360150" y="3296905"/>
            <a:ext cx="2423700" cy="54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1"/>
                </a:solidFill>
              </a:defRPr>
            </a:lvl1pPr>
            <a:lvl2pPr lvl="1" algn="ctr" rtl="0">
              <a:lnSpc>
                <a:spcPct val="100000"/>
              </a:lnSpc>
              <a:spcBef>
                <a:spcPts val="0"/>
              </a:spcBef>
              <a:spcAft>
                <a:spcPts val="0"/>
              </a:spcAft>
              <a:buNone/>
              <a:defRPr sz="1600">
                <a:solidFill>
                  <a:schemeClr val="dk1"/>
                </a:solidFill>
              </a:defRPr>
            </a:lvl2pPr>
            <a:lvl3pPr lvl="2" algn="ctr" rtl="0">
              <a:lnSpc>
                <a:spcPct val="100000"/>
              </a:lnSpc>
              <a:spcBef>
                <a:spcPts val="0"/>
              </a:spcBef>
              <a:spcAft>
                <a:spcPts val="0"/>
              </a:spcAft>
              <a:buNone/>
              <a:defRPr sz="1600">
                <a:solidFill>
                  <a:schemeClr val="dk1"/>
                </a:solidFill>
              </a:defRPr>
            </a:lvl3pPr>
            <a:lvl4pPr lvl="3" algn="ctr" rtl="0">
              <a:lnSpc>
                <a:spcPct val="100000"/>
              </a:lnSpc>
              <a:spcBef>
                <a:spcPts val="0"/>
              </a:spcBef>
              <a:spcAft>
                <a:spcPts val="0"/>
              </a:spcAft>
              <a:buNone/>
              <a:defRPr sz="1600">
                <a:solidFill>
                  <a:schemeClr val="dk1"/>
                </a:solidFill>
              </a:defRPr>
            </a:lvl4pPr>
            <a:lvl5pPr lvl="4" algn="ctr" rtl="0">
              <a:lnSpc>
                <a:spcPct val="100000"/>
              </a:lnSpc>
              <a:spcBef>
                <a:spcPts val="0"/>
              </a:spcBef>
              <a:spcAft>
                <a:spcPts val="0"/>
              </a:spcAft>
              <a:buNone/>
              <a:defRPr sz="1600">
                <a:solidFill>
                  <a:schemeClr val="dk1"/>
                </a:solidFill>
              </a:defRPr>
            </a:lvl5pPr>
            <a:lvl6pPr lvl="5" algn="ctr" rtl="0">
              <a:lnSpc>
                <a:spcPct val="100000"/>
              </a:lnSpc>
              <a:spcBef>
                <a:spcPts val="0"/>
              </a:spcBef>
              <a:spcAft>
                <a:spcPts val="0"/>
              </a:spcAft>
              <a:buNone/>
              <a:defRPr sz="1600">
                <a:solidFill>
                  <a:schemeClr val="dk1"/>
                </a:solidFill>
              </a:defRPr>
            </a:lvl6pPr>
            <a:lvl7pPr lvl="6" algn="ctr" rtl="0">
              <a:lnSpc>
                <a:spcPct val="100000"/>
              </a:lnSpc>
              <a:spcBef>
                <a:spcPts val="0"/>
              </a:spcBef>
              <a:spcAft>
                <a:spcPts val="0"/>
              </a:spcAft>
              <a:buNone/>
              <a:defRPr sz="1600">
                <a:solidFill>
                  <a:schemeClr val="dk1"/>
                </a:solidFill>
              </a:defRPr>
            </a:lvl7pPr>
            <a:lvl8pPr lvl="7" algn="ctr" rtl="0">
              <a:lnSpc>
                <a:spcPct val="100000"/>
              </a:lnSpc>
              <a:spcBef>
                <a:spcPts val="0"/>
              </a:spcBef>
              <a:spcAft>
                <a:spcPts val="0"/>
              </a:spcAft>
              <a:buNone/>
              <a:defRPr sz="1600">
                <a:solidFill>
                  <a:schemeClr val="dk1"/>
                </a:solidFill>
              </a:defRPr>
            </a:lvl8pPr>
            <a:lvl9pPr lvl="8" algn="ctr" rtl="0">
              <a:lnSpc>
                <a:spcPct val="100000"/>
              </a:lnSpc>
              <a:spcBef>
                <a:spcPts val="0"/>
              </a:spcBef>
              <a:spcAft>
                <a:spcPts val="0"/>
              </a:spcAft>
              <a:buNone/>
              <a:defRPr sz="1600">
                <a:solidFill>
                  <a:schemeClr val="dk1"/>
                </a:solidFill>
              </a:defRPr>
            </a:lvl9pPr>
          </a:lstStyle>
          <a:p>
            <a:endParaRPr/>
          </a:p>
        </p:txBody>
      </p:sp>
      <p:sp>
        <p:nvSpPr>
          <p:cNvPr id="112" name="Google Shape;112;p14"/>
          <p:cNvSpPr txBox="1">
            <a:spLocks noGrp="1"/>
          </p:cNvSpPr>
          <p:nvPr>
            <p:ph type="subTitle" idx="5"/>
          </p:nvPr>
        </p:nvSpPr>
        <p:spPr>
          <a:xfrm>
            <a:off x="1176480" y="2912931"/>
            <a:ext cx="1517100" cy="3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accent3"/>
                </a:solidFill>
                <a:latin typeface="Lato Black"/>
                <a:ea typeface="Lato Black"/>
                <a:cs typeface="Lato Black"/>
                <a:sym typeface="Lato Black"/>
              </a:defRPr>
            </a:lvl1pPr>
            <a:lvl2pPr lvl="1" algn="ctr" rtl="0">
              <a:lnSpc>
                <a:spcPct val="100000"/>
              </a:lnSpc>
              <a:spcBef>
                <a:spcPts val="0"/>
              </a:spcBef>
              <a:spcAft>
                <a:spcPts val="0"/>
              </a:spcAft>
              <a:buNone/>
              <a:defRPr>
                <a:solidFill>
                  <a:schemeClr val="accent3"/>
                </a:solidFill>
                <a:latin typeface="Lato Black"/>
                <a:ea typeface="Lato Black"/>
                <a:cs typeface="Lato Black"/>
                <a:sym typeface="Lato Black"/>
              </a:defRPr>
            </a:lvl2pPr>
            <a:lvl3pPr lvl="2" algn="ctr" rtl="0">
              <a:lnSpc>
                <a:spcPct val="100000"/>
              </a:lnSpc>
              <a:spcBef>
                <a:spcPts val="0"/>
              </a:spcBef>
              <a:spcAft>
                <a:spcPts val="0"/>
              </a:spcAft>
              <a:buNone/>
              <a:defRPr>
                <a:solidFill>
                  <a:schemeClr val="accent3"/>
                </a:solidFill>
                <a:latin typeface="Lato Black"/>
                <a:ea typeface="Lato Black"/>
                <a:cs typeface="Lato Black"/>
                <a:sym typeface="Lato Black"/>
              </a:defRPr>
            </a:lvl3pPr>
            <a:lvl4pPr lvl="3" algn="ctr" rtl="0">
              <a:lnSpc>
                <a:spcPct val="100000"/>
              </a:lnSpc>
              <a:spcBef>
                <a:spcPts val="0"/>
              </a:spcBef>
              <a:spcAft>
                <a:spcPts val="0"/>
              </a:spcAft>
              <a:buNone/>
              <a:defRPr>
                <a:solidFill>
                  <a:schemeClr val="accent3"/>
                </a:solidFill>
                <a:latin typeface="Lato Black"/>
                <a:ea typeface="Lato Black"/>
                <a:cs typeface="Lato Black"/>
                <a:sym typeface="Lato Black"/>
              </a:defRPr>
            </a:lvl4pPr>
            <a:lvl5pPr lvl="4" algn="ctr" rtl="0">
              <a:lnSpc>
                <a:spcPct val="100000"/>
              </a:lnSpc>
              <a:spcBef>
                <a:spcPts val="0"/>
              </a:spcBef>
              <a:spcAft>
                <a:spcPts val="0"/>
              </a:spcAft>
              <a:buNone/>
              <a:defRPr>
                <a:solidFill>
                  <a:schemeClr val="accent3"/>
                </a:solidFill>
                <a:latin typeface="Lato Black"/>
                <a:ea typeface="Lato Black"/>
                <a:cs typeface="Lato Black"/>
                <a:sym typeface="Lato Black"/>
              </a:defRPr>
            </a:lvl5pPr>
            <a:lvl6pPr lvl="5" algn="ctr" rtl="0">
              <a:lnSpc>
                <a:spcPct val="100000"/>
              </a:lnSpc>
              <a:spcBef>
                <a:spcPts val="0"/>
              </a:spcBef>
              <a:spcAft>
                <a:spcPts val="0"/>
              </a:spcAft>
              <a:buNone/>
              <a:defRPr>
                <a:solidFill>
                  <a:schemeClr val="accent3"/>
                </a:solidFill>
                <a:latin typeface="Lato Black"/>
                <a:ea typeface="Lato Black"/>
                <a:cs typeface="Lato Black"/>
                <a:sym typeface="Lato Black"/>
              </a:defRPr>
            </a:lvl6pPr>
            <a:lvl7pPr lvl="6" algn="ctr" rtl="0">
              <a:lnSpc>
                <a:spcPct val="100000"/>
              </a:lnSpc>
              <a:spcBef>
                <a:spcPts val="0"/>
              </a:spcBef>
              <a:spcAft>
                <a:spcPts val="0"/>
              </a:spcAft>
              <a:buNone/>
              <a:defRPr>
                <a:solidFill>
                  <a:schemeClr val="accent3"/>
                </a:solidFill>
                <a:latin typeface="Lato Black"/>
                <a:ea typeface="Lato Black"/>
                <a:cs typeface="Lato Black"/>
                <a:sym typeface="Lato Black"/>
              </a:defRPr>
            </a:lvl7pPr>
            <a:lvl8pPr lvl="7" algn="ctr" rtl="0">
              <a:lnSpc>
                <a:spcPct val="100000"/>
              </a:lnSpc>
              <a:spcBef>
                <a:spcPts val="0"/>
              </a:spcBef>
              <a:spcAft>
                <a:spcPts val="0"/>
              </a:spcAft>
              <a:buNone/>
              <a:defRPr>
                <a:solidFill>
                  <a:schemeClr val="accent3"/>
                </a:solidFill>
                <a:latin typeface="Lato Black"/>
                <a:ea typeface="Lato Black"/>
                <a:cs typeface="Lato Black"/>
                <a:sym typeface="Lato Black"/>
              </a:defRPr>
            </a:lvl8pPr>
            <a:lvl9pPr lvl="8" algn="ctr" rtl="0">
              <a:lnSpc>
                <a:spcPct val="100000"/>
              </a:lnSpc>
              <a:spcBef>
                <a:spcPts val="0"/>
              </a:spcBef>
              <a:spcAft>
                <a:spcPts val="0"/>
              </a:spcAft>
              <a:buNone/>
              <a:defRPr>
                <a:solidFill>
                  <a:schemeClr val="accent3"/>
                </a:solidFill>
                <a:latin typeface="Lato Black"/>
                <a:ea typeface="Lato Black"/>
                <a:cs typeface="Lato Black"/>
                <a:sym typeface="Lato Black"/>
              </a:defRPr>
            </a:lvl9pPr>
          </a:lstStyle>
          <a:p>
            <a:endParaRPr/>
          </a:p>
        </p:txBody>
      </p:sp>
      <p:sp>
        <p:nvSpPr>
          <p:cNvPr id="113" name="Google Shape;113;p14"/>
          <p:cNvSpPr txBox="1">
            <a:spLocks noGrp="1"/>
          </p:cNvSpPr>
          <p:nvPr>
            <p:ph type="subTitle" idx="6"/>
          </p:nvPr>
        </p:nvSpPr>
        <p:spPr>
          <a:xfrm>
            <a:off x="723180" y="3296905"/>
            <a:ext cx="2423700" cy="54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1"/>
                </a:solidFill>
              </a:defRPr>
            </a:lvl1pPr>
            <a:lvl2pPr lvl="1" algn="ctr" rtl="0">
              <a:lnSpc>
                <a:spcPct val="100000"/>
              </a:lnSpc>
              <a:spcBef>
                <a:spcPts val="0"/>
              </a:spcBef>
              <a:spcAft>
                <a:spcPts val="0"/>
              </a:spcAft>
              <a:buNone/>
              <a:defRPr sz="1600">
                <a:solidFill>
                  <a:schemeClr val="dk1"/>
                </a:solidFill>
              </a:defRPr>
            </a:lvl2pPr>
            <a:lvl3pPr lvl="2" algn="ctr" rtl="0">
              <a:lnSpc>
                <a:spcPct val="100000"/>
              </a:lnSpc>
              <a:spcBef>
                <a:spcPts val="0"/>
              </a:spcBef>
              <a:spcAft>
                <a:spcPts val="0"/>
              </a:spcAft>
              <a:buNone/>
              <a:defRPr sz="1600">
                <a:solidFill>
                  <a:schemeClr val="dk1"/>
                </a:solidFill>
              </a:defRPr>
            </a:lvl3pPr>
            <a:lvl4pPr lvl="3" algn="ctr" rtl="0">
              <a:lnSpc>
                <a:spcPct val="100000"/>
              </a:lnSpc>
              <a:spcBef>
                <a:spcPts val="0"/>
              </a:spcBef>
              <a:spcAft>
                <a:spcPts val="0"/>
              </a:spcAft>
              <a:buNone/>
              <a:defRPr sz="1600">
                <a:solidFill>
                  <a:schemeClr val="dk1"/>
                </a:solidFill>
              </a:defRPr>
            </a:lvl4pPr>
            <a:lvl5pPr lvl="4" algn="ctr" rtl="0">
              <a:lnSpc>
                <a:spcPct val="100000"/>
              </a:lnSpc>
              <a:spcBef>
                <a:spcPts val="0"/>
              </a:spcBef>
              <a:spcAft>
                <a:spcPts val="0"/>
              </a:spcAft>
              <a:buNone/>
              <a:defRPr sz="1600">
                <a:solidFill>
                  <a:schemeClr val="dk1"/>
                </a:solidFill>
              </a:defRPr>
            </a:lvl5pPr>
            <a:lvl6pPr lvl="5" algn="ctr" rtl="0">
              <a:lnSpc>
                <a:spcPct val="100000"/>
              </a:lnSpc>
              <a:spcBef>
                <a:spcPts val="0"/>
              </a:spcBef>
              <a:spcAft>
                <a:spcPts val="0"/>
              </a:spcAft>
              <a:buNone/>
              <a:defRPr sz="1600">
                <a:solidFill>
                  <a:schemeClr val="dk1"/>
                </a:solidFill>
              </a:defRPr>
            </a:lvl6pPr>
            <a:lvl7pPr lvl="6" algn="ctr" rtl="0">
              <a:lnSpc>
                <a:spcPct val="100000"/>
              </a:lnSpc>
              <a:spcBef>
                <a:spcPts val="0"/>
              </a:spcBef>
              <a:spcAft>
                <a:spcPts val="0"/>
              </a:spcAft>
              <a:buNone/>
              <a:defRPr sz="1600">
                <a:solidFill>
                  <a:schemeClr val="dk1"/>
                </a:solidFill>
              </a:defRPr>
            </a:lvl7pPr>
            <a:lvl8pPr lvl="7" algn="ctr" rtl="0">
              <a:lnSpc>
                <a:spcPct val="100000"/>
              </a:lnSpc>
              <a:spcBef>
                <a:spcPts val="0"/>
              </a:spcBef>
              <a:spcAft>
                <a:spcPts val="0"/>
              </a:spcAft>
              <a:buNone/>
              <a:defRPr sz="1600">
                <a:solidFill>
                  <a:schemeClr val="dk1"/>
                </a:solidFill>
              </a:defRPr>
            </a:lvl8pPr>
            <a:lvl9pPr lvl="8" algn="ctr" rtl="0">
              <a:lnSpc>
                <a:spcPct val="100000"/>
              </a:lnSpc>
              <a:spcBef>
                <a:spcPts val="0"/>
              </a:spcBef>
              <a:spcAft>
                <a:spcPts val="0"/>
              </a:spcAft>
              <a:buNone/>
              <a:defRPr sz="1600">
                <a:solidFill>
                  <a:schemeClr val="dk1"/>
                </a:solidFill>
              </a:defRPr>
            </a:lvl9pPr>
          </a:lstStyle>
          <a:p>
            <a:endParaRPr/>
          </a:p>
        </p:txBody>
      </p:sp>
      <p:sp>
        <p:nvSpPr>
          <p:cNvPr id="114" name="Google Shape;114;p14"/>
          <p:cNvSpPr txBox="1">
            <a:spLocks noGrp="1"/>
          </p:cNvSpPr>
          <p:nvPr>
            <p:ph type="title"/>
          </p:nvPr>
        </p:nvSpPr>
        <p:spPr>
          <a:xfrm>
            <a:off x="723300" y="445025"/>
            <a:ext cx="76974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description">
  <p:cSld name="CUSTOM_3">
    <p:bg>
      <p:bgPr>
        <a:solidFill>
          <a:schemeClr val="lt1"/>
        </a:solidFill>
        <a:effectLst/>
      </p:bgPr>
    </p:bg>
    <p:spTree>
      <p:nvGrpSpPr>
        <p:cNvPr id="1" name="Shape 115"/>
        <p:cNvGrpSpPr/>
        <p:nvPr/>
      </p:nvGrpSpPr>
      <p:grpSpPr>
        <a:xfrm>
          <a:off x="0" y="0"/>
          <a:ext cx="0" cy="0"/>
          <a:chOff x="0" y="0"/>
          <a:chExt cx="0" cy="0"/>
        </a:xfrm>
      </p:grpSpPr>
      <p:grpSp>
        <p:nvGrpSpPr>
          <p:cNvPr id="116" name="Google Shape;116;p15"/>
          <p:cNvGrpSpPr/>
          <p:nvPr/>
        </p:nvGrpSpPr>
        <p:grpSpPr>
          <a:xfrm>
            <a:off x="3458600" y="298245"/>
            <a:ext cx="6112538" cy="3902773"/>
            <a:chOff x="3458600" y="298245"/>
            <a:chExt cx="6112538" cy="3902773"/>
          </a:xfrm>
        </p:grpSpPr>
        <p:sp>
          <p:nvSpPr>
            <p:cNvPr id="117" name="Google Shape;117;p15"/>
            <p:cNvSpPr/>
            <p:nvPr/>
          </p:nvSpPr>
          <p:spPr>
            <a:xfrm>
              <a:off x="4139463" y="3719670"/>
              <a:ext cx="865063" cy="481349"/>
            </a:xfrm>
            <a:custGeom>
              <a:avLst/>
              <a:gdLst/>
              <a:ahLst/>
              <a:cxnLst/>
              <a:rect l="l" t="t" r="r" b="b"/>
              <a:pathLst>
                <a:path w="56679" h="31538" extrusionOk="0">
                  <a:moveTo>
                    <a:pt x="29107" y="1"/>
                  </a:moveTo>
                  <a:cubicBezTo>
                    <a:pt x="21192" y="1"/>
                    <a:pt x="14703" y="6098"/>
                    <a:pt x="14091" y="13841"/>
                  </a:cubicBezTo>
                  <a:cubicBezTo>
                    <a:pt x="12712" y="13073"/>
                    <a:pt x="11129" y="12634"/>
                    <a:pt x="9452" y="12634"/>
                  </a:cubicBezTo>
                  <a:cubicBezTo>
                    <a:pt x="4232" y="12634"/>
                    <a:pt x="0" y="16867"/>
                    <a:pt x="0" y="22086"/>
                  </a:cubicBezTo>
                  <a:lnTo>
                    <a:pt x="0" y="22180"/>
                  </a:lnTo>
                  <a:cubicBezTo>
                    <a:pt x="0" y="27337"/>
                    <a:pt x="4185" y="31538"/>
                    <a:pt x="9358" y="31538"/>
                  </a:cubicBezTo>
                  <a:lnTo>
                    <a:pt x="42086" y="31538"/>
                  </a:lnTo>
                  <a:cubicBezTo>
                    <a:pt x="42446" y="31538"/>
                    <a:pt x="42791" y="31522"/>
                    <a:pt x="43152" y="31491"/>
                  </a:cubicBezTo>
                  <a:cubicBezTo>
                    <a:pt x="43481" y="31522"/>
                    <a:pt x="43826" y="31538"/>
                    <a:pt x="44170" y="31538"/>
                  </a:cubicBezTo>
                  <a:cubicBezTo>
                    <a:pt x="51083" y="31538"/>
                    <a:pt x="56679" y="25926"/>
                    <a:pt x="56679" y="19014"/>
                  </a:cubicBezTo>
                  <a:cubicBezTo>
                    <a:pt x="56679" y="18528"/>
                    <a:pt x="56647" y="18042"/>
                    <a:pt x="56600" y="17556"/>
                  </a:cubicBezTo>
                  <a:cubicBezTo>
                    <a:pt x="56600" y="17384"/>
                    <a:pt x="56600" y="17196"/>
                    <a:pt x="56600" y="17008"/>
                  </a:cubicBezTo>
                  <a:lnTo>
                    <a:pt x="56600" y="16867"/>
                  </a:lnTo>
                  <a:lnTo>
                    <a:pt x="56490" y="16867"/>
                  </a:lnTo>
                  <a:cubicBezTo>
                    <a:pt x="55472" y="10989"/>
                    <a:pt x="50346" y="6506"/>
                    <a:pt x="44170" y="6506"/>
                  </a:cubicBezTo>
                  <a:cubicBezTo>
                    <a:pt x="43308" y="6506"/>
                    <a:pt x="42478" y="6584"/>
                    <a:pt x="41663" y="6757"/>
                  </a:cubicBezTo>
                  <a:cubicBezTo>
                    <a:pt x="38967" y="2681"/>
                    <a:pt x="34343" y="1"/>
                    <a:pt x="29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458600" y="298245"/>
              <a:ext cx="1009048" cy="592124"/>
            </a:xfrm>
            <a:custGeom>
              <a:avLst/>
              <a:gdLst/>
              <a:ahLst/>
              <a:cxnLst/>
              <a:rect l="l" t="t" r="r" b="b"/>
              <a:pathLst>
                <a:path w="65300" h="38319" extrusionOk="0">
                  <a:moveTo>
                    <a:pt x="28818" y="1"/>
                  </a:moveTo>
                  <a:cubicBezTo>
                    <a:pt x="26166" y="1"/>
                    <a:pt x="23735" y="1332"/>
                    <a:pt x="22289" y="3446"/>
                  </a:cubicBezTo>
                  <a:cubicBezTo>
                    <a:pt x="22054" y="3399"/>
                    <a:pt x="21803" y="3352"/>
                    <a:pt x="21568" y="3305"/>
                  </a:cubicBezTo>
                  <a:cubicBezTo>
                    <a:pt x="20937" y="3208"/>
                    <a:pt x="20310" y="3161"/>
                    <a:pt x="19691" y="3161"/>
                  </a:cubicBezTo>
                  <a:cubicBezTo>
                    <a:pt x="14282" y="3161"/>
                    <a:pt x="9479" y="6736"/>
                    <a:pt x="7932" y="11926"/>
                  </a:cubicBezTo>
                  <a:cubicBezTo>
                    <a:pt x="4326" y="12129"/>
                    <a:pt x="1223" y="14825"/>
                    <a:pt x="659" y="18540"/>
                  </a:cubicBezTo>
                  <a:cubicBezTo>
                    <a:pt x="0" y="22788"/>
                    <a:pt x="2916" y="26769"/>
                    <a:pt x="7179" y="27427"/>
                  </a:cubicBezTo>
                  <a:cubicBezTo>
                    <a:pt x="7508" y="27474"/>
                    <a:pt x="7837" y="27506"/>
                    <a:pt x="8151" y="27521"/>
                  </a:cubicBezTo>
                  <a:cubicBezTo>
                    <a:pt x="8120" y="27647"/>
                    <a:pt x="8104" y="27788"/>
                    <a:pt x="8088" y="27929"/>
                  </a:cubicBezTo>
                  <a:cubicBezTo>
                    <a:pt x="7430" y="32192"/>
                    <a:pt x="10345" y="36174"/>
                    <a:pt x="14609" y="36816"/>
                  </a:cubicBezTo>
                  <a:cubicBezTo>
                    <a:pt x="15016" y="36880"/>
                    <a:pt x="15420" y="36912"/>
                    <a:pt x="15820" y="36912"/>
                  </a:cubicBezTo>
                  <a:cubicBezTo>
                    <a:pt x="18545" y="36912"/>
                    <a:pt x="21036" y="35467"/>
                    <a:pt x="22430" y="33211"/>
                  </a:cubicBezTo>
                  <a:cubicBezTo>
                    <a:pt x="23982" y="35798"/>
                    <a:pt x="26647" y="37710"/>
                    <a:pt x="29860" y="38196"/>
                  </a:cubicBezTo>
                  <a:cubicBezTo>
                    <a:pt x="30400" y="38278"/>
                    <a:pt x="30936" y="38318"/>
                    <a:pt x="31466" y="38318"/>
                  </a:cubicBezTo>
                  <a:cubicBezTo>
                    <a:pt x="33950" y="38318"/>
                    <a:pt x="36286" y="37437"/>
                    <a:pt x="38120" y="35939"/>
                  </a:cubicBezTo>
                  <a:cubicBezTo>
                    <a:pt x="38700" y="36127"/>
                    <a:pt x="39280" y="36283"/>
                    <a:pt x="39907" y="36377"/>
                  </a:cubicBezTo>
                  <a:cubicBezTo>
                    <a:pt x="40447" y="36461"/>
                    <a:pt x="40984" y="36501"/>
                    <a:pt x="41514" y="36501"/>
                  </a:cubicBezTo>
                  <a:cubicBezTo>
                    <a:pt x="45876" y="36501"/>
                    <a:pt x="49782" y="33770"/>
                    <a:pt x="51334" y="29732"/>
                  </a:cubicBezTo>
                  <a:cubicBezTo>
                    <a:pt x="51679" y="29826"/>
                    <a:pt x="52055" y="29904"/>
                    <a:pt x="52415" y="29951"/>
                  </a:cubicBezTo>
                  <a:cubicBezTo>
                    <a:pt x="52962" y="30036"/>
                    <a:pt x="53506" y="30077"/>
                    <a:pt x="54042" y="30077"/>
                  </a:cubicBezTo>
                  <a:cubicBezTo>
                    <a:pt x="59149" y="30077"/>
                    <a:pt x="63627" y="26349"/>
                    <a:pt x="64422" y="21158"/>
                  </a:cubicBezTo>
                  <a:cubicBezTo>
                    <a:pt x="65300" y="15405"/>
                    <a:pt x="61365" y="10045"/>
                    <a:pt x="55613" y="9151"/>
                  </a:cubicBezTo>
                  <a:cubicBezTo>
                    <a:pt x="55074" y="9068"/>
                    <a:pt x="54539" y="9028"/>
                    <a:pt x="54011" y="9028"/>
                  </a:cubicBezTo>
                  <a:cubicBezTo>
                    <a:pt x="52847" y="9028"/>
                    <a:pt x="51716" y="9224"/>
                    <a:pt x="50660" y="9590"/>
                  </a:cubicBezTo>
                  <a:cubicBezTo>
                    <a:pt x="50017" y="5123"/>
                    <a:pt x="46522" y="1408"/>
                    <a:pt x="41835" y="687"/>
                  </a:cubicBezTo>
                  <a:cubicBezTo>
                    <a:pt x="41298" y="606"/>
                    <a:pt x="40763" y="566"/>
                    <a:pt x="40235" y="566"/>
                  </a:cubicBezTo>
                  <a:cubicBezTo>
                    <a:pt x="38115" y="566"/>
                    <a:pt x="36100" y="1203"/>
                    <a:pt x="34405" y="2333"/>
                  </a:cubicBezTo>
                  <a:cubicBezTo>
                    <a:pt x="33261" y="1173"/>
                    <a:pt x="31741" y="358"/>
                    <a:pt x="30017" y="91"/>
                  </a:cubicBezTo>
                  <a:cubicBezTo>
                    <a:pt x="29614" y="30"/>
                    <a:pt x="29213" y="1"/>
                    <a:pt x="28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8763550" y="2257693"/>
              <a:ext cx="807588" cy="462505"/>
            </a:xfrm>
            <a:custGeom>
              <a:avLst/>
              <a:gdLst/>
              <a:ahLst/>
              <a:cxnLst/>
              <a:rect l="l" t="t" r="r" b="b"/>
              <a:pathLst>
                <a:path w="65551" h="37541" extrusionOk="0">
                  <a:moveTo>
                    <a:pt x="34108" y="0"/>
                  </a:moveTo>
                  <a:cubicBezTo>
                    <a:pt x="30377" y="0"/>
                    <a:pt x="27070" y="1818"/>
                    <a:pt x="25032" y="4624"/>
                  </a:cubicBezTo>
                  <a:cubicBezTo>
                    <a:pt x="23512" y="3856"/>
                    <a:pt x="21819" y="3433"/>
                    <a:pt x="20016" y="3433"/>
                  </a:cubicBezTo>
                  <a:cubicBezTo>
                    <a:pt x="13794" y="3433"/>
                    <a:pt x="8762" y="8464"/>
                    <a:pt x="8762" y="14671"/>
                  </a:cubicBezTo>
                  <a:lnTo>
                    <a:pt x="8762" y="14687"/>
                  </a:lnTo>
                  <a:cubicBezTo>
                    <a:pt x="8465" y="14656"/>
                    <a:pt x="8167" y="14624"/>
                    <a:pt x="7869" y="14624"/>
                  </a:cubicBezTo>
                  <a:cubicBezTo>
                    <a:pt x="3527" y="14624"/>
                    <a:pt x="0" y="18151"/>
                    <a:pt x="0" y="22493"/>
                  </a:cubicBezTo>
                  <a:cubicBezTo>
                    <a:pt x="0" y="26835"/>
                    <a:pt x="3527" y="30346"/>
                    <a:pt x="7869" y="30346"/>
                  </a:cubicBezTo>
                  <a:cubicBezTo>
                    <a:pt x="8935" y="30346"/>
                    <a:pt x="9938" y="30142"/>
                    <a:pt x="10863" y="29766"/>
                  </a:cubicBezTo>
                  <a:cubicBezTo>
                    <a:pt x="12085" y="32524"/>
                    <a:pt x="14844" y="34452"/>
                    <a:pt x="18057" y="34452"/>
                  </a:cubicBezTo>
                  <a:cubicBezTo>
                    <a:pt x="19938" y="34452"/>
                    <a:pt x="21647" y="33794"/>
                    <a:pt x="23010" y="32697"/>
                  </a:cubicBezTo>
                  <a:cubicBezTo>
                    <a:pt x="25753" y="35675"/>
                    <a:pt x="29688" y="37540"/>
                    <a:pt x="34061" y="37540"/>
                  </a:cubicBezTo>
                  <a:cubicBezTo>
                    <a:pt x="37587" y="37540"/>
                    <a:pt x="40816" y="36333"/>
                    <a:pt x="43387" y="34296"/>
                  </a:cubicBezTo>
                  <a:cubicBezTo>
                    <a:pt x="44562" y="35001"/>
                    <a:pt x="45926" y="35409"/>
                    <a:pt x="47400" y="35409"/>
                  </a:cubicBezTo>
                  <a:cubicBezTo>
                    <a:pt x="50315" y="35409"/>
                    <a:pt x="52854" y="33810"/>
                    <a:pt x="54218" y="31459"/>
                  </a:cubicBezTo>
                  <a:cubicBezTo>
                    <a:pt x="55268" y="31976"/>
                    <a:pt x="56444" y="32258"/>
                    <a:pt x="57682" y="32258"/>
                  </a:cubicBezTo>
                  <a:cubicBezTo>
                    <a:pt x="62024" y="32258"/>
                    <a:pt x="65550" y="28747"/>
                    <a:pt x="65550" y="24405"/>
                  </a:cubicBezTo>
                  <a:cubicBezTo>
                    <a:pt x="65550" y="20393"/>
                    <a:pt x="62557" y="17085"/>
                    <a:pt x="58685" y="16599"/>
                  </a:cubicBezTo>
                  <a:cubicBezTo>
                    <a:pt x="58466" y="11505"/>
                    <a:pt x="54265" y="7446"/>
                    <a:pt x="49108" y="7446"/>
                  </a:cubicBezTo>
                  <a:cubicBezTo>
                    <a:pt x="47635" y="7446"/>
                    <a:pt x="46224" y="7775"/>
                    <a:pt x="44986" y="8370"/>
                  </a:cubicBezTo>
                  <a:cubicBezTo>
                    <a:pt x="43716" y="3558"/>
                    <a:pt x="39327" y="0"/>
                    <a:pt x="34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5"/>
          <p:cNvSpPr txBox="1">
            <a:spLocks noGrp="1"/>
          </p:cNvSpPr>
          <p:nvPr>
            <p:ph type="title"/>
          </p:nvPr>
        </p:nvSpPr>
        <p:spPr>
          <a:xfrm>
            <a:off x="4293474" y="541887"/>
            <a:ext cx="4207800" cy="22965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4500"/>
            </a:lvl1pPr>
            <a:lvl2pPr lvl="1" algn="r" rtl="0">
              <a:spcBef>
                <a:spcPts val="0"/>
              </a:spcBef>
              <a:spcAft>
                <a:spcPts val="0"/>
              </a:spcAft>
              <a:buNone/>
              <a:defRPr sz="4500"/>
            </a:lvl2pPr>
            <a:lvl3pPr lvl="2" algn="r" rtl="0">
              <a:spcBef>
                <a:spcPts val="0"/>
              </a:spcBef>
              <a:spcAft>
                <a:spcPts val="0"/>
              </a:spcAft>
              <a:buNone/>
              <a:defRPr sz="4500"/>
            </a:lvl3pPr>
            <a:lvl4pPr lvl="3" algn="r" rtl="0">
              <a:spcBef>
                <a:spcPts val="0"/>
              </a:spcBef>
              <a:spcAft>
                <a:spcPts val="0"/>
              </a:spcAft>
              <a:buNone/>
              <a:defRPr sz="4500"/>
            </a:lvl4pPr>
            <a:lvl5pPr lvl="4" algn="r" rtl="0">
              <a:spcBef>
                <a:spcPts val="0"/>
              </a:spcBef>
              <a:spcAft>
                <a:spcPts val="0"/>
              </a:spcAft>
              <a:buNone/>
              <a:defRPr sz="4500"/>
            </a:lvl5pPr>
            <a:lvl6pPr lvl="5" algn="r" rtl="0">
              <a:spcBef>
                <a:spcPts val="0"/>
              </a:spcBef>
              <a:spcAft>
                <a:spcPts val="0"/>
              </a:spcAft>
              <a:buNone/>
              <a:defRPr sz="4500"/>
            </a:lvl6pPr>
            <a:lvl7pPr lvl="6" algn="r" rtl="0">
              <a:spcBef>
                <a:spcPts val="0"/>
              </a:spcBef>
              <a:spcAft>
                <a:spcPts val="0"/>
              </a:spcAft>
              <a:buNone/>
              <a:defRPr sz="4500"/>
            </a:lvl7pPr>
            <a:lvl8pPr lvl="7" algn="r" rtl="0">
              <a:spcBef>
                <a:spcPts val="0"/>
              </a:spcBef>
              <a:spcAft>
                <a:spcPts val="0"/>
              </a:spcAft>
              <a:buNone/>
              <a:defRPr sz="4500"/>
            </a:lvl8pPr>
            <a:lvl9pPr lvl="8" algn="r" rtl="0">
              <a:spcBef>
                <a:spcPts val="0"/>
              </a:spcBef>
              <a:spcAft>
                <a:spcPts val="0"/>
              </a:spcAft>
              <a:buNone/>
              <a:defRPr sz="4500"/>
            </a:lvl9pPr>
          </a:lstStyle>
          <a:p>
            <a:endParaRPr/>
          </a:p>
        </p:txBody>
      </p:sp>
      <p:sp>
        <p:nvSpPr>
          <p:cNvPr id="121" name="Google Shape;121;p15"/>
          <p:cNvSpPr txBox="1">
            <a:spLocks noGrp="1"/>
          </p:cNvSpPr>
          <p:nvPr>
            <p:ph type="subTitle" idx="1"/>
          </p:nvPr>
        </p:nvSpPr>
        <p:spPr>
          <a:xfrm>
            <a:off x="4829324" y="3089525"/>
            <a:ext cx="3672000" cy="83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a:solidFill>
                  <a:schemeClr val="dk1"/>
                </a:solidFill>
              </a:defRPr>
            </a:lvl1pPr>
            <a:lvl2pPr lvl="1" rtl="0">
              <a:lnSpc>
                <a:spcPct val="100000"/>
              </a:lnSpc>
              <a:spcBef>
                <a:spcPts val="0"/>
              </a:spcBef>
              <a:spcAft>
                <a:spcPts val="0"/>
              </a:spcAft>
              <a:buNone/>
              <a:defRPr>
                <a:solidFill>
                  <a:schemeClr val="dk1"/>
                </a:solidFill>
              </a:defRPr>
            </a:lvl2pPr>
            <a:lvl3pPr lvl="2" rtl="0">
              <a:lnSpc>
                <a:spcPct val="100000"/>
              </a:lnSpc>
              <a:spcBef>
                <a:spcPts val="0"/>
              </a:spcBef>
              <a:spcAft>
                <a:spcPts val="0"/>
              </a:spcAft>
              <a:buNone/>
              <a:defRPr>
                <a:solidFill>
                  <a:schemeClr val="dk1"/>
                </a:solidFill>
              </a:defRPr>
            </a:lvl3pPr>
            <a:lvl4pPr lvl="3" rtl="0">
              <a:lnSpc>
                <a:spcPct val="100000"/>
              </a:lnSpc>
              <a:spcBef>
                <a:spcPts val="0"/>
              </a:spcBef>
              <a:spcAft>
                <a:spcPts val="0"/>
              </a:spcAft>
              <a:buNone/>
              <a:defRPr>
                <a:solidFill>
                  <a:schemeClr val="dk1"/>
                </a:solidFill>
              </a:defRPr>
            </a:lvl4pPr>
            <a:lvl5pPr lvl="4" rtl="0">
              <a:lnSpc>
                <a:spcPct val="100000"/>
              </a:lnSpc>
              <a:spcBef>
                <a:spcPts val="0"/>
              </a:spcBef>
              <a:spcAft>
                <a:spcPts val="0"/>
              </a:spcAft>
              <a:buNone/>
              <a:defRPr>
                <a:solidFill>
                  <a:schemeClr val="dk1"/>
                </a:solidFill>
              </a:defRPr>
            </a:lvl5pPr>
            <a:lvl6pPr lvl="5" rtl="0">
              <a:lnSpc>
                <a:spcPct val="100000"/>
              </a:lnSpc>
              <a:spcBef>
                <a:spcPts val="0"/>
              </a:spcBef>
              <a:spcAft>
                <a:spcPts val="0"/>
              </a:spcAft>
              <a:buNone/>
              <a:defRPr>
                <a:solidFill>
                  <a:schemeClr val="dk1"/>
                </a:solidFill>
              </a:defRPr>
            </a:lvl6pPr>
            <a:lvl7pPr lvl="6" rtl="0">
              <a:lnSpc>
                <a:spcPct val="100000"/>
              </a:lnSpc>
              <a:spcBef>
                <a:spcPts val="0"/>
              </a:spcBef>
              <a:spcAft>
                <a:spcPts val="0"/>
              </a:spcAft>
              <a:buNone/>
              <a:defRPr>
                <a:solidFill>
                  <a:schemeClr val="dk1"/>
                </a:solidFill>
              </a:defRPr>
            </a:lvl7pPr>
            <a:lvl8pPr lvl="7" rtl="0">
              <a:lnSpc>
                <a:spcPct val="100000"/>
              </a:lnSpc>
              <a:spcBef>
                <a:spcPts val="0"/>
              </a:spcBef>
              <a:spcAft>
                <a:spcPts val="0"/>
              </a:spcAft>
              <a:buNone/>
              <a:defRPr>
                <a:solidFill>
                  <a:schemeClr val="dk1"/>
                </a:solidFill>
              </a:defRPr>
            </a:lvl8pPr>
            <a:lvl9pPr lvl="8" rtl="0">
              <a:lnSpc>
                <a:spcPct val="100000"/>
              </a:lnSpc>
              <a:spcBef>
                <a:spcPts val="0"/>
              </a:spcBef>
              <a:spcAft>
                <a:spcPts val="0"/>
              </a:spcAft>
              <a:buNone/>
              <a:defRPr>
                <a:solidFill>
                  <a:schemeClr val="dk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CUSTOM_5">
    <p:spTree>
      <p:nvGrpSpPr>
        <p:cNvPr id="1" name="Shape 122"/>
        <p:cNvGrpSpPr/>
        <p:nvPr/>
      </p:nvGrpSpPr>
      <p:grpSpPr>
        <a:xfrm>
          <a:off x="0" y="0"/>
          <a:ext cx="0" cy="0"/>
          <a:chOff x="0" y="0"/>
          <a:chExt cx="0" cy="0"/>
        </a:xfrm>
      </p:grpSpPr>
      <p:sp>
        <p:nvSpPr>
          <p:cNvPr id="123" name="Google Shape;123;p16"/>
          <p:cNvSpPr txBox="1">
            <a:spLocks noGrp="1"/>
          </p:cNvSpPr>
          <p:nvPr>
            <p:ph type="title"/>
          </p:nvPr>
        </p:nvSpPr>
        <p:spPr>
          <a:xfrm>
            <a:off x="666262" y="243034"/>
            <a:ext cx="4777800" cy="1650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3400"/>
            </a:lvl1pPr>
            <a:lvl2pPr lvl="1" rtl="0">
              <a:spcBef>
                <a:spcPts val="0"/>
              </a:spcBef>
              <a:spcAft>
                <a:spcPts val="0"/>
              </a:spcAft>
              <a:buSzPts val="1800"/>
              <a:buNone/>
              <a:defRPr sz="1800">
                <a:latin typeface="Montserrat Alternates"/>
                <a:ea typeface="Montserrat Alternates"/>
                <a:cs typeface="Montserrat Alternates"/>
                <a:sym typeface="Montserrat Alternates"/>
              </a:defRPr>
            </a:lvl2pPr>
            <a:lvl3pPr lvl="2" rtl="0">
              <a:spcBef>
                <a:spcPts val="0"/>
              </a:spcBef>
              <a:spcAft>
                <a:spcPts val="0"/>
              </a:spcAft>
              <a:buSzPts val="1800"/>
              <a:buNone/>
              <a:defRPr sz="1800">
                <a:latin typeface="Montserrat Alternates"/>
                <a:ea typeface="Montserrat Alternates"/>
                <a:cs typeface="Montserrat Alternates"/>
                <a:sym typeface="Montserrat Alternates"/>
              </a:defRPr>
            </a:lvl3pPr>
            <a:lvl4pPr lvl="3" rtl="0">
              <a:spcBef>
                <a:spcPts val="0"/>
              </a:spcBef>
              <a:spcAft>
                <a:spcPts val="0"/>
              </a:spcAft>
              <a:buSzPts val="1800"/>
              <a:buNone/>
              <a:defRPr sz="1800">
                <a:latin typeface="Montserrat Alternates"/>
                <a:ea typeface="Montserrat Alternates"/>
                <a:cs typeface="Montserrat Alternates"/>
                <a:sym typeface="Montserrat Alternates"/>
              </a:defRPr>
            </a:lvl4pPr>
            <a:lvl5pPr lvl="4" rtl="0">
              <a:spcBef>
                <a:spcPts val="0"/>
              </a:spcBef>
              <a:spcAft>
                <a:spcPts val="0"/>
              </a:spcAft>
              <a:buSzPts val="1800"/>
              <a:buNone/>
              <a:defRPr sz="1800">
                <a:latin typeface="Montserrat Alternates"/>
                <a:ea typeface="Montserrat Alternates"/>
                <a:cs typeface="Montserrat Alternates"/>
                <a:sym typeface="Montserrat Alternates"/>
              </a:defRPr>
            </a:lvl5pPr>
            <a:lvl6pPr lvl="5" rtl="0">
              <a:spcBef>
                <a:spcPts val="0"/>
              </a:spcBef>
              <a:spcAft>
                <a:spcPts val="0"/>
              </a:spcAft>
              <a:buSzPts val="1800"/>
              <a:buNone/>
              <a:defRPr sz="1800">
                <a:latin typeface="Montserrat Alternates"/>
                <a:ea typeface="Montserrat Alternates"/>
                <a:cs typeface="Montserrat Alternates"/>
                <a:sym typeface="Montserrat Alternates"/>
              </a:defRPr>
            </a:lvl6pPr>
            <a:lvl7pPr lvl="6" rtl="0">
              <a:spcBef>
                <a:spcPts val="0"/>
              </a:spcBef>
              <a:spcAft>
                <a:spcPts val="0"/>
              </a:spcAft>
              <a:buSzPts val="1800"/>
              <a:buNone/>
              <a:defRPr sz="1800">
                <a:latin typeface="Montserrat Alternates"/>
                <a:ea typeface="Montserrat Alternates"/>
                <a:cs typeface="Montserrat Alternates"/>
                <a:sym typeface="Montserrat Alternates"/>
              </a:defRPr>
            </a:lvl7pPr>
            <a:lvl8pPr lvl="7" rtl="0">
              <a:spcBef>
                <a:spcPts val="0"/>
              </a:spcBef>
              <a:spcAft>
                <a:spcPts val="0"/>
              </a:spcAft>
              <a:buSzPts val="1800"/>
              <a:buNone/>
              <a:defRPr sz="1800">
                <a:latin typeface="Montserrat Alternates"/>
                <a:ea typeface="Montserrat Alternates"/>
                <a:cs typeface="Montserrat Alternates"/>
                <a:sym typeface="Montserrat Alternates"/>
              </a:defRPr>
            </a:lvl8pPr>
            <a:lvl9pPr lvl="8" rtl="0">
              <a:spcBef>
                <a:spcPts val="0"/>
              </a:spcBef>
              <a:spcAft>
                <a:spcPts val="0"/>
              </a:spcAft>
              <a:buSzPts val="1800"/>
              <a:buNone/>
              <a:defRPr sz="1800">
                <a:latin typeface="Montserrat Alternates"/>
                <a:ea typeface="Montserrat Alternates"/>
                <a:cs typeface="Montserrat Alternates"/>
                <a:sym typeface="Montserrat Alternates"/>
              </a:defRPr>
            </a:lvl9pPr>
          </a:lstStyle>
          <a:p>
            <a:endParaRPr/>
          </a:p>
        </p:txBody>
      </p:sp>
      <p:sp>
        <p:nvSpPr>
          <p:cNvPr id="124" name="Google Shape;124;p16"/>
          <p:cNvSpPr/>
          <p:nvPr/>
        </p:nvSpPr>
        <p:spPr>
          <a:xfrm>
            <a:off x="-123300" y="116000"/>
            <a:ext cx="916631" cy="422355"/>
          </a:xfrm>
          <a:custGeom>
            <a:avLst/>
            <a:gdLst/>
            <a:ahLst/>
            <a:cxnLst/>
            <a:rect l="l" t="t" r="r" b="b"/>
            <a:pathLst>
              <a:path w="62526" h="28810" extrusionOk="0">
                <a:moveTo>
                  <a:pt x="31067" y="0"/>
                </a:moveTo>
                <a:cubicBezTo>
                  <a:pt x="24750" y="0"/>
                  <a:pt x="19390" y="4060"/>
                  <a:pt x="17446" y="9734"/>
                </a:cubicBezTo>
                <a:cubicBezTo>
                  <a:pt x="16646" y="9483"/>
                  <a:pt x="15800" y="9342"/>
                  <a:pt x="14907" y="9342"/>
                </a:cubicBezTo>
                <a:cubicBezTo>
                  <a:pt x="10236" y="9342"/>
                  <a:pt x="6443" y="13135"/>
                  <a:pt x="6443" y="17806"/>
                </a:cubicBezTo>
                <a:cubicBezTo>
                  <a:pt x="6443" y="17869"/>
                  <a:pt x="6443" y="17931"/>
                  <a:pt x="6458" y="17994"/>
                </a:cubicBezTo>
                <a:cubicBezTo>
                  <a:pt x="6129" y="17931"/>
                  <a:pt x="5800" y="17900"/>
                  <a:pt x="5455" y="17900"/>
                </a:cubicBezTo>
                <a:cubicBezTo>
                  <a:pt x="2446" y="17900"/>
                  <a:pt x="0" y="20345"/>
                  <a:pt x="0" y="23355"/>
                </a:cubicBezTo>
                <a:cubicBezTo>
                  <a:pt x="0" y="26364"/>
                  <a:pt x="2446" y="28809"/>
                  <a:pt x="5455" y="28809"/>
                </a:cubicBezTo>
                <a:lnTo>
                  <a:pt x="56036" y="28809"/>
                </a:lnTo>
                <a:cubicBezTo>
                  <a:pt x="59610" y="28809"/>
                  <a:pt x="62525" y="25894"/>
                  <a:pt x="62525" y="22320"/>
                </a:cubicBezTo>
                <a:cubicBezTo>
                  <a:pt x="62525" y="18731"/>
                  <a:pt x="59610" y="15831"/>
                  <a:pt x="56036" y="15831"/>
                </a:cubicBezTo>
                <a:cubicBezTo>
                  <a:pt x="55785" y="15831"/>
                  <a:pt x="55534" y="15847"/>
                  <a:pt x="55284" y="15878"/>
                </a:cubicBezTo>
                <a:cubicBezTo>
                  <a:pt x="54390" y="11521"/>
                  <a:pt x="50534" y="8245"/>
                  <a:pt x="45910" y="8245"/>
                </a:cubicBezTo>
                <a:cubicBezTo>
                  <a:pt x="45315" y="8245"/>
                  <a:pt x="44735" y="8292"/>
                  <a:pt x="44171" y="8401"/>
                </a:cubicBezTo>
                <a:cubicBezTo>
                  <a:pt x="41898" y="3448"/>
                  <a:pt x="36882" y="0"/>
                  <a:pt x="310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
  <p:cSld name="TITLE_AND_BODY_2">
    <p:bg>
      <p:bgPr>
        <a:solidFill>
          <a:schemeClr val="lt1"/>
        </a:solidFill>
        <a:effectLst/>
      </p:bgPr>
    </p:bg>
    <p:spTree>
      <p:nvGrpSpPr>
        <p:cNvPr id="1" name="Shape 125"/>
        <p:cNvGrpSpPr/>
        <p:nvPr/>
      </p:nvGrpSpPr>
      <p:grpSpPr>
        <a:xfrm>
          <a:off x="0" y="0"/>
          <a:ext cx="0" cy="0"/>
          <a:chOff x="0" y="0"/>
          <a:chExt cx="0" cy="0"/>
        </a:xfrm>
      </p:grpSpPr>
      <p:sp>
        <p:nvSpPr>
          <p:cNvPr id="126" name="Google Shape;126;p17"/>
          <p:cNvSpPr txBox="1">
            <a:spLocks noGrp="1"/>
          </p:cNvSpPr>
          <p:nvPr>
            <p:ph type="ctrTitle"/>
          </p:nvPr>
        </p:nvSpPr>
        <p:spPr>
          <a:xfrm flipH="1">
            <a:off x="728826" y="1393161"/>
            <a:ext cx="2720700" cy="957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27" name="Google Shape;127;p17"/>
          <p:cNvSpPr txBox="1">
            <a:spLocks noGrp="1"/>
          </p:cNvSpPr>
          <p:nvPr>
            <p:ph type="subTitle" idx="1"/>
          </p:nvPr>
        </p:nvSpPr>
        <p:spPr>
          <a:xfrm flipH="1">
            <a:off x="729301" y="2429136"/>
            <a:ext cx="3215100" cy="130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grpSp>
        <p:nvGrpSpPr>
          <p:cNvPr id="128" name="Google Shape;128;p17"/>
          <p:cNvGrpSpPr/>
          <p:nvPr/>
        </p:nvGrpSpPr>
        <p:grpSpPr>
          <a:xfrm>
            <a:off x="607261" y="-3"/>
            <a:ext cx="4386405" cy="538343"/>
            <a:chOff x="286363" y="-3"/>
            <a:chExt cx="4386405" cy="538343"/>
          </a:xfrm>
        </p:grpSpPr>
        <p:sp>
          <p:nvSpPr>
            <p:cNvPr id="129" name="Google Shape;129;p17"/>
            <p:cNvSpPr/>
            <p:nvPr/>
          </p:nvSpPr>
          <p:spPr>
            <a:xfrm>
              <a:off x="286363" y="164370"/>
              <a:ext cx="873620" cy="373970"/>
            </a:xfrm>
            <a:custGeom>
              <a:avLst/>
              <a:gdLst/>
              <a:ahLst/>
              <a:cxnLst/>
              <a:rect l="l" t="t" r="r" b="b"/>
              <a:pathLst>
                <a:path w="62102" h="26584" extrusionOk="0">
                  <a:moveTo>
                    <a:pt x="40565" y="0"/>
                  </a:moveTo>
                  <a:cubicBezTo>
                    <a:pt x="35769" y="0"/>
                    <a:pt x="31646" y="2900"/>
                    <a:pt x="29875" y="7054"/>
                  </a:cubicBezTo>
                  <a:cubicBezTo>
                    <a:pt x="28825" y="6630"/>
                    <a:pt x="27681" y="6411"/>
                    <a:pt x="26474" y="6411"/>
                  </a:cubicBezTo>
                  <a:cubicBezTo>
                    <a:pt x="22791" y="6411"/>
                    <a:pt x="19609" y="8590"/>
                    <a:pt x="18151" y="11725"/>
                  </a:cubicBezTo>
                  <a:cubicBezTo>
                    <a:pt x="17195" y="11270"/>
                    <a:pt x="16113" y="11019"/>
                    <a:pt x="14969" y="11019"/>
                  </a:cubicBezTo>
                  <a:cubicBezTo>
                    <a:pt x="11787" y="11019"/>
                    <a:pt x="9060" y="13010"/>
                    <a:pt x="7994" y="15831"/>
                  </a:cubicBezTo>
                  <a:cubicBezTo>
                    <a:pt x="7273" y="15502"/>
                    <a:pt x="6474" y="15314"/>
                    <a:pt x="5643" y="15314"/>
                  </a:cubicBezTo>
                  <a:cubicBezTo>
                    <a:pt x="2524" y="15314"/>
                    <a:pt x="0" y="17838"/>
                    <a:pt x="0" y="20957"/>
                  </a:cubicBezTo>
                  <a:cubicBezTo>
                    <a:pt x="0" y="24060"/>
                    <a:pt x="2524" y="26584"/>
                    <a:pt x="5643" y="26584"/>
                  </a:cubicBezTo>
                  <a:lnTo>
                    <a:pt x="52917" y="26584"/>
                  </a:lnTo>
                  <a:cubicBezTo>
                    <a:pt x="57995" y="26584"/>
                    <a:pt x="62102" y="22477"/>
                    <a:pt x="62102" y="17414"/>
                  </a:cubicBezTo>
                  <a:cubicBezTo>
                    <a:pt x="62102" y="12351"/>
                    <a:pt x="57995" y="8245"/>
                    <a:pt x="52917" y="8245"/>
                  </a:cubicBezTo>
                  <a:cubicBezTo>
                    <a:pt x="52509" y="8245"/>
                    <a:pt x="52101" y="8276"/>
                    <a:pt x="51710" y="8323"/>
                  </a:cubicBezTo>
                  <a:cubicBezTo>
                    <a:pt x="50283" y="3511"/>
                    <a:pt x="45832" y="0"/>
                    <a:pt x="40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rot="10800000">
              <a:off x="3430975" y="-3"/>
              <a:ext cx="1241793" cy="462509"/>
            </a:xfrm>
            <a:custGeom>
              <a:avLst/>
              <a:gdLst/>
              <a:ahLst/>
              <a:cxnLst/>
              <a:rect l="l" t="t" r="r" b="b"/>
              <a:pathLst>
                <a:path w="63592" h="23685" extrusionOk="0">
                  <a:moveTo>
                    <a:pt x="24546" y="1"/>
                  </a:moveTo>
                  <a:cubicBezTo>
                    <a:pt x="16443" y="1"/>
                    <a:pt x="9860" y="6584"/>
                    <a:pt x="9860" y="14703"/>
                  </a:cubicBezTo>
                  <a:cubicBezTo>
                    <a:pt x="9860" y="14719"/>
                    <a:pt x="9860" y="14735"/>
                    <a:pt x="9860" y="14750"/>
                  </a:cubicBezTo>
                  <a:cubicBezTo>
                    <a:pt x="9562" y="14719"/>
                    <a:pt x="9264" y="14703"/>
                    <a:pt x="8966" y="14703"/>
                  </a:cubicBezTo>
                  <a:cubicBezTo>
                    <a:pt x="4013" y="14703"/>
                    <a:pt x="0" y="18716"/>
                    <a:pt x="0" y="23685"/>
                  </a:cubicBezTo>
                  <a:lnTo>
                    <a:pt x="63591" y="23685"/>
                  </a:lnTo>
                  <a:cubicBezTo>
                    <a:pt x="62933" y="19594"/>
                    <a:pt x="59390" y="16474"/>
                    <a:pt x="55127" y="16474"/>
                  </a:cubicBezTo>
                  <a:cubicBezTo>
                    <a:pt x="53638" y="16474"/>
                    <a:pt x="52227" y="16866"/>
                    <a:pt x="51005" y="17525"/>
                  </a:cubicBezTo>
                  <a:cubicBezTo>
                    <a:pt x="49014" y="14515"/>
                    <a:pt x="45597" y="12540"/>
                    <a:pt x="41710" y="12540"/>
                  </a:cubicBezTo>
                  <a:cubicBezTo>
                    <a:pt x="40816" y="12540"/>
                    <a:pt x="39954" y="12634"/>
                    <a:pt x="39124" y="12838"/>
                  </a:cubicBezTo>
                  <a:cubicBezTo>
                    <a:pt x="38214" y="5596"/>
                    <a:pt x="32039" y="1"/>
                    <a:pt x="245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
  <p:cSld name="CUSTOM_6">
    <p:spTree>
      <p:nvGrpSpPr>
        <p:cNvPr id="1" name="Shape 131"/>
        <p:cNvGrpSpPr/>
        <p:nvPr/>
      </p:nvGrpSpPr>
      <p:grpSpPr>
        <a:xfrm>
          <a:off x="0" y="0"/>
          <a:ext cx="0" cy="0"/>
          <a:chOff x="0" y="0"/>
          <a:chExt cx="0" cy="0"/>
        </a:xfrm>
      </p:grpSpPr>
      <p:grpSp>
        <p:nvGrpSpPr>
          <p:cNvPr id="132" name="Google Shape;132;p18"/>
          <p:cNvGrpSpPr/>
          <p:nvPr/>
        </p:nvGrpSpPr>
        <p:grpSpPr>
          <a:xfrm>
            <a:off x="-473475" y="7"/>
            <a:ext cx="9932708" cy="4961707"/>
            <a:chOff x="-473475" y="7"/>
            <a:chExt cx="9932708" cy="4961707"/>
          </a:xfrm>
        </p:grpSpPr>
        <p:sp>
          <p:nvSpPr>
            <p:cNvPr id="133" name="Google Shape;133;p18"/>
            <p:cNvSpPr/>
            <p:nvPr/>
          </p:nvSpPr>
          <p:spPr>
            <a:xfrm>
              <a:off x="-473475" y="3201841"/>
              <a:ext cx="819970" cy="431146"/>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p:nvPr/>
          </p:nvSpPr>
          <p:spPr>
            <a:xfrm>
              <a:off x="228125" y="4505508"/>
              <a:ext cx="990099" cy="456206"/>
            </a:xfrm>
            <a:custGeom>
              <a:avLst/>
              <a:gdLst/>
              <a:ahLst/>
              <a:cxnLst/>
              <a:rect l="l" t="t" r="r" b="b"/>
              <a:pathLst>
                <a:path w="62526" h="28810" extrusionOk="0">
                  <a:moveTo>
                    <a:pt x="31067" y="0"/>
                  </a:moveTo>
                  <a:cubicBezTo>
                    <a:pt x="24750" y="0"/>
                    <a:pt x="19390" y="4060"/>
                    <a:pt x="17446" y="9734"/>
                  </a:cubicBezTo>
                  <a:cubicBezTo>
                    <a:pt x="16646" y="9483"/>
                    <a:pt x="15800" y="9342"/>
                    <a:pt x="14907" y="9342"/>
                  </a:cubicBezTo>
                  <a:cubicBezTo>
                    <a:pt x="10236" y="9342"/>
                    <a:pt x="6443" y="13135"/>
                    <a:pt x="6443" y="17806"/>
                  </a:cubicBezTo>
                  <a:cubicBezTo>
                    <a:pt x="6443" y="17869"/>
                    <a:pt x="6443" y="17931"/>
                    <a:pt x="6458" y="17994"/>
                  </a:cubicBezTo>
                  <a:cubicBezTo>
                    <a:pt x="6129" y="17931"/>
                    <a:pt x="5800" y="17900"/>
                    <a:pt x="5455" y="17900"/>
                  </a:cubicBezTo>
                  <a:cubicBezTo>
                    <a:pt x="2446" y="17900"/>
                    <a:pt x="0" y="20345"/>
                    <a:pt x="0" y="23355"/>
                  </a:cubicBezTo>
                  <a:cubicBezTo>
                    <a:pt x="0" y="26364"/>
                    <a:pt x="2446" y="28809"/>
                    <a:pt x="5455" y="28809"/>
                  </a:cubicBezTo>
                  <a:lnTo>
                    <a:pt x="56036" y="28809"/>
                  </a:lnTo>
                  <a:cubicBezTo>
                    <a:pt x="59610" y="28809"/>
                    <a:pt x="62525" y="25894"/>
                    <a:pt x="62525" y="22320"/>
                  </a:cubicBezTo>
                  <a:cubicBezTo>
                    <a:pt x="62525" y="18731"/>
                    <a:pt x="59610" y="15831"/>
                    <a:pt x="56036" y="15831"/>
                  </a:cubicBezTo>
                  <a:cubicBezTo>
                    <a:pt x="55785" y="15831"/>
                    <a:pt x="55534" y="15847"/>
                    <a:pt x="55284" y="15878"/>
                  </a:cubicBezTo>
                  <a:cubicBezTo>
                    <a:pt x="54390" y="11521"/>
                    <a:pt x="50534" y="8245"/>
                    <a:pt x="45910" y="8245"/>
                  </a:cubicBezTo>
                  <a:cubicBezTo>
                    <a:pt x="45315" y="8245"/>
                    <a:pt x="44735" y="8292"/>
                    <a:pt x="44171" y="8401"/>
                  </a:cubicBezTo>
                  <a:cubicBezTo>
                    <a:pt x="41898" y="3448"/>
                    <a:pt x="36882" y="0"/>
                    <a:pt x="310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a:off x="8799050" y="2383638"/>
              <a:ext cx="660183" cy="387405"/>
            </a:xfrm>
            <a:custGeom>
              <a:avLst/>
              <a:gdLst/>
              <a:ahLst/>
              <a:cxnLst/>
              <a:rect l="l" t="t" r="r" b="b"/>
              <a:pathLst>
                <a:path w="65300" h="38319" extrusionOk="0">
                  <a:moveTo>
                    <a:pt x="28818" y="1"/>
                  </a:moveTo>
                  <a:cubicBezTo>
                    <a:pt x="26166" y="1"/>
                    <a:pt x="23735" y="1332"/>
                    <a:pt x="22289" y="3446"/>
                  </a:cubicBezTo>
                  <a:cubicBezTo>
                    <a:pt x="22054" y="3399"/>
                    <a:pt x="21803" y="3352"/>
                    <a:pt x="21568" y="3305"/>
                  </a:cubicBezTo>
                  <a:cubicBezTo>
                    <a:pt x="20937" y="3208"/>
                    <a:pt x="20310" y="3161"/>
                    <a:pt x="19691" y="3161"/>
                  </a:cubicBezTo>
                  <a:cubicBezTo>
                    <a:pt x="14282" y="3161"/>
                    <a:pt x="9479" y="6736"/>
                    <a:pt x="7932" y="11926"/>
                  </a:cubicBezTo>
                  <a:cubicBezTo>
                    <a:pt x="4326" y="12129"/>
                    <a:pt x="1223" y="14825"/>
                    <a:pt x="659" y="18540"/>
                  </a:cubicBezTo>
                  <a:cubicBezTo>
                    <a:pt x="0" y="22788"/>
                    <a:pt x="2916" y="26769"/>
                    <a:pt x="7179" y="27427"/>
                  </a:cubicBezTo>
                  <a:cubicBezTo>
                    <a:pt x="7508" y="27474"/>
                    <a:pt x="7837" y="27506"/>
                    <a:pt x="8151" y="27521"/>
                  </a:cubicBezTo>
                  <a:cubicBezTo>
                    <a:pt x="8120" y="27647"/>
                    <a:pt x="8104" y="27788"/>
                    <a:pt x="8088" y="27929"/>
                  </a:cubicBezTo>
                  <a:cubicBezTo>
                    <a:pt x="7430" y="32192"/>
                    <a:pt x="10345" y="36174"/>
                    <a:pt x="14609" y="36816"/>
                  </a:cubicBezTo>
                  <a:cubicBezTo>
                    <a:pt x="15016" y="36880"/>
                    <a:pt x="15420" y="36912"/>
                    <a:pt x="15820" y="36912"/>
                  </a:cubicBezTo>
                  <a:cubicBezTo>
                    <a:pt x="18545" y="36912"/>
                    <a:pt x="21036" y="35467"/>
                    <a:pt x="22430" y="33211"/>
                  </a:cubicBezTo>
                  <a:cubicBezTo>
                    <a:pt x="23982" y="35798"/>
                    <a:pt x="26647" y="37710"/>
                    <a:pt x="29860" y="38196"/>
                  </a:cubicBezTo>
                  <a:cubicBezTo>
                    <a:pt x="30400" y="38278"/>
                    <a:pt x="30936" y="38318"/>
                    <a:pt x="31466" y="38318"/>
                  </a:cubicBezTo>
                  <a:cubicBezTo>
                    <a:pt x="33950" y="38318"/>
                    <a:pt x="36286" y="37437"/>
                    <a:pt x="38120" y="35939"/>
                  </a:cubicBezTo>
                  <a:cubicBezTo>
                    <a:pt x="38700" y="36127"/>
                    <a:pt x="39280" y="36283"/>
                    <a:pt x="39907" y="36377"/>
                  </a:cubicBezTo>
                  <a:cubicBezTo>
                    <a:pt x="40447" y="36461"/>
                    <a:pt x="40984" y="36501"/>
                    <a:pt x="41514" y="36501"/>
                  </a:cubicBezTo>
                  <a:cubicBezTo>
                    <a:pt x="45876" y="36501"/>
                    <a:pt x="49782" y="33770"/>
                    <a:pt x="51334" y="29732"/>
                  </a:cubicBezTo>
                  <a:cubicBezTo>
                    <a:pt x="51679" y="29826"/>
                    <a:pt x="52055" y="29904"/>
                    <a:pt x="52415" y="29951"/>
                  </a:cubicBezTo>
                  <a:cubicBezTo>
                    <a:pt x="52962" y="30036"/>
                    <a:pt x="53506" y="30077"/>
                    <a:pt x="54042" y="30077"/>
                  </a:cubicBezTo>
                  <a:cubicBezTo>
                    <a:pt x="59149" y="30077"/>
                    <a:pt x="63627" y="26349"/>
                    <a:pt x="64422" y="21158"/>
                  </a:cubicBezTo>
                  <a:cubicBezTo>
                    <a:pt x="65300" y="15405"/>
                    <a:pt x="61365" y="10045"/>
                    <a:pt x="55613" y="9151"/>
                  </a:cubicBezTo>
                  <a:cubicBezTo>
                    <a:pt x="55074" y="9068"/>
                    <a:pt x="54539" y="9028"/>
                    <a:pt x="54011" y="9028"/>
                  </a:cubicBezTo>
                  <a:cubicBezTo>
                    <a:pt x="52847" y="9028"/>
                    <a:pt x="51716" y="9224"/>
                    <a:pt x="50660" y="9590"/>
                  </a:cubicBezTo>
                  <a:cubicBezTo>
                    <a:pt x="50017" y="5123"/>
                    <a:pt x="46522" y="1408"/>
                    <a:pt x="41835" y="687"/>
                  </a:cubicBezTo>
                  <a:cubicBezTo>
                    <a:pt x="41298" y="606"/>
                    <a:pt x="40763" y="566"/>
                    <a:pt x="40235" y="566"/>
                  </a:cubicBezTo>
                  <a:cubicBezTo>
                    <a:pt x="38115" y="566"/>
                    <a:pt x="36100" y="1203"/>
                    <a:pt x="34405" y="2333"/>
                  </a:cubicBezTo>
                  <a:cubicBezTo>
                    <a:pt x="33261" y="1173"/>
                    <a:pt x="31741" y="358"/>
                    <a:pt x="30017" y="91"/>
                  </a:cubicBezTo>
                  <a:cubicBezTo>
                    <a:pt x="29614" y="30"/>
                    <a:pt x="29213" y="1"/>
                    <a:pt x="28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p:nvPr/>
          </p:nvSpPr>
          <p:spPr>
            <a:xfrm>
              <a:off x="6058400" y="39925"/>
              <a:ext cx="752853" cy="431158"/>
            </a:xfrm>
            <a:custGeom>
              <a:avLst/>
              <a:gdLst/>
              <a:ahLst/>
              <a:cxnLst/>
              <a:rect l="l" t="t" r="r" b="b"/>
              <a:pathLst>
                <a:path w="65551" h="37541" extrusionOk="0">
                  <a:moveTo>
                    <a:pt x="34108" y="0"/>
                  </a:moveTo>
                  <a:cubicBezTo>
                    <a:pt x="30377" y="0"/>
                    <a:pt x="27070" y="1818"/>
                    <a:pt x="25032" y="4624"/>
                  </a:cubicBezTo>
                  <a:cubicBezTo>
                    <a:pt x="23512" y="3856"/>
                    <a:pt x="21819" y="3433"/>
                    <a:pt x="20016" y="3433"/>
                  </a:cubicBezTo>
                  <a:cubicBezTo>
                    <a:pt x="13794" y="3433"/>
                    <a:pt x="8762" y="8464"/>
                    <a:pt x="8762" y="14671"/>
                  </a:cubicBezTo>
                  <a:lnTo>
                    <a:pt x="8762" y="14687"/>
                  </a:lnTo>
                  <a:cubicBezTo>
                    <a:pt x="8465" y="14656"/>
                    <a:pt x="8167" y="14624"/>
                    <a:pt x="7869" y="14624"/>
                  </a:cubicBezTo>
                  <a:cubicBezTo>
                    <a:pt x="3527" y="14624"/>
                    <a:pt x="0" y="18151"/>
                    <a:pt x="0" y="22493"/>
                  </a:cubicBezTo>
                  <a:cubicBezTo>
                    <a:pt x="0" y="26835"/>
                    <a:pt x="3527" y="30346"/>
                    <a:pt x="7869" y="30346"/>
                  </a:cubicBezTo>
                  <a:cubicBezTo>
                    <a:pt x="8935" y="30346"/>
                    <a:pt x="9938" y="30142"/>
                    <a:pt x="10863" y="29766"/>
                  </a:cubicBezTo>
                  <a:cubicBezTo>
                    <a:pt x="12085" y="32524"/>
                    <a:pt x="14844" y="34452"/>
                    <a:pt x="18057" y="34452"/>
                  </a:cubicBezTo>
                  <a:cubicBezTo>
                    <a:pt x="19938" y="34452"/>
                    <a:pt x="21647" y="33794"/>
                    <a:pt x="23010" y="32697"/>
                  </a:cubicBezTo>
                  <a:cubicBezTo>
                    <a:pt x="25753" y="35675"/>
                    <a:pt x="29688" y="37540"/>
                    <a:pt x="34061" y="37540"/>
                  </a:cubicBezTo>
                  <a:cubicBezTo>
                    <a:pt x="37587" y="37540"/>
                    <a:pt x="40816" y="36333"/>
                    <a:pt x="43387" y="34296"/>
                  </a:cubicBezTo>
                  <a:cubicBezTo>
                    <a:pt x="44562" y="35001"/>
                    <a:pt x="45926" y="35409"/>
                    <a:pt x="47400" y="35409"/>
                  </a:cubicBezTo>
                  <a:cubicBezTo>
                    <a:pt x="50315" y="35409"/>
                    <a:pt x="52854" y="33810"/>
                    <a:pt x="54218" y="31459"/>
                  </a:cubicBezTo>
                  <a:cubicBezTo>
                    <a:pt x="55268" y="31976"/>
                    <a:pt x="56444" y="32258"/>
                    <a:pt x="57682" y="32258"/>
                  </a:cubicBezTo>
                  <a:cubicBezTo>
                    <a:pt x="62024" y="32258"/>
                    <a:pt x="65550" y="28747"/>
                    <a:pt x="65550" y="24405"/>
                  </a:cubicBezTo>
                  <a:cubicBezTo>
                    <a:pt x="65550" y="20393"/>
                    <a:pt x="62557" y="17085"/>
                    <a:pt x="58685" y="16599"/>
                  </a:cubicBezTo>
                  <a:cubicBezTo>
                    <a:pt x="58466" y="11505"/>
                    <a:pt x="54265" y="7446"/>
                    <a:pt x="49108" y="7446"/>
                  </a:cubicBezTo>
                  <a:cubicBezTo>
                    <a:pt x="47635" y="7446"/>
                    <a:pt x="46224" y="7775"/>
                    <a:pt x="44986" y="8370"/>
                  </a:cubicBezTo>
                  <a:cubicBezTo>
                    <a:pt x="43716" y="3558"/>
                    <a:pt x="39327" y="0"/>
                    <a:pt x="34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rot="10800000" flipH="1">
              <a:off x="3171200" y="7"/>
              <a:ext cx="1083197" cy="387818"/>
            </a:xfrm>
            <a:custGeom>
              <a:avLst/>
              <a:gdLst/>
              <a:ahLst/>
              <a:cxnLst/>
              <a:rect l="l" t="t" r="r" b="b"/>
              <a:pathLst>
                <a:path w="59062" h="21146" extrusionOk="0">
                  <a:moveTo>
                    <a:pt x="17478" y="1"/>
                  </a:moveTo>
                  <a:cubicBezTo>
                    <a:pt x="11051" y="1"/>
                    <a:pt x="5832" y="5221"/>
                    <a:pt x="5832" y="11647"/>
                  </a:cubicBezTo>
                  <a:cubicBezTo>
                    <a:pt x="5832" y="12399"/>
                    <a:pt x="5894" y="13136"/>
                    <a:pt x="6036" y="13857"/>
                  </a:cubicBezTo>
                  <a:cubicBezTo>
                    <a:pt x="2603" y="14500"/>
                    <a:pt x="1" y="17509"/>
                    <a:pt x="1" y="21146"/>
                  </a:cubicBezTo>
                  <a:lnTo>
                    <a:pt x="59062" y="21146"/>
                  </a:lnTo>
                  <a:cubicBezTo>
                    <a:pt x="59062" y="21114"/>
                    <a:pt x="59062" y="21083"/>
                    <a:pt x="59062" y="21052"/>
                  </a:cubicBezTo>
                  <a:cubicBezTo>
                    <a:pt x="59062" y="17055"/>
                    <a:pt x="55817" y="13810"/>
                    <a:pt x="51820" y="13810"/>
                  </a:cubicBezTo>
                  <a:cubicBezTo>
                    <a:pt x="50112" y="13810"/>
                    <a:pt x="48529" y="14421"/>
                    <a:pt x="47290" y="15409"/>
                  </a:cubicBezTo>
                  <a:cubicBezTo>
                    <a:pt x="45660" y="12117"/>
                    <a:pt x="42243" y="9844"/>
                    <a:pt x="38309" y="9844"/>
                  </a:cubicBezTo>
                  <a:cubicBezTo>
                    <a:pt x="37917" y="9844"/>
                    <a:pt x="37525" y="9860"/>
                    <a:pt x="37149" y="9907"/>
                  </a:cubicBezTo>
                  <a:cubicBezTo>
                    <a:pt x="36036" y="7493"/>
                    <a:pt x="33591" y="5832"/>
                    <a:pt x="30770" y="5832"/>
                  </a:cubicBezTo>
                  <a:cubicBezTo>
                    <a:pt x="29751" y="5832"/>
                    <a:pt x="28779" y="6051"/>
                    <a:pt x="27901" y="6443"/>
                  </a:cubicBezTo>
                  <a:cubicBezTo>
                    <a:pt x="25989" y="2619"/>
                    <a:pt x="22039" y="1"/>
                    <a:pt x="17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flipH="1">
              <a:off x="533535" y="386997"/>
              <a:ext cx="386740" cy="165552"/>
            </a:xfrm>
            <a:custGeom>
              <a:avLst/>
              <a:gdLst/>
              <a:ahLst/>
              <a:cxnLst/>
              <a:rect l="l" t="t" r="r" b="b"/>
              <a:pathLst>
                <a:path w="62102" h="26584" extrusionOk="0">
                  <a:moveTo>
                    <a:pt x="40565" y="0"/>
                  </a:moveTo>
                  <a:cubicBezTo>
                    <a:pt x="35769" y="0"/>
                    <a:pt x="31646" y="2900"/>
                    <a:pt x="29875" y="7054"/>
                  </a:cubicBezTo>
                  <a:cubicBezTo>
                    <a:pt x="28825" y="6630"/>
                    <a:pt x="27681" y="6411"/>
                    <a:pt x="26474" y="6411"/>
                  </a:cubicBezTo>
                  <a:cubicBezTo>
                    <a:pt x="22791" y="6411"/>
                    <a:pt x="19609" y="8590"/>
                    <a:pt x="18151" y="11725"/>
                  </a:cubicBezTo>
                  <a:cubicBezTo>
                    <a:pt x="17195" y="11270"/>
                    <a:pt x="16113" y="11019"/>
                    <a:pt x="14969" y="11019"/>
                  </a:cubicBezTo>
                  <a:cubicBezTo>
                    <a:pt x="11787" y="11019"/>
                    <a:pt x="9060" y="13010"/>
                    <a:pt x="7994" y="15831"/>
                  </a:cubicBezTo>
                  <a:cubicBezTo>
                    <a:pt x="7273" y="15502"/>
                    <a:pt x="6474" y="15314"/>
                    <a:pt x="5643" y="15314"/>
                  </a:cubicBezTo>
                  <a:cubicBezTo>
                    <a:pt x="2524" y="15314"/>
                    <a:pt x="0" y="17838"/>
                    <a:pt x="0" y="20957"/>
                  </a:cubicBezTo>
                  <a:cubicBezTo>
                    <a:pt x="0" y="24060"/>
                    <a:pt x="2524" y="26584"/>
                    <a:pt x="5643" y="26584"/>
                  </a:cubicBezTo>
                  <a:lnTo>
                    <a:pt x="52917" y="26584"/>
                  </a:lnTo>
                  <a:cubicBezTo>
                    <a:pt x="57995" y="26584"/>
                    <a:pt x="62102" y="22477"/>
                    <a:pt x="62102" y="17414"/>
                  </a:cubicBezTo>
                  <a:cubicBezTo>
                    <a:pt x="62102" y="12351"/>
                    <a:pt x="57995" y="8245"/>
                    <a:pt x="52917" y="8245"/>
                  </a:cubicBezTo>
                  <a:cubicBezTo>
                    <a:pt x="52509" y="8245"/>
                    <a:pt x="52101" y="8276"/>
                    <a:pt x="51710" y="8323"/>
                  </a:cubicBezTo>
                  <a:cubicBezTo>
                    <a:pt x="50283" y="3511"/>
                    <a:pt x="45832" y="0"/>
                    <a:pt x="40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8"/>
          <p:cNvSpPr txBox="1">
            <a:spLocks noGrp="1"/>
          </p:cNvSpPr>
          <p:nvPr>
            <p:ph type="title" hasCustomPrompt="1"/>
          </p:nvPr>
        </p:nvSpPr>
        <p:spPr>
          <a:xfrm>
            <a:off x="872401" y="2039397"/>
            <a:ext cx="4107000" cy="581100"/>
          </a:xfrm>
          <a:prstGeom prst="rect">
            <a:avLst/>
          </a:prstGeom>
        </p:spPr>
        <p:txBody>
          <a:bodyPr spcFirstLastPara="1" wrap="square" lIns="91425" tIns="0" rIns="91425" bIns="0" anchor="ctr" anchorCtr="0">
            <a:noAutofit/>
          </a:bodyPr>
          <a:lstStyle>
            <a:lvl1pPr lvl="0" rtl="0">
              <a:spcBef>
                <a:spcPts val="0"/>
              </a:spcBef>
              <a:spcAft>
                <a:spcPts val="0"/>
              </a:spcAft>
              <a:buSzPts val="12000"/>
              <a:buNone/>
              <a:defRPr sz="4800" b="0">
                <a:latin typeface="Lato Black"/>
                <a:ea typeface="Lato Black"/>
                <a:cs typeface="Lato Black"/>
                <a:sym typeface="Lato Black"/>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40" name="Google Shape;140;p18"/>
          <p:cNvSpPr txBox="1">
            <a:spLocks noGrp="1"/>
          </p:cNvSpPr>
          <p:nvPr>
            <p:ph type="title" idx="2" hasCustomPrompt="1"/>
          </p:nvPr>
        </p:nvSpPr>
        <p:spPr>
          <a:xfrm>
            <a:off x="872401" y="610647"/>
            <a:ext cx="4107000" cy="581100"/>
          </a:xfrm>
          <a:prstGeom prst="rect">
            <a:avLst/>
          </a:prstGeom>
        </p:spPr>
        <p:txBody>
          <a:bodyPr spcFirstLastPara="1" wrap="square" lIns="91425" tIns="0" rIns="91425" bIns="0" anchor="ctr" anchorCtr="0">
            <a:noAutofit/>
          </a:bodyPr>
          <a:lstStyle>
            <a:lvl1pPr lvl="0" rtl="0">
              <a:spcBef>
                <a:spcPts val="0"/>
              </a:spcBef>
              <a:spcAft>
                <a:spcPts val="0"/>
              </a:spcAft>
              <a:buSzPts val="12000"/>
              <a:buNone/>
              <a:defRPr sz="4800" b="0">
                <a:latin typeface="Lato Black"/>
                <a:ea typeface="Lato Black"/>
                <a:cs typeface="Lato Black"/>
                <a:sym typeface="Lato Black"/>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41" name="Google Shape;141;p18"/>
          <p:cNvSpPr txBox="1">
            <a:spLocks noGrp="1"/>
          </p:cNvSpPr>
          <p:nvPr>
            <p:ph type="title" idx="3" hasCustomPrompt="1"/>
          </p:nvPr>
        </p:nvSpPr>
        <p:spPr>
          <a:xfrm>
            <a:off x="872401" y="3468772"/>
            <a:ext cx="4107000" cy="581100"/>
          </a:xfrm>
          <a:prstGeom prst="rect">
            <a:avLst/>
          </a:prstGeom>
        </p:spPr>
        <p:txBody>
          <a:bodyPr spcFirstLastPara="1" wrap="square" lIns="91425" tIns="0" rIns="91425" bIns="0" anchor="ctr" anchorCtr="0">
            <a:noAutofit/>
          </a:bodyPr>
          <a:lstStyle>
            <a:lvl1pPr lvl="0" rtl="0">
              <a:spcBef>
                <a:spcPts val="0"/>
              </a:spcBef>
              <a:spcAft>
                <a:spcPts val="0"/>
              </a:spcAft>
              <a:buSzPts val="12000"/>
              <a:buNone/>
              <a:defRPr sz="4800" b="0">
                <a:latin typeface="Lato Black"/>
                <a:ea typeface="Lato Black"/>
                <a:cs typeface="Lato Black"/>
                <a:sym typeface="Lato Black"/>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42" name="Google Shape;142;p18"/>
          <p:cNvSpPr txBox="1">
            <a:spLocks noGrp="1"/>
          </p:cNvSpPr>
          <p:nvPr>
            <p:ph type="subTitle" idx="1"/>
          </p:nvPr>
        </p:nvSpPr>
        <p:spPr>
          <a:xfrm>
            <a:off x="872414" y="2612384"/>
            <a:ext cx="4107000" cy="4725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43" name="Google Shape;143;p18"/>
          <p:cNvSpPr txBox="1">
            <a:spLocks noGrp="1"/>
          </p:cNvSpPr>
          <p:nvPr>
            <p:ph type="subTitle" idx="4"/>
          </p:nvPr>
        </p:nvSpPr>
        <p:spPr>
          <a:xfrm>
            <a:off x="872414" y="1183634"/>
            <a:ext cx="4107000" cy="4725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44" name="Google Shape;144;p18"/>
          <p:cNvSpPr txBox="1">
            <a:spLocks noGrp="1"/>
          </p:cNvSpPr>
          <p:nvPr>
            <p:ph type="subTitle" idx="5"/>
          </p:nvPr>
        </p:nvSpPr>
        <p:spPr>
          <a:xfrm>
            <a:off x="872400" y="4057360"/>
            <a:ext cx="4107000" cy="4725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2">
  <p:cSld name="CUSTOM_5_1">
    <p:spTree>
      <p:nvGrpSpPr>
        <p:cNvPr id="1" name="Shape 145"/>
        <p:cNvGrpSpPr/>
        <p:nvPr/>
      </p:nvGrpSpPr>
      <p:grpSpPr>
        <a:xfrm>
          <a:off x="0" y="0"/>
          <a:ext cx="0" cy="0"/>
          <a:chOff x="0" y="0"/>
          <a:chExt cx="0" cy="0"/>
        </a:xfrm>
      </p:grpSpPr>
      <p:sp>
        <p:nvSpPr>
          <p:cNvPr id="146" name="Google Shape;146;p19"/>
          <p:cNvSpPr txBox="1">
            <a:spLocks noGrp="1"/>
          </p:cNvSpPr>
          <p:nvPr>
            <p:ph type="subTitle" idx="1"/>
          </p:nvPr>
        </p:nvSpPr>
        <p:spPr>
          <a:xfrm>
            <a:off x="843425" y="3422625"/>
            <a:ext cx="2216700" cy="913800"/>
          </a:xfrm>
          <a:prstGeom prst="rect">
            <a:avLst/>
          </a:prstGeom>
        </p:spPr>
        <p:txBody>
          <a:bodyPr spcFirstLastPara="1" wrap="square" lIns="91425" tIns="0"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7" name="Google Shape;147;p19"/>
          <p:cNvSpPr txBox="1">
            <a:spLocks noGrp="1"/>
          </p:cNvSpPr>
          <p:nvPr>
            <p:ph type="subTitle" idx="2"/>
          </p:nvPr>
        </p:nvSpPr>
        <p:spPr>
          <a:xfrm>
            <a:off x="3463650" y="3422625"/>
            <a:ext cx="2216700" cy="913800"/>
          </a:xfrm>
          <a:prstGeom prst="rect">
            <a:avLst/>
          </a:prstGeom>
        </p:spPr>
        <p:txBody>
          <a:bodyPr spcFirstLastPara="1" wrap="square" lIns="91425" tIns="0"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8" name="Google Shape;148;p19"/>
          <p:cNvSpPr txBox="1">
            <a:spLocks noGrp="1"/>
          </p:cNvSpPr>
          <p:nvPr>
            <p:ph type="subTitle" idx="3"/>
          </p:nvPr>
        </p:nvSpPr>
        <p:spPr>
          <a:xfrm>
            <a:off x="6083925" y="3422625"/>
            <a:ext cx="2216700" cy="913800"/>
          </a:xfrm>
          <a:prstGeom prst="rect">
            <a:avLst/>
          </a:prstGeom>
        </p:spPr>
        <p:txBody>
          <a:bodyPr spcFirstLastPara="1" wrap="square" lIns="91425" tIns="0"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9" name="Google Shape;149;p19"/>
          <p:cNvSpPr txBox="1">
            <a:spLocks noGrp="1"/>
          </p:cNvSpPr>
          <p:nvPr>
            <p:ph type="title"/>
          </p:nvPr>
        </p:nvSpPr>
        <p:spPr>
          <a:xfrm>
            <a:off x="3465600" y="3024625"/>
            <a:ext cx="2212800" cy="323400"/>
          </a:xfrm>
          <a:prstGeom prst="rect">
            <a:avLst/>
          </a:prstGeom>
        </p:spPr>
        <p:txBody>
          <a:bodyPr spcFirstLastPara="1" wrap="square" lIns="0" tIns="0" rIns="0" bIns="0" anchor="ctr" anchorCtr="0">
            <a:noAutofit/>
          </a:bodyPr>
          <a:lstStyle>
            <a:lvl1pPr lvl="0" algn="ctr" rtl="0">
              <a:spcBef>
                <a:spcPts val="0"/>
              </a:spcBef>
              <a:spcAft>
                <a:spcPts val="0"/>
              </a:spcAft>
              <a:buSzPts val="2200"/>
              <a:buNone/>
              <a:defRPr sz="1800" b="0">
                <a:solidFill>
                  <a:schemeClr val="accent3"/>
                </a:solidFill>
                <a:latin typeface="Lato Black"/>
                <a:ea typeface="Lato Black"/>
                <a:cs typeface="Lato Black"/>
                <a:sym typeface="Lato Black"/>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50" name="Google Shape;150;p19"/>
          <p:cNvSpPr txBox="1">
            <a:spLocks noGrp="1"/>
          </p:cNvSpPr>
          <p:nvPr>
            <p:ph type="title" idx="4"/>
          </p:nvPr>
        </p:nvSpPr>
        <p:spPr>
          <a:xfrm>
            <a:off x="845375" y="3024625"/>
            <a:ext cx="2212800" cy="323400"/>
          </a:xfrm>
          <a:prstGeom prst="rect">
            <a:avLst/>
          </a:prstGeom>
        </p:spPr>
        <p:txBody>
          <a:bodyPr spcFirstLastPara="1" wrap="square" lIns="0" tIns="0" rIns="0" bIns="0" anchor="ctr" anchorCtr="0">
            <a:noAutofit/>
          </a:bodyPr>
          <a:lstStyle>
            <a:lvl1pPr lvl="0" algn="ctr" rtl="0">
              <a:spcBef>
                <a:spcPts val="0"/>
              </a:spcBef>
              <a:spcAft>
                <a:spcPts val="0"/>
              </a:spcAft>
              <a:buSzPts val="2200"/>
              <a:buNone/>
              <a:defRPr sz="1800" b="0">
                <a:solidFill>
                  <a:schemeClr val="accent3"/>
                </a:solidFill>
                <a:latin typeface="Lato Black"/>
                <a:ea typeface="Lato Black"/>
                <a:cs typeface="Lato Black"/>
                <a:sym typeface="Lato Black"/>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51" name="Google Shape;151;p19"/>
          <p:cNvSpPr txBox="1">
            <a:spLocks noGrp="1"/>
          </p:cNvSpPr>
          <p:nvPr>
            <p:ph type="title" idx="5"/>
          </p:nvPr>
        </p:nvSpPr>
        <p:spPr>
          <a:xfrm>
            <a:off x="6085875" y="3024625"/>
            <a:ext cx="2212800" cy="323400"/>
          </a:xfrm>
          <a:prstGeom prst="rect">
            <a:avLst/>
          </a:prstGeom>
        </p:spPr>
        <p:txBody>
          <a:bodyPr spcFirstLastPara="1" wrap="square" lIns="0" tIns="0" rIns="0" bIns="0" anchor="ctr" anchorCtr="0">
            <a:noAutofit/>
          </a:bodyPr>
          <a:lstStyle>
            <a:lvl1pPr lvl="0" algn="ctr" rtl="0">
              <a:spcBef>
                <a:spcPts val="0"/>
              </a:spcBef>
              <a:spcAft>
                <a:spcPts val="0"/>
              </a:spcAft>
              <a:buSzPts val="2200"/>
              <a:buNone/>
              <a:defRPr sz="1800" b="0">
                <a:solidFill>
                  <a:schemeClr val="accent3"/>
                </a:solidFill>
                <a:latin typeface="Lato Black"/>
                <a:ea typeface="Lato Black"/>
                <a:cs typeface="Lato Black"/>
                <a:sym typeface="Lato Black"/>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52" name="Google Shape;152;p19"/>
          <p:cNvSpPr/>
          <p:nvPr/>
        </p:nvSpPr>
        <p:spPr>
          <a:xfrm>
            <a:off x="147995" y="674799"/>
            <a:ext cx="113175" cy="113175"/>
          </a:xfrm>
          <a:custGeom>
            <a:avLst/>
            <a:gdLst/>
            <a:ahLst/>
            <a:cxnLst/>
            <a:rect l="l" t="t" r="r" b="b"/>
            <a:pathLst>
              <a:path w="2489" h="2489" extrusionOk="0">
                <a:moveTo>
                  <a:pt x="1250" y="0"/>
                </a:moveTo>
                <a:cubicBezTo>
                  <a:pt x="560" y="0"/>
                  <a:pt x="0" y="560"/>
                  <a:pt x="0" y="1250"/>
                </a:cubicBezTo>
                <a:cubicBezTo>
                  <a:pt x="0" y="1941"/>
                  <a:pt x="560" y="2488"/>
                  <a:pt x="1250" y="2488"/>
                </a:cubicBezTo>
                <a:cubicBezTo>
                  <a:pt x="1929" y="2488"/>
                  <a:pt x="2489" y="1941"/>
                  <a:pt x="2489" y="1250"/>
                </a:cubicBezTo>
                <a:cubicBezTo>
                  <a:pt x="2489" y="560"/>
                  <a:pt x="1929" y="0"/>
                  <a:pt x="1250" y="0"/>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148003" y="179379"/>
            <a:ext cx="192776" cy="192893"/>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556427" y="387611"/>
            <a:ext cx="57698" cy="57409"/>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1059573" y="179376"/>
            <a:ext cx="113168" cy="113261"/>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19"/>
          <p:cNvGrpSpPr/>
          <p:nvPr/>
        </p:nvGrpSpPr>
        <p:grpSpPr>
          <a:xfrm>
            <a:off x="-281125" y="-213472"/>
            <a:ext cx="9378525" cy="5355222"/>
            <a:chOff x="-281125" y="-213472"/>
            <a:chExt cx="9378525" cy="5355222"/>
          </a:xfrm>
        </p:grpSpPr>
        <p:sp>
          <p:nvSpPr>
            <p:cNvPr id="157" name="Google Shape;157;p19"/>
            <p:cNvSpPr/>
            <p:nvPr/>
          </p:nvSpPr>
          <p:spPr>
            <a:xfrm>
              <a:off x="8535150" y="2687003"/>
              <a:ext cx="562243" cy="284243"/>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456150" y="248950"/>
              <a:ext cx="327479" cy="192170"/>
            </a:xfrm>
            <a:custGeom>
              <a:avLst/>
              <a:gdLst/>
              <a:ahLst/>
              <a:cxnLst/>
              <a:rect l="l" t="t" r="r" b="b"/>
              <a:pathLst>
                <a:path w="65300" h="38319" extrusionOk="0">
                  <a:moveTo>
                    <a:pt x="28818" y="1"/>
                  </a:moveTo>
                  <a:cubicBezTo>
                    <a:pt x="26166" y="1"/>
                    <a:pt x="23735" y="1332"/>
                    <a:pt x="22289" y="3446"/>
                  </a:cubicBezTo>
                  <a:cubicBezTo>
                    <a:pt x="22054" y="3399"/>
                    <a:pt x="21803" y="3352"/>
                    <a:pt x="21568" y="3305"/>
                  </a:cubicBezTo>
                  <a:cubicBezTo>
                    <a:pt x="20937" y="3208"/>
                    <a:pt x="20310" y="3161"/>
                    <a:pt x="19691" y="3161"/>
                  </a:cubicBezTo>
                  <a:cubicBezTo>
                    <a:pt x="14282" y="3161"/>
                    <a:pt x="9479" y="6736"/>
                    <a:pt x="7932" y="11926"/>
                  </a:cubicBezTo>
                  <a:cubicBezTo>
                    <a:pt x="4326" y="12129"/>
                    <a:pt x="1223" y="14825"/>
                    <a:pt x="659" y="18540"/>
                  </a:cubicBezTo>
                  <a:cubicBezTo>
                    <a:pt x="0" y="22788"/>
                    <a:pt x="2916" y="26769"/>
                    <a:pt x="7179" y="27427"/>
                  </a:cubicBezTo>
                  <a:cubicBezTo>
                    <a:pt x="7508" y="27474"/>
                    <a:pt x="7837" y="27506"/>
                    <a:pt x="8151" y="27521"/>
                  </a:cubicBezTo>
                  <a:cubicBezTo>
                    <a:pt x="8120" y="27647"/>
                    <a:pt x="8104" y="27788"/>
                    <a:pt x="8088" y="27929"/>
                  </a:cubicBezTo>
                  <a:cubicBezTo>
                    <a:pt x="7430" y="32192"/>
                    <a:pt x="10345" y="36174"/>
                    <a:pt x="14609" y="36816"/>
                  </a:cubicBezTo>
                  <a:cubicBezTo>
                    <a:pt x="15016" y="36880"/>
                    <a:pt x="15420" y="36912"/>
                    <a:pt x="15820" y="36912"/>
                  </a:cubicBezTo>
                  <a:cubicBezTo>
                    <a:pt x="18545" y="36912"/>
                    <a:pt x="21036" y="35467"/>
                    <a:pt x="22430" y="33211"/>
                  </a:cubicBezTo>
                  <a:cubicBezTo>
                    <a:pt x="23982" y="35798"/>
                    <a:pt x="26647" y="37710"/>
                    <a:pt x="29860" y="38196"/>
                  </a:cubicBezTo>
                  <a:cubicBezTo>
                    <a:pt x="30400" y="38278"/>
                    <a:pt x="30936" y="38318"/>
                    <a:pt x="31466" y="38318"/>
                  </a:cubicBezTo>
                  <a:cubicBezTo>
                    <a:pt x="33950" y="38318"/>
                    <a:pt x="36286" y="37437"/>
                    <a:pt x="38120" y="35939"/>
                  </a:cubicBezTo>
                  <a:cubicBezTo>
                    <a:pt x="38700" y="36127"/>
                    <a:pt x="39280" y="36283"/>
                    <a:pt x="39907" y="36377"/>
                  </a:cubicBezTo>
                  <a:cubicBezTo>
                    <a:pt x="40447" y="36461"/>
                    <a:pt x="40984" y="36501"/>
                    <a:pt x="41514" y="36501"/>
                  </a:cubicBezTo>
                  <a:cubicBezTo>
                    <a:pt x="45876" y="36501"/>
                    <a:pt x="49782" y="33770"/>
                    <a:pt x="51334" y="29732"/>
                  </a:cubicBezTo>
                  <a:cubicBezTo>
                    <a:pt x="51679" y="29826"/>
                    <a:pt x="52055" y="29904"/>
                    <a:pt x="52415" y="29951"/>
                  </a:cubicBezTo>
                  <a:cubicBezTo>
                    <a:pt x="52962" y="30036"/>
                    <a:pt x="53506" y="30077"/>
                    <a:pt x="54042" y="30077"/>
                  </a:cubicBezTo>
                  <a:cubicBezTo>
                    <a:pt x="59149" y="30077"/>
                    <a:pt x="63627" y="26349"/>
                    <a:pt x="64422" y="21158"/>
                  </a:cubicBezTo>
                  <a:cubicBezTo>
                    <a:pt x="65300" y="15405"/>
                    <a:pt x="61365" y="10045"/>
                    <a:pt x="55613" y="9151"/>
                  </a:cubicBezTo>
                  <a:cubicBezTo>
                    <a:pt x="55074" y="9068"/>
                    <a:pt x="54539" y="9028"/>
                    <a:pt x="54011" y="9028"/>
                  </a:cubicBezTo>
                  <a:cubicBezTo>
                    <a:pt x="52847" y="9028"/>
                    <a:pt x="51716" y="9224"/>
                    <a:pt x="50660" y="9590"/>
                  </a:cubicBezTo>
                  <a:cubicBezTo>
                    <a:pt x="50017" y="5123"/>
                    <a:pt x="46522" y="1408"/>
                    <a:pt x="41835" y="687"/>
                  </a:cubicBezTo>
                  <a:cubicBezTo>
                    <a:pt x="41298" y="606"/>
                    <a:pt x="40763" y="566"/>
                    <a:pt x="40235" y="566"/>
                  </a:cubicBezTo>
                  <a:cubicBezTo>
                    <a:pt x="38115" y="566"/>
                    <a:pt x="36100" y="1203"/>
                    <a:pt x="34405" y="2333"/>
                  </a:cubicBezTo>
                  <a:cubicBezTo>
                    <a:pt x="33261" y="1173"/>
                    <a:pt x="31741" y="358"/>
                    <a:pt x="30017" y="91"/>
                  </a:cubicBezTo>
                  <a:cubicBezTo>
                    <a:pt x="29614" y="30"/>
                    <a:pt x="29213" y="1"/>
                    <a:pt x="28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871025" y="-213472"/>
              <a:ext cx="807424" cy="462411"/>
            </a:xfrm>
            <a:custGeom>
              <a:avLst/>
              <a:gdLst/>
              <a:ahLst/>
              <a:cxnLst/>
              <a:rect l="l" t="t" r="r" b="b"/>
              <a:pathLst>
                <a:path w="65551" h="37541" extrusionOk="0">
                  <a:moveTo>
                    <a:pt x="34108" y="0"/>
                  </a:moveTo>
                  <a:cubicBezTo>
                    <a:pt x="30377" y="0"/>
                    <a:pt x="27070" y="1818"/>
                    <a:pt x="25032" y="4624"/>
                  </a:cubicBezTo>
                  <a:cubicBezTo>
                    <a:pt x="23512" y="3856"/>
                    <a:pt x="21819" y="3433"/>
                    <a:pt x="20016" y="3433"/>
                  </a:cubicBezTo>
                  <a:cubicBezTo>
                    <a:pt x="13794" y="3433"/>
                    <a:pt x="8762" y="8464"/>
                    <a:pt x="8762" y="14671"/>
                  </a:cubicBezTo>
                  <a:lnTo>
                    <a:pt x="8762" y="14687"/>
                  </a:lnTo>
                  <a:cubicBezTo>
                    <a:pt x="8465" y="14656"/>
                    <a:pt x="8167" y="14624"/>
                    <a:pt x="7869" y="14624"/>
                  </a:cubicBezTo>
                  <a:cubicBezTo>
                    <a:pt x="3527" y="14624"/>
                    <a:pt x="0" y="18151"/>
                    <a:pt x="0" y="22493"/>
                  </a:cubicBezTo>
                  <a:cubicBezTo>
                    <a:pt x="0" y="26835"/>
                    <a:pt x="3527" y="30346"/>
                    <a:pt x="7869" y="30346"/>
                  </a:cubicBezTo>
                  <a:cubicBezTo>
                    <a:pt x="8935" y="30346"/>
                    <a:pt x="9938" y="30142"/>
                    <a:pt x="10863" y="29766"/>
                  </a:cubicBezTo>
                  <a:cubicBezTo>
                    <a:pt x="12085" y="32524"/>
                    <a:pt x="14844" y="34452"/>
                    <a:pt x="18057" y="34452"/>
                  </a:cubicBezTo>
                  <a:cubicBezTo>
                    <a:pt x="19938" y="34452"/>
                    <a:pt x="21647" y="33794"/>
                    <a:pt x="23010" y="32697"/>
                  </a:cubicBezTo>
                  <a:cubicBezTo>
                    <a:pt x="25753" y="35675"/>
                    <a:pt x="29688" y="37540"/>
                    <a:pt x="34061" y="37540"/>
                  </a:cubicBezTo>
                  <a:cubicBezTo>
                    <a:pt x="37587" y="37540"/>
                    <a:pt x="40816" y="36333"/>
                    <a:pt x="43387" y="34296"/>
                  </a:cubicBezTo>
                  <a:cubicBezTo>
                    <a:pt x="44562" y="35001"/>
                    <a:pt x="45926" y="35409"/>
                    <a:pt x="47400" y="35409"/>
                  </a:cubicBezTo>
                  <a:cubicBezTo>
                    <a:pt x="50315" y="35409"/>
                    <a:pt x="52854" y="33810"/>
                    <a:pt x="54218" y="31459"/>
                  </a:cubicBezTo>
                  <a:cubicBezTo>
                    <a:pt x="55268" y="31976"/>
                    <a:pt x="56444" y="32258"/>
                    <a:pt x="57682" y="32258"/>
                  </a:cubicBezTo>
                  <a:cubicBezTo>
                    <a:pt x="62024" y="32258"/>
                    <a:pt x="65550" y="28747"/>
                    <a:pt x="65550" y="24405"/>
                  </a:cubicBezTo>
                  <a:cubicBezTo>
                    <a:pt x="65550" y="20393"/>
                    <a:pt x="62557" y="17085"/>
                    <a:pt x="58685" y="16599"/>
                  </a:cubicBezTo>
                  <a:cubicBezTo>
                    <a:pt x="58466" y="11505"/>
                    <a:pt x="54265" y="7446"/>
                    <a:pt x="49108" y="7446"/>
                  </a:cubicBezTo>
                  <a:cubicBezTo>
                    <a:pt x="47635" y="7446"/>
                    <a:pt x="46224" y="7775"/>
                    <a:pt x="44986" y="8370"/>
                  </a:cubicBezTo>
                  <a:cubicBezTo>
                    <a:pt x="43716" y="3558"/>
                    <a:pt x="39327" y="0"/>
                    <a:pt x="34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rot="10800000">
              <a:off x="171950" y="0"/>
              <a:ext cx="1589800" cy="592125"/>
            </a:xfrm>
            <a:custGeom>
              <a:avLst/>
              <a:gdLst/>
              <a:ahLst/>
              <a:cxnLst/>
              <a:rect l="l" t="t" r="r" b="b"/>
              <a:pathLst>
                <a:path w="63592" h="23685" extrusionOk="0">
                  <a:moveTo>
                    <a:pt x="24546" y="1"/>
                  </a:moveTo>
                  <a:cubicBezTo>
                    <a:pt x="16443" y="1"/>
                    <a:pt x="9860" y="6584"/>
                    <a:pt x="9860" y="14703"/>
                  </a:cubicBezTo>
                  <a:cubicBezTo>
                    <a:pt x="9860" y="14719"/>
                    <a:pt x="9860" y="14735"/>
                    <a:pt x="9860" y="14750"/>
                  </a:cubicBezTo>
                  <a:cubicBezTo>
                    <a:pt x="9562" y="14719"/>
                    <a:pt x="9264" y="14703"/>
                    <a:pt x="8966" y="14703"/>
                  </a:cubicBezTo>
                  <a:cubicBezTo>
                    <a:pt x="4013" y="14703"/>
                    <a:pt x="0" y="18716"/>
                    <a:pt x="0" y="23685"/>
                  </a:cubicBezTo>
                  <a:lnTo>
                    <a:pt x="63591" y="23685"/>
                  </a:lnTo>
                  <a:cubicBezTo>
                    <a:pt x="62933" y="19594"/>
                    <a:pt x="59390" y="16474"/>
                    <a:pt x="55127" y="16474"/>
                  </a:cubicBezTo>
                  <a:cubicBezTo>
                    <a:pt x="53638" y="16474"/>
                    <a:pt x="52227" y="16866"/>
                    <a:pt x="51005" y="17525"/>
                  </a:cubicBezTo>
                  <a:cubicBezTo>
                    <a:pt x="49014" y="14515"/>
                    <a:pt x="45597" y="12540"/>
                    <a:pt x="41710" y="12540"/>
                  </a:cubicBezTo>
                  <a:cubicBezTo>
                    <a:pt x="40816" y="12540"/>
                    <a:pt x="39954" y="12634"/>
                    <a:pt x="39124" y="12838"/>
                  </a:cubicBezTo>
                  <a:cubicBezTo>
                    <a:pt x="38214" y="5596"/>
                    <a:pt x="32039" y="1"/>
                    <a:pt x="245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a:off x="7620850" y="4613100"/>
              <a:ext cx="1476550" cy="528650"/>
            </a:xfrm>
            <a:custGeom>
              <a:avLst/>
              <a:gdLst/>
              <a:ahLst/>
              <a:cxnLst/>
              <a:rect l="l" t="t" r="r" b="b"/>
              <a:pathLst>
                <a:path w="59062" h="21146" extrusionOk="0">
                  <a:moveTo>
                    <a:pt x="17478" y="1"/>
                  </a:moveTo>
                  <a:cubicBezTo>
                    <a:pt x="11051" y="1"/>
                    <a:pt x="5832" y="5221"/>
                    <a:pt x="5832" y="11647"/>
                  </a:cubicBezTo>
                  <a:cubicBezTo>
                    <a:pt x="5832" y="12399"/>
                    <a:pt x="5894" y="13136"/>
                    <a:pt x="6036" y="13857"/>
                  </a:cubicBezTo>
                  <a:cubicBezTo>
                    <a:pt x="2603" y="14500"/>
                    <a:pt x="1" y="17509"/>
                    <a:pt x="1" y="21146"/>
                  </a:cubicBezTo>
                  <a:lnTo>
                    <a:pt x="59062" y="21146"/>
                  </a:lnTo>
                  <a:cubicBezTo>
                    <a:pt x="59062" y="21114"/>
                    <a:pt x="59062" y="21083"/>
                    <a:pt x="59062" y="21052"/>
                  </a:cubicBezTo>
                  <a:cubicBezTo>
                    <a:pt x="59062" y="17055"/>
                    <a:pt x="55817" y="13810"/>
                    <a:pt x="51820" y="13810"/>
                  </a:cubicBezTo>
                  <a:cubicBezTo>
                    <a:pt x="50112" y="13810"/>
                    <a:pt x="48529" y="14421"/>
                    <a:pt x="47290" y="15409"/>
                  </a:cubicBezTo>
                  <a:cubicBezTo>
                    <a:pt x="45660" y="12117"/>
                    <a:pt x="42243" y="9844"/>
                    <a:pt x="38309" y="9844"/>
                  </a:cubicBezTo>
                  <a:cubicBezTo>
                    <a:pt x="37917" y="9844"/>
                    <a:pt x="37525" y="9860"/>
                    <a:pt x="37149" y="9907"/>
                  </a:cubicBezTo>
                  <a:cubicBezTo>
                    <a:pt x="36036" y="7493"/>
                    <a:pt x="33591" y="5832"/>
                    <a:pt x="30770" y="5832"/>
                  </a:cubicBezTo>
                  <a:cubicBezTo>
                    <a:pt x="29751" y="5832"/>
                    <a:pt x="28779" y="6051"/>
                    <a:pt x="27901" y="6443"/>
                  </a:cubicBezTo>
                  <a:cubicBezTo>
                    <a:pt x="25989" y="2619"/>
                    <a:pt x="22039" y="1"/>
                    <a:pt x="17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2237025" y="4751003"/>
              <a:ext cx="562243" cy="284243"/>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2799275" y="4932529"/>
              <a:ext cx="327528" cy="165583"/>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281125" y="3420727"/>
              <a:ext cx="914641" cy="462399"/>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title" idx="6"/>
          </p:nvPr>
        </p:nvSpPr>
        <p:spPr>
          <a:xfrm>
            <a:off x="723300" y="445025"/>
            <a:ext cx="76974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166"/>
        <p:cNvGrpSpPr/>
        <p:nvPr/>
      </p:nvGrpSpPr>
      <p:grpSpPr>
        <a:xfrm>
          <a:off x="0" y="0"/>
          <a:ext cx="0" cy="0"/>
          <a:chOff x="0" y="0"/>
          <a:chExt cx="0" cy="0"/>
        </a:xfrm>
      </p:grpSpPr>
      <p:grpSp>
        <p:nvGrpSpPr>
          <p:cNvPr id="167" name="Google Shape;167;p20"/>
          <p:cNvGrpSpPr/>
          <p:nvPr/>
        </p:nvGrpSpPr>
        <p:grpSpPr>
          <a:xfrm>
            <a:off x="0" y="371725"/>
            <a:ext cx="9041190" cy="4893248"/>
            <a:chOff x="0" y="371725"/>
            <a:chExt cx="9041190" cy="4893248"/>
          </a:xfrm>
        </p:grpSpPr>
        <p:sp>
          <p:nvSpPr>
            <p:cNvPr id="168" name="Google Shape;168;p20"/>
            <p:cNvSpPr/>
            <p:nvPr/>
          </p:nvSpPr>
          <p:spPr>
            <a:xfrm>
              <a:off x="0" y="3165375"/>
              <a:ext cx="916631" cy="422355"/>
            </a:xfrm>
            <a:custGeom>
              <a:avLst/>
              <a:gdLst/>
              <a:ahLst/>
              <a:cxnLst/>
              <a:rect l="l" t="t" r="r" b="b"/>
              <a:pathLst>
                <a:path w="62526" h="28810" extrusionOk="0">
                  <a:moveTo>
                    <a:pt x="31067" y="0"/>
                  </a:moveTo>
                  <a:cubicBezTo>
                    <a:pt x="24750" y="0"/>
                    <a:pt x="19390" y="4060"/>
                    <a:pt x="17446" y="9734"/>
                  </a:cubicBezTo>
                  <a:cubicBezTo>
                    <a:pt x="16646" y="9483"/>
                    <a:pt x="15800" y="9342"/>
                    <a:pt x="14907" y="9342"/>
                  </a:cubicBezTo>
                  <a:cubicBezTo>
                    <a:pt x="10236" y="9342"/>
                    <a:pt x="6443" y="13135"/>
                    <a:pt x="6443" y="17806"/>
                  </a:cubicBezTo>
                  <a:cubicBezTo>
                    <a:pt x="6443" y="17869"/>
                    <a:pt x="6443" y="17931"/>
                    <a:pt x="6458" y="17994"/>
                  </a:cubicBezTo>
                  <a:cubicBezTo>
                    <a:pt x="6129" y="17931"/>
                    <a:pt x="5800" y="17900"/>
                    <a:pt x="5455" y="17900"/>
                  </a:cubicBezTo>
                  <a:cubicBezTo>
                    <a:pt x="2446" y="17900"/>
                    <a:pt x="0" y="20345"/>
                    <a:pt x="0" y="23355"/>
                  </a:cubicBezTo>
                  <a:cubicBezTo>
                    <a:pt x="0" y="26364"/>
                    <a:pt x="2446" y="28809"/>
                    <a:pt x="5455" y="28809"/>
                  </a:cubicBezTo>
                  <a:lnTo>
                    <a:pt x="56036" y="28809"/>
                  </a:lnTo>
                  <a:cubicBezTo>
                    <a:pt x="59610" y="28809"/>
                    <a:pt x="62525" y="25894"/>
                    <a:pt x="62525" y="22320"/>
                  </a:cubicBezTo>
                  <a:cubicBezTo>
                    <a:pt x="62525" y="18731"/>
                    <a:pt x="59610" y="15831"/>
                    <a:pt x="56036" y="15831"/>
                  </a:cubicBezTo>
                  <a:cubicBezTo>
                    <a:pt x="55785" y="15831"/>
                    <a:pt x="55534" y="15847"/>
                    <a:pt x="55284" y="15878"/>
                  </a:cubicBezTo>
                  <a:cubicBezTo>
                    <a:pt x="54390" y="11521"/>
                    <a:pt x="50534" y="8245"/>
                    <a:pt x="45910" y="8245"/>
                  </a:cubicBezTo>
                  <a:cubicBezTo>
                    <a:pt x="45315" y="8245"/>
                    <a:pt x="44735" y="8292"/>
                    <a:pt x="44171" y="8401"/>
                  </a:cubicBezTo>
                  <a:cubicBezTo>
                    <a:pt x="41898" y="3448"/>
                    <a:pt x="36882" y="0"/>
                    <a:pt x="310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5428850" y="4674188"/>
              <a:ext cx="1061739" cy="590786"/>
            </a:xfrm>
            <a:custGeom>
              <a:avLst/>
              <a:gdLst/>
              <a:ahLst/>
              <a:cxnLst/>
              <a:rect l="l" t="t" r="r" b="b"/>
              <a:pathLst>
                <a:path w="56679" h="31538" extrusionOk="0">
                  <a:moveTo>
                    <a:pt x="29107" y="1"/>
                  </a:moveTo>
                  <a:cubicBezTo>
                    <a:pt x="21192" y="1"/>
                    <a:pt x="14703" y="6098"/>
                    <a:pt x="14091" y="13841"/>
                  </a:cubicBezTo>
                  <a:cubicBezTo>
                    <a:pt x="12712" y="13073"/>
                    <a:pt x="11129" y="12634"/>
                    <a:pt x="9452" y="12634"/>
                  </a:cubicBezTo>
                  <a:cubicBezTo>
                    <a:pt x="4232" y="12634"/>
                    <a:pt x="0" y="16867"/>
                    <a:pt x="0" y="22086"/>
                  </a:cubicBezTo>
                  <a:lnTo>
                    <a:pt x="0" y="22180"/>
                  </a:lnTo>
                  <a:cubicBezTo>
                    <a:pt x="0" y="27337"/>
                    <a:pt x="4185" y="31538"/>
                    <a:pt x="9358" y="31538"/>
                  </a:cubicBezTo>
                  <a:lnTo>
                    <a:pt x="42086" y="31538"/>
                  </a:lnTo>
                  <a:cubicBezTo>
                    <a:pt x="42446" y="31538"/>
                    <a:pt x="42791" y="31522"/>
                    <a:pt x="43152" y="31491"/>
                  </a:cubicBezTo>
                  <a:cubicBezTo>
                    <a:pt x="43481" y="31522"/>
                    <a:pt x="43826" y="31538"/>
                    <a:pt x="44170" y="31538"/>
                  </a:cubicBezTo>
                  <a:cubicBezTo>
                    <a:pt x="51083" y="31538"/>
                    <a:pt x="56679" y="25926"/>
                    <a:pt x="56679" y="19014"/>
                  </a:cubicBezTo>
                  <a:cubicBezTo>
                    <a:pt x="56679" y="18528"/>
                    <a:pt x="56647" y="18042"/>
                    <a:pt x="56600" y="17556"/>
                  </a:cubicBezTo>
                  <a:cubicBezTo>
                    <a:pt x="56600" y="17384"/>
                    <a:pt x="56600" y="17196"/>
                    <a:pt x="56600" y="17008"/>
                  </a:cubicBezTo>
                  <a:lnTo>
                    <a:pt x="56600" y="16867"/>
                  </a:lnTo>
                  <a:lnTo>
                    <a:pt x="56490" y="16867"/>
                  </a:lnTo>
                  <a:cubicBezTo>
                    <a:pt x="55472" y="10989"/>
                    <a:pt x="50346" y="6506"/>
                    <a:pt x="44170" y="6506"/>
                  </a:cubicBezTo>
                  <a:cubicBezTo>
                    <a:pt x="43308" y="6506"/>
                    <a:pt x="42478" y="6584"/>
                    <a:pt x="41663" y="6757"/>
                  </a:cubicBezTo>
                  <a:cubicBezTo>
                    <a:pt x="38967" y="2681"/>
                    <a:pt x="34343" y="1"/>
                    <a:pt x="29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1017400" y="923736"/>
              <a:ext cx="404315" cy="193991"/>
            </a:xfrm>
            <a:custGeom>
              <a:avLst/>
              <a:gdLst/>
              <a:ahLst/>
              <a:cxnLst/>
              <a:rect l="l" t="t" r="r" b="b"/>
              <a:pathLst>
                <a:path w="62855" h="30158" extrusionOk="0">
                  <a:moveTo>
                    <a:pt x="25941" y="0"/>
                  </a:moveTo>
                  <a:cubicBezTo>
                    <a:pt x="19672" y="0"/>
                    <a:pt x="14468" y="4530"/>
                    <a:pt x="13402" y="10486"/>
                  </a:cubicBezTo>
                  <a:cubicBezTo>
                    <a:pt x="12383" y="10126"/>
                    <a:pt x="11270" y="9938"/>
                    <a:pt x="10110" y="9938"/>
                  </a:cubicBezTo>
                  <a:cubicBezTo>
                    <a:pt x="4530" y="9938"/>
                    <a:pt x="0" y="14452"/>
                    <a:pt x="0" y="20032"/>
                  </a:cubicBezTo>
                  <a:cubicBezTo>
                    <a:pt x="0" y="25628"/>
                    <a:pt x="4530" y="30157"/>
                    <a:pt x="10110" y="30157"/>
                  </a:cubicBezTo>
                  <a:lnTo>
                    <a:pt x="53560" y="30157"/>
                  </a:lnTo>
                  <a:cubicBezTo>
                    <a:pt x="58685" y="30157"/>
                    <a:pt x="62854" y="25988"/>
                    <a:pt x="62854" y="20863"/>
                  </a:cubicBezTo>
                  <a:cubicBezTo>
                    <a:pt x="62854" y="15721"/>
                    <a:pt x="58685" y="11568"/>
                    <a:pt x="53560" y="11568"/>
                  </a:cubicBezTo>
                  <a:cubicBezTo>
                    <a:pt x="52008" y="11568"/>
                    <a:pt x="50550" y="11960"/>
                    <a:pt x="49265" y="12618"/>
                  </a:cubicBezTo>
                  <a:cubicBezTo>
                    <a:pt x="47776" y="9891"/>
                    <a:pt x="44892" y="8041"/>
                    <a:pt x="41569" y="8041"/>
                  </a:cubicBezTo>
                  <a:cubicBezTo>
                    <a:pt x="40315" y="8041"/>
                    <a:pt x="39123" y="8307"/>
                    <a:pt x="38042" y="8793"/>
                  </a:cubicBezTo>
                  <a:cubicBezTo>
                    <a:pt x="36380" y="3684"/>
                    <a:pt x="31584" y="0"/>
                    <a:pt x="25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7179350" y="570433"/>
              <a:ext cx="964379" cy="487544"/>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332875" y="371725"/>
              <a:ext cx="964318" cy="565876"/>
            </a:xfrm>
            <a:custGeom>
              <a:avLst/>
              <a:gdLst/>
              <a:ahLst/>
              <a:cxnLst/>
              <a:rect l="l" t="t" r="r" b="b"/>
              <a:pathLst>
                <a:path w="65300" h="38319" extrusionOk="0">
                  <a:moveTo>
                    <a:pt x="28818" y="1"/>
                  </a:moveTo>
                  <a:cubicBezTo>
                    <a:pt x="26166" y="1"/>
                    <a:pt x="23735" y="1332"/>
                    <a:pt x="22289" y="3446"/>
                  </a:cubicBezTo>
                  <a:cubicBezTo>
                    <a:pt x="22054" y="3399"/>
                    <a:pt x="21803" y="3352"/>
                    <a:pt x="21568" y="3305"/>
                  </a:cubicBezTo>
                  <a:cubicBezTo>
                    <a:pt x="20937" y="3208"/>
                    <a:pt x="20310" y="3161"/>
                    <a:pt x="19691" y="3161"/>
                  </a:cubicBezTo>
                  <a:cubicBezTo>
                    <a:pt x="14282" y="3161"/>
                    <a:pt x="9479" y="6736"/>
                    <a:pt x="7932" y="11926"/>
                  </a:cubicBezTo>
                  <a:cubicBezTo>
                    <a:pt x="4326" y="12129"/>
                    <a:pt x="1223" y="14825"/>
                    <a:pt x="659" y="18540"/>
                  </a:cubicBezTo>
                  <a:cubicBezTo>
                    <a:pt x="0" y="22788"/>
                    <a:pt x="2916" y="26769"/>
                    <a:pt x="7179" y="27427"/>
                  </a:cubicBezTo>
                  <a:cubicBezTo>
                    <a:pt x="7508" y="27474"/>
                    <a:pt x="7837" y="27506"/>
                    <a:pt x="8151" y="27521"/>
                  </a:cubicBezTo>
                  <a:cubicBezTo>
                    <a:pt x="8120" y="27647"/>
                    <a:pt x="8104" y="27788"/>
                    <a:pt x="8088" y="27929"/>
                  </a:cubicBezTo>
                  <a:cubicBezTo>
                    <a:pt x="7430" y="32192"/>
                    <a:pt x="10345" y="36174"/>
                    <a:pt x="14609" y="36816"/>
                  </a:cubicBezTo>
                  <a:cubicBezTo>
                    <a:pt x="15016" y="36880"/>
                    <a:pt x="15420" y="36912"/>
                    <a:pt x="15820" y="36912"/>
                  </a:cubicBezTo>
                  <a:cubicBezTo>
                    <a:pt x="18545" y="36912"/>
                    <a:pt x="21036" y="35467"/>
                    <a:pt x="22430" y="33211"/>
                  </a:cubicBezTo>
                  <a:cubicBezTo>
                    <a:pt x="23982" y="35798"/>
                    <a:pt x="26647" y="37710"/>
                    <a:pt x="29860" y="38196"/>
                  </a:cubicBezTo>
                  <a:cubicBezTo>
                    <a:pt x="30400" y="38278"/>
                    <a:pt x="30936" y="38318"/>
                    <a:pt x="31466" y="38318"/>
                  </a:cubicBezTo>
                  <a:cubicBezTo>
                    <a:pt x="33950" y="38318"/>
                    <a:pt x="36286" y="37437"/>
                    <a:pt x="38120" y="35939"/>
                  </a:cubicBezTo>
                  <a:cubicBezTo>
                    <a:pt x="38700" y="36127"/>
                    <a:pt x="39280" y="36283"/>
                    <a:pt x="39907" y="36377"/>
                  </a:cubicBezTo>
                  <a:cubicBezTo>
                    <a:pt x="40447" y="36461"/>
                    <a:pt x="40984" y="36501"/>
                    <a:pt x="41514" y="36501"/>
                  </a:cubicBezTo>
                  <a:cubicBezTo>
                    <a:pt x="45876" y="36501"/>
                    <a:pt x="49782" y="33770"/>
                    <a:pt x="51334" y="29732"/>
                  </a:cubicBezTo>
                  <a:cubicBezTo>
                    <a:pt x="51679" y="29826"/>
                    <a:pt x="52055" y="29904"/>
                    <a:pt x="52415" y="29951"/>
                  </a:cubicBezTo>
                  <a:cubicBezTo>
                    <a:pt x="52962" y="30036"/>
                    <a:pt x="53506" y="30077"/>
                    <a:pt x="54042" y="30077"/>
                  </a:cubicBezTo>
                  <a:cubicBezTo>
                    <a:pt x="59149" y="30077"/>
                    <a:pt x="63627" y="26349"/>
                    <a:pt x="64422" y="21158"/>
                  </a:cubicBezTo>
                  <a:cubicBezTo>
                    <a:pt x="65300" y="15405"/>
                    <a:pt x="61365" y="10045"/>
                    <a:pt x="55613" y="9151"/>
                  </a:cubicBezTo>
                  <a:cubicBezTo>
                    <a:pt x="55074" y="9068"/>
                    <a:pt x="54539" y="9028"/>
                    <a:pt x="54011" y="9028"/>
                  </a:cubicBezTo>
                  <a:cubicBezTo>
                    <a:pt x="52847" y="9028"/>
                    <a:pt x="51716" y="9224"/>
                    <a:pt x="50660" y="9590"/>
                  </a:cubicBezTo>
                  <a:cubicBezTo>
                    <a:pt x="50017" y="5123"/>
                    <a:pt x="46522" y="1408"/>
                    <a:pt x="41835" y="687"/>
                  </a:cubicBezTo>
                  <a:cubicBezTo>
                    <a:pt x="41298" y="606"/>
                    <a:pt x="40763" y="566"/>
                    <a:pt x="40235" y="566"/>
                  </a:cubicBezTo>
                  <a:cubicBezTo>
                    <a:pt x="38115" y="566"/>
                    <a:pt x="36100" y="1203"/>
                    <a:pt x="34405" y="2333"/>
                  </a:cubicBezTo>
                  <a:cubicBezTo>
                    <a:pt x="33261" y="1173"/>
                    <a:pt x="31741" y="358"/>
                    <a:pt x="30017" y="91"/>
                  </a:cubicBezTo>
                  <a:cubicBezTo>
                    <a:pt x="29614" y="30"/>
                    <a:pt x="29213" y="1"/>
                    <a:pt x="28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flipH="1">
              <a:off x="8636875" y="3847436"/>
              <a:ext cx="404315" cy="193991"/>
            </a:xfrm>
            <a:custGeom>
              <a:avLst/>
              <a:gdLst/>
              <a:ahLst/>
              <a:cxnLst/>
              <a:rect l="l" t="t" r="r" b="b"/>
              <a:pathLst>
                <a:path w="62855" h="30158" extrusionOk="0">
                  <a:moveTo>
                    <a:pt x="25941" y="0"/>
                  </a:moveTo>
                  <a:cubicBezTo>
                    <a:pt x="19672" y="0"/>
                    <a:pt x="14468" y="4530"/>
                    <a:pt x="13402" y="10486"/>
                  </a:cubicBezTo>
                  <a:cubicBezTo>
                    <a:pt x="12383" y="10126"/>
                    <a:pt x="11270" y="9938"/>
                    <a:pt x="10110" y="9938"/>
                  </a:cubicBezTo>
                  <a:cubicBezTo>
                    <a:pt x="4530" y="9938"/>
                    <a:pt x="0" y="14452"/>
                    <a:pt x="0" y="20032"/>
                  </a:cubicBezTo>
                  <a:cubicBezTo>
                    <a:pt x="0" y="25628"/>
                    <a:pt x="4530" y="30157"/>
                    <a:pt x="10110" y="30157"/>
                  </a:cubicBezTo>
                  <a:lnTo>
                    <a:pt x="53560" y="30157"/>
                  </a:lnTo>
                  <a:cubicBezTo>
                    <a:pt x="58685" y="30157"/>
                    <a:pt x="62854" y="25988"/>
                    <a:pt x="62854" y="20863"/>
                  </a:cubicBezTo>
                  <a:cubicBezTo>
                    <a:pt x="62854" y="15721"/>
                    <a:pt x="58685" y="11568"/>
                    <a:pt x="53560" y="11568"/>
                  </a:cubicBezTo>
                  <a:cubicBezTo>
                    <a:pt x="52008" y="11568"/>
                    <a:pt x="50550" y="11960"/>
                    <a:pt x="49265" y="12618"/>
                  </a:cubicBezTo>
                  <a:cubicBezTo>
                    <a:pt x="47776" y="9891"/>
                    <a:pt x="44892" y="8041"/>
                    <a:pt x="41569" y="8041"/>
                  </a:cubicBezTo>
                  <a:cubicBezTo>
                    <a:pt x="40315" y="8041"/>
                    <a:pt x="39123" y="8307"/>
                    <a:pt x="38042" y="8793"/>
                  </a:cubicBezTo>
                  <a:cubicBezTo>
                    <a:pt x="36380" y="3684"/>
                    <a:pt x="31584" y="0"/>
                    <a:pt x="25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20"/>
          <p:cNvSpPr txBox="1">
            <a:spLocks noGrp="1"/>
          </p:cNvSpPr>
          <p:nvPr>
            <p:ph type="subTitle" idx="1"/>
          </p:nvPr>
        </p:nvSpPr>
        <p:spPr>
          <a:xfrm>
            <a:off x="6179171" y="2395291"/>
            <a:ext cx="2263800" cy="44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5" name="Google Shape;175;p20"/>
          <p:cNvSpPr txBox="1">
            <a:spLocks noGrp="1"/>
          </p:cNvSpPr>
          <p:nvPr>
            <p:ph type="subTitle" idx="2"/>
          </p:nvPr>
        </p:nvSpPr>
        <p:spPr>
          <a:xfrm>
            <a:off x="3855361" y="2089235"/>
            <a:ext cx="1452600" cy="25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Exo SemiBold"/>
              <a:buNone/>
              <a:defRPr>
                <a:solidFill>
                  <a:schemeClr val="accent3"/>
                </a:solidFill>
                <a:latin typeface="Lato Black"/>
                <a:ea typeface="Lato Black"/>
                <a:cs typeface="Lato Black"/>
                <a:sym typeface="Lato Black"/>
              </a:defRPr>
            </a:lvl1pPr>
            <a:lvl2pPr lvl="1"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2pPr>
            <a:lvl3pPr lvl="2"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3pPr>
            <a:lvl4pPr lvl="3"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4pPr>
            <a:lvl5pPr lvl="4"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5pPr>
            <a:lvl6pPr lvl="5"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6pPr>
            <a:lvl7pPr lvl="6"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7pPr>
            <a:lvl8pPr lvl="7"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8pPr>
            <a:lvl9pPr lvl="8"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9pPr>
          </a:lstStyle>
          <a:p>
            <a:endParaRPr/>
          </a:p>
        </p:txBody>
      </p:sp>
      <p:sp>
        <p:nvSpPr>
          <p:cNvPr id="176" name="Google Shape;176;p20"/>
          <p:cNvSpPr txBox="1">
            <a:spLocks noGrp="1"/>
          </p:cNvSpPr>
          <p:nvPr>
            <p:ph type="subTitle" idx="3"/>
          </p:nvPr>
        </p:nvSpPr>
        <p:spPr>
          <a:xfrm>
            <a:off x="3447811" y="2394241"/>
            <a:ext cx="22677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7" name="Google Shape;177;p20"/>
          <p:cNvSpPr txBox="1">
            <a:spLocks noGrp="1"/>
          </p:cNvSpPr>
          <p:nvPr>
            <p:ph type="subTitle" idx="4"/>
          </p:nvPr>
        </p:nvSpPr>
        <p:spPr>
          <a:xfrm>
            <a:off x="1125600" y="2087585"/>
            <a:ext cx="1452600" cy="25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Exo SemiBold"/>
              <a:buNone/>
              <a:defRPr>
                <a:solidFill>
                  <a:schemeClr val="accent3"/>
                </a:solidFill>
                <a:latin typeface="Lato Black"/>
                <a:ea typeface="Lato Black"/>
                <a:cs typeface="Lato Black"/>
                <a:sym typeface="Lato Black"/>
              </a:defRPr>
            </a:lvl1pPr>
            <a:lvl2pPr lvl="1"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2pPr>
            <a:lvl3pPr lvl="2"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3pPr>
            <a:lvl4pPr lvl="3"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4pPr>
            <a:lvl5pPr lvl="4"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5pPr>
            <a:lvl6pPr lvl="5"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6pPr>
            <a:lvl7pPr lvl="6"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7pPr>
            <a:lvl8pPr lvl="7"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8pPr>
            <a:lvl9pPr lvl="8"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9pPr>
          </a:lstStyle>
          <a:p>
            <a:endParaRPr/>
          </a:p>
        </p:txBody>
      </p:sp>
      <p:sp>
        <p:nvSpPr>
          <p:cNvPr id="178" name="Google Shape;178;p20"/>
          <p:cNvSpPr txBox="1">
            <a:spLocks noGrp="1"/>
          </p:cNvSpPr>
          <p:nvPr>
            <p:ph type="subTitle" idx="5"/>
          </p:nvPr>
        </p:nvSpPr>
        <p:spPr>
          <a:xfrm>
            <a:off x="720000" y="2395291"/>
            <a:ext cx="2263800" cy="44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9" name="Google Shape;179;p20"/>
          <p:cNvSpPr txBox="1">
            <a:spLocks noGrp="1"/>
          </p:cNvSpPr>
          <p:nvPr>
            <p:ph type="subTitle" idx="6"/>
          </p:nvPr>
        </p:nvSpPr>
        <p:spPr>
          <a:xfrm>
            <a:off x="6584771" y="2089235"/>
            <a:ext cx="1452600" cy="25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Exo SemiBold"/>
              <a:buNone/>
              <a:defRPr>
                <a:solidFill>
                  <a:schemeClr val="accent3"/>
                </a:solidFill>
                <a:latin typeface="Lato Black"/>
                <a:ea typeface="Lato Black"/>
                <a:cs typeface="Lato Black"/>
                <a:sym typeface="Lato Black"/>
              </a:defRPr>
            </a:lvl1pPr>
            <a:lvl2pPr lvl="1"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2pPr>
            <a:lvl3pPr lvl="2"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3pPr>
            <a:lvl4pPr lvl="3"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4pPr>
            <a:lvl5pPr lvl="4"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5pPr>
            <a:lvl6pPr lvl="5"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6pPr>
            <a:lvl7pPr lvl="6"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7pPr>
            <a:lvl8pPr lvl="7"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8pPr>
            <a:lvl9pPr lvl="8"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9pPr>
          </a:lstStyle>
          <a:p>
            <a:endParaRPr/>
          </a:p>
        </p:txBody>
      </p:sp>
      <p:sp>
        <p:nvSpPr>
          <p:cNvPr id="180" name="Google Shape;180;p20"/>
          <p:cNvSpPr txBox="1">
            <a:spLocks noGrp="1"/>
          </p:cNvSpPr>
          <p:nvPr>
            <p:ph type="subTitle" idx="7"/>
          </p:nvPr>
        </p:nvSpPr>
        <p:spPr>
          <a:xfrm>
            <a:off x="6179171" y="4124675"/>
            <a:ext cx="2263800" cy="44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1" name="Google Shape;181;p20"/>
          <p:cNvSpPr txBox="1">
            <a:spLocks noGrp="1"/>
          </p:cNvSpPr>
          <p:nvPr>
            <p:ph type="subTitle" idx="8"/>
          </p:nvPr>
        </p:nvSpPr>
        <p:spPr>
          <a:xfrm>
            <a:off x="3449761" y="4124675"/>
            <a:ext cx="2263800" cy="44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2" name="Google Shape;182;p20"/>
          <p:cNvSpPr txBox="1">
            <a:spLocks noGrp="1"/>
          </p:cNvSpPr>
          <p:nvPr>
            <p:ph type="subTitle" idx="9"/>
          </p:nvPr>
        </p:nvSpPr>
        <p:spPr>
          <a:xfrm>
            <a:off x="720000" y="4124675"/>
            <a:ext cx="2263800" cy="44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3" name="Google Shape;183;p20"/>
          <p:cNvSpPr txBox="1">
            <a:spLocks noGrp="1"/>
          </p:cNvSpPr>
          <p:nvPr>
            <p:ph type="subTitle" idx="13"/>
          </p:nvPr>
        </p:nvSpPr>
        <p:spPr>
          <a:xfrm>
            <a:off x="3855361" y="3818121"/>
            <a:ext cx="1452600" cy="25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Exo SemiBold"/>
              <a:buNone/>
              <a:defRPr>
                <a:solidFill>
                  <a:schemeClr val="accent3"/>
                </a:solidFill>
                <a:latin typeface="Lato Black"/>
                <a:ea typeface="Lato Black"/>
                <a:cs typeface="Lato Black"/>
                <a:sym typeface="Lato Black"/>
              </a:defRPr>
            </a:lvl1pPr>
            <a:lvl2pPr lvl="1"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2pPr>
            <a:lvl3pPr lvl="2"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3pPr>
            <a:lvl4pPr lvl="3"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4pPr>
            <a:lvl5pPr lvl="4"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5pPr>
            <a:lvl6pPr lvl="5"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6pPr>
            <a:lvl7pPr lvl="6"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7pPr>
            <a:lvl8pPr lvl="7"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8pPr>
            <a:lvl9pPr lvl="8"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9pPr>
          </a:lstStyle>
          <a:p>
            <a:endParaRPr/>
          </a:p>
        </p:txBody>
      </p:sp>
      <p:sp>
        <p:nvSpPr>
          <p:cNvPr id="184" name="Google Shape;184;p20"/>
          <p:cNvSpPr txBox="1">
            <a:spLocks noGrp="1"/>
          </p:cNvSpPr>
          <p:nvPr>
            <p:ph type="subTitle" idx="14"/>
          </p:nvPr>
        </p:nvSpPr>
        <p:spPr>
          <a:xfrm>
            <a:off x="1125600" y="3818121"/>
            <a:ext cx="1452600" cy="25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Exo SemiBold"/>
              <a:buNone/>
              <a:defRPr>
                <a:solidFill>
                  <a:schemeClr val="accent3"/>
                </a:solidFill>
                <a:latin typeface="Lato Black"/>
                <a:ea typeface="Lato Black"/>
                <a:cs typeface="Lato Black"/>
                <a:sym typeface="Lato Black"/>
              </a:defRPr>
            </a:lvl1pPr>
            <a:lvl2pPr lvl="1"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2pPr>
            <a:lvl3pPr lvl="2"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3pPr>
            <a:lvl4pPr lvl="3"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4pPr>
            <a:lvl5pPr lvl="4"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5pPr>
            <a:lvl6pPr lvl="5"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6pPr>
            <a:lvl7pPr lvl="6"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7pPr>
            <a:lvl8pPr lvl="7"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8pPr>
            <a:lvl9pPr lvl="8"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9pPr>
          </a:lstStyle>
          <a:p>
            <a:endParaRPr/>
          </a:p>
        </p:txBody>
      </p:sp>
      <p:sp>
        <p:nvSpPr>
          <p:cNvPr id="185" name="Google Shape;185;p20"/>
          <p:cNvSpPr txBox="1">
            <a:spLocks noGrp="1"/>
          </p:cNvSpPr>
          <p:nvPr>
            <p:ph type="subTitle" idx="15"/>
          </p:nvPr>
        </p:nvSpPr>
        <p:spPr>
          <a:xfrm>
            <a:off x="6584771" y="3818121"/>
            <a:ext cx="1452600" cy="25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Exo SemiBold"/>
              <a:buNone/>
              <a:defRPr>
                <a:solidFill>
                  <a:schemeClr val="accent3"/>
                </a:solidFill>
                <a:latin typeface="Lato Black"/>
                <a:ea typeface="Lato Black"/>
                <a:cs typeface="Lato Black"/>
                <a:sym typeface="Lato Black"/>
              </a:defRPr>
            </a:lvl1pPr>
            <a:lvl2pPr lvl="1"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2pPr>
            <a:lvl3pPr lvl="2"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3pPr>
            <a:lvl4pPr lvl="3"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4pPr>
            <a:lvl5pPr lvl="4"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5pPr>
            <a:lvl6pPr lvl="5"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6pPr>
            <a:lvl7pPr lvl="6"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7pPr>
            <a:lvl8pPr lvl="7"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8pPr>
            <a:lvl9pPr lvl="8" algn="ctr" rtl="0">
              <a:lnSpc>
                <a:spcPct val="100000"/>
              </a:lnSpc>
              <a:spcBef>
                <a:spcPts val="0"/>
              </a:spcBef>
              <a:spcAft>
                <a:spcPts val="0"/>
              </a:spcAft>
              <a:buSzPts val="1600"/>
              <a:buFont typeface="Exo SemiBold"/>
              <a:buNone/>
              <a:defRPr sz="1600">
                <a:latin typeface="Exo SemiBold"/>
                <a:ea typeface="Exo SemiBold"/>
                <a:cs typeface="Exo SemiBold"/>
                <a:sym typeface="Exo SemiBold"/>
              </a:defRPr>
            </a:lvl9pPr>
          </a:lstStyle>
          <a:p>
            <a:endParaRPr/>
          </a:p>
        </p:txBody>
      </p:sp>
      <p:sp>
        <p:nvSpPr>
          <p:cNvPr id="186" name="Google Shape;186;p20"/>
          <p:cNvSpPr txBox="1">
            <a:spLocks noGrp="1"/>
          </p:cNvSpPr>
          <p:nvPr>
            <p:ph type="title"/>
          </p:nvPr>
        </p:nvSpPr>
        <p:spPr>
          <a:xfrm>
            <a:off x="723300" y="445025"/>
            <a:ext cx="76974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492100" y="2258492"/>
            <a:ext cx="4159800" cy="1124400"/>
          </a:xfrm>
          <a:prstGeom prst="rect">
            <a:avLst/>
          </a:prstGeom>
        </p:spPr>
        <p:txBody>
          <a:bodyPr spcFirstLastPara="1" wrap="square" lIns="0" tIns="0" rIns="0" bIns="0" anchor="b" anchorCtr="0">
            <a:noAutofit/>
          </a:bodyPr>
          <a:lstStyle>
            <a:lvl1pPr lvl="0" algn="ctr" rtl="0">
              <a:spcBef>
                <a:spcPts val="0"/>
              </a:spcBef>
              <a:spcAft>
                <a:spcPts val="0"/>
              </a:spcAft>
              <a:buSzPts val="8000"/>
              <a:buNone/>
              <a:defRPr sz="80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13" name="Google Shape;13;p3"/>
          <p:cNvSpPr txBox="1">
            <a:spLocks noGrp="1"/>
          </p:cNvSpPr>
          <p:nvPr>
            <p:ph type="subTitle" idx="1"/>
          </p:nvPr>
        </p:nvSpPr>
        <p:spPr>
          <a:xfrm>
            <a:off x="2492100" y="3916031"/>
            <a:ext cx="4159800" cy="336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3"/>
          <p:cNvSpPr txBox="1">
            <a:spLocks noGrp="1"/>
          </p:cNvSpPr>
          <p:nvPr>
            <p:ph type="title" idx="2" hasCustomPrompt="1"/>
          </p:nvPr>
        </p:nvSpPr>
        <p:spPr>
          <a:xfrm>
            <a:off x="2492100" y="1085003"/>
            <a:ext cx="4159800" cy="704700"/>
          </a:xfrm>
          <a:prstGeom prst="rect">
            <a:avLst/>
          </a:prstGeom>
        </p:spPr>
        <p:txBody>
          <a:bodyPr spcFirstLastPara="1" wrap="square" lIns="0" tIns="0" rIns="0" bIns="0" anchor="ctr" anchorCtr="0">
            <a:noAutofit/>
          </a:bodyPr>
          <a:lstStyle>
            <a:lvl1pPr lvl="0" algn="ctr" rtl="0">
              <a:spcBef>
                <a:spcPts val="0"/>
              </a:spcBef>
              <a:spcAft>
                <a:spcPts val="0"/>
              </a:spcAft>
              <a:buSzPts val="5000"/>
              <a:buNone/>
              <a:defRPr sz="7000">
                <a:solidFill>
                  <a:schemeClr val="accen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5" name="Google Shape;15;p3"/>
          <p:cNvSpPr/>
          <p:nvPr/>
        </p:nvSpPr>
        <p:spPr>
          <a:xfrm>
            <a:off x="5452188" y="2721872"/>
            <a:ext cx="80042" cy="80119"/>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6" name="Google Shape;16;p3"/>
          <p:cNvGrpSpPr/>
          <p:nvPr/>
        </p:nvGrpSpPr>
        <p:grpSpPr>
          <a:xfrm>
            <a:off x="-473475" y="7"/>
            <a:ext cx="9932708" cy="3632980"/>
            <a:chOff x="-473475" y="7"/>
            <a:chExt cx="9932708" cy="3632980"/>
          </a:xfrm>
        </p:grpSpPr>
        <p:sp>
          <p:nvSpPr>
            <p:cNvPr id="17" name="Google Shape;17;p3"/>
            <p:cNvSpPr/>
            <p:nvPr/>
          </p:nvSpPr>
          <p:spPr>
            <a:xfrm>
              <a:off x="-473475" y="3201841"/>
              <a:ext cx="819970" cy="431146"/>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8799050" y="2383638"/>
              <a:ext cx="660183" cy="387405"/>
            </a:xfrm>
            <a:custGeom>
              <a:avLst/>
              <a:gdLst/>
              <a:ahLst/>
              <a:cxnLst/>
              <a:rect l="l" t="t" r="r" b="b"/>
              <a:pathLst>
                <a:path w="65300" h="38319" extrusionOk="0">
                  <a:moveTo>
                    <a:pt x="28818" y="1"/>
                  </a:moveTo>
                  <a:cubicBezTo>
                    <a:pt x="26166" y="1"/>
                    <a:pt x="23735" y="1332"/>
                    <a:pt x="22289" y="3446"/>
                  </a:cubicBezTo>
                  <a:cubicBezTo>
                    <a:pt x="22054" y="3399"/>
                    <a:pt x="21803" y="3352"/>
                    <a:pt x="21568" y="3305"/>
                  </a:cubicBezTo>
                  <a:cubicBezTo>
                    <a:pt x="20937" y="3208"/>
                    <a:pt x="20310" y="3161"/>
                    <a:pt x="19691" y="3161"/>
                  </a:cubicBezTo>
                  <a:cubicBezTo>
                    <a:pt x="14282" y="3161"/>
                    <a:pt x="9479" y="6736"/>
                    <a:pt x="7932" y="11926"/>
                  </a:cubicBezTo>
                  <a:cubicBezTo>
                    <a:pt x="4326" y="12129"/>
                    <a:pt x="1223" y="14825"/>
                    <a:pt x="659" y="18540"/>
                  </a:cubicBezTo>
                  <a:cubicBezTo>
                    <a:pt x="0" y="22788"/>
                    <a:pt x="2916" y="26769"/>
                    <a:pt x="7179" y="27427"/>
                  </a:cubicBezTo>
                  <a:cubicBezTo>
                    <a:pt x="7508" y="27474"/>
                    <a:pt x="7837" y="27506"/>
                    <a:pt x="8151" y="27521"/>
                  </a:cubicBezTo>
                  <a:cubicBezTo>
                    <a:pt x="8120" y="27647"/>
                    <a:pt x="8104" y="27788"/>
                    <a:pt x="8088" y="27929"/>
                  </a:cubicBezTo>
                  <a:cubicBezTo>
                    <a:pt x="7430" y="32192"/>
                    <a:pt x="10345" y="36174"/>
                    <a:pt x="14609" y="36816"/>
                  </a:cubicBezTo>
                  <a:cubicBezTo>
                    <a:pt x="15016" y="36880"/>
                    <a:pt x="15420" y="36912"/>
                    <a:pt x="15820" y="36912"/>
                  </a:cubicBezTo>
                  <a:cubicBezTo>
                    <a:pt x="18545" y="36912"/>
                    <a:pt x="21036" y="35467"/>
                    <a:pt x="22430" y="33211"/>
                  </a:cubicBezTo>
                  <a:cubicBezTo>
                    <a:pt x="23982" y="35798"/>
                    <a:pt x="26647" y="37710"/>
                    <a:pt x="29860" y="38196"/>
                  </a:cubicBezTo>
                  <a:cubicBezTo>
                    <a:pt x="30400" y="38278"/>
                    <a:pt x="30936" y="38318"/>
                    <a:pt x="31466" y="38318"/>
                  </a:cubicBezTo>
                  <a:cubicBezTo>
                    <a:pt x="33950" y="38318"/>
                    <a:pt x="36286" y="37437"/>
                    <a:pt x="38120" y="35939"/>
                  </a:cubicBezTo>
                  <a:cubicBezTo>
                    <a:pt x="38700" y="36127"/>
                    <a:pt x="39280" y="36283"/>
                    <a:pt x="39907" y="36377"/>
                  </a:cubicBezTo>
                  <a:cubicBezTo>
                    <a:pt x="40447" y="36461"/>
                    <a:pt x="40984" y="36501"/>
                    <a:pt x="41514" y="36501"/>
                  </a:cubicBezTo>
                  <a:cubicBezTo>
                    <a:pt x="45876" y="36501"/>
                    <a:pt x="49782" y="33770"/>
                    <a:pt x="51334" y="29732"/>
                  </a:cubicBezTo>
                  <a:cubicBezTo>
                    <a:pt x="51679" y="29826"/>
                    <a:pt x="52055" y="29904"/>
                    <a:pt x="52415" y="29951"/>
                  </a:cubicBezTo>
                  <a:cubicBezTo>
                    <a:pt x="52962" y="30036"/>
                    <a:pt x="53506" y="30077"/>
                    <a:pt x="54042" y="30077"/>
                  </a:cubicBezTo>
                  <a:cubicBezTo>
                    <a:pt x="59149" y="30077"/>
                    <a:pt x="63627" y="26349"/>
                    <a:pt x="64422" y="21158"/>
                  </a:cubicBezTo>
                  <a:cubicBezTo>
                    <a:pt x="65300" y="15405"/>
                    <a:pt x="61365" y="10045"/>
                    <a:pt x="55613" y="9151"/>
                  </a:cubicBezTo>
                  <a:cubicBezTo>
                    <a:pt x="55074" y="9068"/>
                    <a:pt x="54539" y="9028"/>
                    <a:pt x="54011" y="9028"/>
                  </a:cubicBezTo>
                  <a:cubicBezTo>
                    <a:pt x="52847" y="9028"/>
                    <a:pt x="51716" y="9224"/>
                    <a:pt x="50660" y="9590"/>
                  </a:cubicBezTo>
                  <a:cubicBezTo>
                    <a:pt x="50017" y="5123"/>
                    <a:pt x="46522" y="1408"/>
                    <a:pt x="41835" y="687"/>
                  </a:cubicBezTo>
                  <a:cubicBezTo>
                    <a:pt x="41298" y="606"/>
                    <a:pt x="40763" y="566"/>
                    <a:pt x="40235" y="566"/>
                  </a:cubicBezTo>
                  <a:cubicBezTo>
                    <a:pt x="38115" y="566"/>
                    <a:pt x="36100" y="1203"/>
                    <a:pt x="34405" y="2333"/>
                  </a:cubicBezTo>
                  <a:cubicBezTo>
                    <a:pt x="33261" y="1173"/>
                    <a:pt x="31741" y="358"/>
                    <a:pt x="30017" y="91"/>
                  </a:cubicBezTo>
                  <a:cubicBezTo>
                    <a:pt x="29614" y="30"/>
                    <a:pt x="29213" y="1"/>
                    <a:pt x="28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6058400" y="39925"/>
              <a:ext cx="752853" cy="431158"/>
            </a:xfrm>
            <a:custGeom>
              <a:avLst/>
              <a:gdLst/>
              <a:ahLst/>
              <a:cxnLst/>
              <a:rect l="l" t="t" r="r" b="b"/>
              <a:pathLst>
                <a:path w="65551" h="37541" extrusionOk="0">
                  <a:moveTo>
                    <a:pt x="34108" y="0"/>
                  </a:moveTo>
                  <a:cubicBezTo>
                    <a:pt x="30377" y="0"/>
                    <a:pt x="27070" y="1818"/>
                    <a:pt x="25032" y="4624"/>
                  </a:cubicBezTo>
                  <a:cubicBezTo>
                    <a:pt x="23512" y="3856"/>
                    <a:pt x="21819" y="3433"/>
                    <a:pt x="20016" y="3433"/>
                  </a:cubicBezTo>
                  <a:cubicBezTo>
                    <a:pt x="13794" y="3433"/>
                    <a:pt x="8762" y="8464"/>
                    <a:pt x="8762" y="14671"/>
                  </a:cubicBezTo>
                  <a:lnTo>
                    <a:pt x="8762" y="14687"/>
                  </a:lnTo>
                  <a:cubicBezTo>
                    <a:pt x="8465" y="14656"/>
                    <a:pt x="8167" y="14624"/>
                    <a:pt x="7869" y="14624"/>
                  </a:cubicBezTo>
                  <a:cubicBezTo>
                    <a:pt x="3527" y="14624"/>
                    <a:pt x="0" y="18151"/>
                    <a:pt x="0" y="22493"/>
                  </a:cubicBezTo>
                  <a:cubicBezTo>
                    <a:pt x="0" y="26835"/>
                    <a:pt x="3527" y="30346"/>
                    <a:pt x="7869" y="30346"/>
                  </a:cubicBezTo>
                  <a:cubicBezTo>
                    <a:pt x="8935" y="30346"/>
                    <a:pt x="9938" y="30142"/>
                    <a:pt x="10863" y="29766"/>
                  </a:cubicBezTo>
                  <a:cubicBezTo>
                    <a:pt x="12085" y="32524"/>
                    <a:pt x="14844" y="34452"/>
                    <a:pt x="18057" y="34452"/>
                  </a:cubicBezTo>
                  <a:cubicBezTo>
                    <a:pt x="19938" y="34452"/>
                    <a:pt x="21647" y="33794"/>
                    <a:pt x="23010" y="32697"/>
                  </a:cubicBezTo>
                  <a:cubicBezTo>
                    <a:pt x="25753" y="35675"/>
                    <a:pt x="29688" y="37540"/>
                    <a:pt x="34061" y="37540"/>
                  </a:cubicBezTo>
                  <a:cubicBezTo>
                    <a:pt x="37587" y="37540"/>
                    <a:pt x="40816" y="36333"/>
                    <a:pt x="43387" y="34296"/>
                  </a:cubicBezTo>
                  <a:cubicBezTo>
                    <a:pt x="44562" y="35001"/>
                    <a:pt x="45926" y="35409"/>
                    <a:pt x="47400" y="35409"/>
                  </a:cubicBezTo>
                  <a:cubicBezTo>
                    <a:pt x="50315" y="35409"/>
                    <a:pt x="52854" y="33810"/>
                    <a:pt x="54218" y="31459"/>
                  </a:cubicBezTo>
                  <a:cubicBezTo>
                    <a:pt x="55268" y="31976"/>
                    <a:pt x="56444" y="32258"/>
                    <a:pt x="57682" y="32258"/>
                  </a:cubicBezTo>
                  <a:cubicBezTo>
                    <a:pt x="62024" y="32258"/>
                    <a:pt x="65550" y="28747"/>
                    <a:pt x="65550" y="24405"/>
                  </a:cubicBezTo>
                  <a:cubicBezTo>
                    <a:pt x="65550" y="20393"/>
                    <a:pt x="62557" y="17085"/>
                    <a:pt x="58685" y="16599"/>
                  </a:cubicBezTo>
                  <a:cubicBezTo>
                    <a:pt x="58466" y="11505"/>
                    <a:pt x="54265" y="7446"/>
                    <a:pt x="49108" y="7446"/>
                  </a:cubicBezTo>
                  <a:cubicBezTo>
                    <a:pt x="47635" y="7446"/>
                    <a:pt x="46224" y="7775"/>
                    <a:pt x="44986" y="8370"/>
                  </a:cubicBezTo>
                  <a:cubicBezTo>
                    <a:pt x="43716" y="3558"/>
                    <a:pt x="39327" y="0"/>
                    <a:pt x="34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flipH="1">
              <a:off x="3171200" y="7"/>
              <a:ext cx="1083197" cy="387818"/>
            </a:xfrm>
            <a:custGeom>
              <a:avLst/>
              <a:gdLst/>
              <a:ahLst/>
              <a:cxnLst/>
              <a:rect l="l" t="t" r="r" b="b"/>
              <a:pathLst>
                <a:path w="59062" h="21146" extrusionOk="0">
                  <a:moveTo>
                    <a:pt x="17478" y="1"/>
                  </a:moveTo>
                  <a:cubicBezTo>
                    <a:pt x="11051" y="1"/>
                    <a:pt x="5832" y="5221"/>
                    <a:pt x="5832" y="11647"/>
                  </a:cubicBezTo>
                  <a:cubicBezTo>
                    <a:pt x="5832" y="12399"/>
                    <a:pt x="5894" y="13136"/>
                    <a:pt x="6036" y="13857"/>
                  </a:cubicBezTo>
                  <a:cubicBezTo>
                    <a:pt x="2603" y="14500"/>
                    <a:pt x="1" y="17509"/>
                    <a:pt x="1" y="21146"/>
                  </a:cubicBezTo>
                  <a:lnTo>
                    <a:pt x="59062" y="21146"/>
                  </a:lnTo>
                  <a:cubicBezTo>
                    <a:pt x="59062" y="21114"/>
                    <a:pt x="59062" y="21083"/>
                    <a:pt x="59062" y="21052"/>
                  </a:cubicBezTo>
                  <a:cubicBezTo>
                    <a:pt x="59062" y="17055"/>
                    <a:pt x="55817" y="13810"/>
                    <a:pt x="51820" y="13810"/>
                  </a:cubicBezTo>
                  <a:cubicBezTo>
                    <a:pt x="50112" y="13810"/>
                    <a:pt x="48529" y="14421"/>
                    <a:pt x="47290" y="15409"/>
                  </a:cubicBezTo>
                  <a:cubicBezTo>
                    <a:pt x="45660" y="12117"/>
                    <a:pt x="42243" y="9844"/>
                    <a:pt x="38309" y="9844"/>
                  </a:cubicBezTo>
                  <a:cubicBezTo>
                    <a:pt x="37917" y="9844"/>
                    <a:pt x="37525" y="9860"/>
                    <a:pt x="37149" y="9907"/>
                  </a:cubicBezTo>
                  <a:cubicBezTo>
                    <a:pt x="36036" y="7493"/>
                    <a:pt x="33591" y="5832"/>
                    <a:pt x="30770" y="5832"/>
                  </a:cubicBezTo>
                  <a:cubicBezTo>
                    <a:pt x="29751" y="5832"/>
                    <a:pt x="28779" y="6051"/>
                    <a:pt x="27901" y="6443"/>
                  </a:cubicBezTo>
                  <a:cubicBezTo>
                    <a:pt x="25989" y="2619"/>
                    <a:pt x="22039" y="1"/>
                    <a:pt x="17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flipH="1">
              <a:off x="533535" y="386997"/>
              <a:ext cx="386740" cy="165552"/>
            </a:xfrm>
            <a:custGeom>
              <a:avLst/>
              <a:gdLst/>
              <a:ahLst/>
              <a:cxnLst/>
              <a:rect l="l" t="t" r="r" b="b"/>
              <a:pathLst>
                <a:path w="62102" h="26584" extrusionOk="0">
                  <a:moveTo>
                    <a:pt x="40565" y="0"/>
                  </a:moveTo>
                  <a:cubicBezTo>
                    <a:pt x="35769" y="0"/>
                    <a:pt x="31646" y="2900"/>
                    <a:pt x="29875" y="7054"/>
                  </a:cubicBezTo>
                  <a:cubicBezTo>
                    <a:pt x="28825" y="6630"/>
                    <a:pt x="27681" y="6411"/>
                    <a:pt x="26474" y="6411"/>
                  </a:cubicBezTo>
                  <a:cubicBezTo>
                    <a:pt x="22791" y="6411"/>
                    <a:pt x="19609" y="8590"/>
                    <a:pt x="18151" y="11725"/>
                  </a:cubicBezTo>
                  <a:cubicBezTo>
                    <a:pt x="17195" y="11270"/>
                    <a:pt x="16113" y="11019"/>
                    <a:pt x="14969" y="11019"/>
                  </a:cubicBezTo>
                  <a:cubicBezTo>
                    <a:pt x="11787" y="11019"/>
                    <a:pt x="9060" y="13010"/>
                    <a:pt x="7994" y="15831"/>
                  </a:cubicBezTo>
                  <a:cubicBezTo>
                    <a:pt x="7273" y="15502"/>
                    <a:pt x="6474" y="15314"/>
                    <a:pt x="5643" y="15314"/>
                  </a:cubicBezTo>
                  <a:cubicBezTo>
                    <a:pt x="2524" y="15314"/>
                    <a:pt x="0" y="17838"/>
                    <a:pt x="0" y="20957"/>
                  </a:cubicBezTo>
                  <a:cubicBezTo>
                    <a:pt x="0" y="24060"/>
                    <a:pt x="2524" y="26584"/>
                    <a:pt x="5643" y="26584"/>
                  </a:cubicBezTo>
                  <a:lnTo>
                    <a:pt x="52917" y="26584"/>
                  </a:lnTo>
                  <a:cubicBezTo>
                    <a:pt x="57995" y="26584"/>
                    <a:pt x="62102" y="22477"/>
                    <a:pt x="62102" y="17414"/>
                  </a:cubicBezTo>
                  <a:cubicBezTo>
                    <a:pt x="62102" y="12351"/>
                    <a:pt x="57995" y="8245"/>
                    <a:pt x="52917" y="8245"/>
                  </a:cubicBezTo>
                  <a:cubicBezTo>
                    <a:pt x="52509" y="8245"/>
                    <a:pt x="52101" y="8276"/>
                    <a:pt x="51710" y="8323"/>
                  </a:cubicBezTo>
                  <a:cubicBezTo>
                    <a:pt x="50283" y="3511"/>
                    <a:pt x="45832" y="0"/>
                    <a:pt x="40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 name="Shape 187"/>
        <p:cNvGrpSpPr/>
        <p:nvPr/>
      </p:nvGrpSpPr>
      <p:grpSpPr>
        <a:xfrm>
          <a:off x="0" y="0"/>
          <a:ext cx="0" cy="0"/>
          <a:chOff x="0" y="0"/>
          <a:chExt cx="0" cy="0"/>
        </a:xfrm>
      </p:grpSpPr>
      <p:sp>
        <p:nvSpPr>
          <p:cNvPr id="188" name="Google Shape;188;p21"/>
          <p:cNvSpPr/>
          <p:nvPr/>
        </p:nvSpPr>
        <p:spPr>
          <a:xfrm rot="10800000" flipH="1">
            <a:off x="8661543" y="2294673"/>
            <a:ext cx="57698" cy="57427"/>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21"/>
          <p:cNvGrpSpPr/>
          <p:nvPr/>
        </p:nvGrpSpPr>
        <p:grpSpPr>
          <a:xfrm>
            <a:off x="228125" y="7"/>
            <a:ext cx="9357972" cy="5201542"/>
            <a:chOff x="228125" y="7"/>
            <a:chExt cx="9357972" cy="5201542"/>
          </a:xfrm>
        </p:grpSpPr>
        <p:sp>
          <p:nvSpPr>
            <p:cNvPr id="190" name="Google Shape;190;p21"/>
            <p:cNvSpPr/>
            <p:nvPr/>
          </p:nvSpPr>
          <p:spPr>
            <a:xfrm>
              <a:off x="228125" y="4245066"/>
              <a:ext cx="819970" cy="431146"/>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p:nvPr/>
          </p:nvSpPr>
          <p:spPr>
            <a:xfrm>
              <a:off x="8596025" y="1017725"/>
              <a:ext cx="990072" cy="572545"/>
            </a:xfrm>
            <a:custGeom>
              <a:avLst/>
              <a:gdLst/>
              <a:ahLst/>
              <a:cxnLst/>
              <a:rect l="l" t="t" r="r" b="b"/>
              <a:pathLst>
                <a:path w="56868" h="32886" extrusionOk="0">
                  <a:moveTo>
                    <a:pt x="30048" y="1"/>
                  </a:moveTo>
                  <a:cubicBezTo>
                    <a:pt x="25268" y="1"/>
                    <a:pt x="21208" y="3089"/>
                    <a:pt x="19766" y="7368"/>
                  </a:cubicBezTo>
                  <a:cubicBezTo>
                    <a:pt x="18496" y="6616"/>
                    <a:pt x="17023" y="6177"/>
                    <a:pt x="15440" y="6177"/>
                  </a:cubicBezTo>
                  <a:cubicBezTo>
                    <a:pt x="10800" y="6177"/>
                    <a:pt x="7038" y="9954"/>
                    <a:pt x="7038" y="14594"/>
                  </a:cubicBezTo>
                  <a:cubicBezTo>
                    <a:pt x="7038" y="15127"/>
                    <a:pt x="7085" y="15644"/>
                    <a:pt x="7179" y="16146"/>
                  </a:cubicBezTo>
                  <a:cubicBezTo>
                    <a:pt x="3120" y="16741"/>
                    <a:pt x="1" y="20237"/>
                    <a:pt x="1" y="24469"/>
                  </a:cubicBezTo>
                  <a:cubicBezTo>
                    <a:pt x="1" y="29124"/>
                    <a:pt x="3762" y="32886"/>
                    <a:pt x="8402" y="32886"/>
                  </a:cubicBezTo>
                  <a:lnTo>
                    <a:pt x="50174" y="32886"/>
                  </a:lnTo>
                  <a:cubicBezTo>
                    <a:pt x="53873" y="32886"/>
                    <a:pt x="56867" y="29892"/>
                    <a:pt x="56867" y="26193"/>
                  </a:cubicBezTo>
                  <a:cubicBezTo>
                    <a:pt x="56867" y="23246"/>
                    <a:pt x="54955" y="20738"/>
                    <a:pt x="52306" y="19845"/>
                  </a:cubicBezTo>
                  <a:cubicBezTo>
                    <a:pt x="52322" y="19672"/>
                    <a:pt x="52322" y="19500"/>
                    <a:pt x="52322" y="19327"/>
                  </a:cubicBezTo>
                  <a:cubicBezTo>
                    <a:pt x="52322" y="14468"/>
                    <a:pt x="48403" y="10550"/>
                    <a:pt x="43544" y="10550"/>
                  </a:cubicBezTo>
                  <a:cubicBezTo>
                    <a:pt x="42635" y="10550"/>
                    <a:pt x="41741" y="10691"/>
                    <a:pt x="40911" y="10942"/>
                  </a:cubicBezTo>
                  <a:cubicBezTo>
                    <a:pt x="40911" y="10910"/>
                    <a:pt x="40911" y="10895"/>
                    <a:pt x="40911" y="10863"/>
                  </a:cubicBezTo>
                  <a:cubicBezTo>
                    <a:pt x="40911" y="4860"/>
                    <a:pt x="36052" y="1"/>
                    <a:pt x="30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a:off x="228125" y="668183"/>
              <a:ext cx="990099" cy="456206"/>
            </a:xfrm>
            <a:custGeom>
              <a:avLst/>
              <a:gdLst/>
              <a:ahLst/>
              <a:cxnLst/>
              <a:rect l="l" t="t" r="r" b="b"/>
              <a:pathLst>
                <a:path w="62526" h="28810" extrusionOk="0">
                  <a:moveTo>
                    <a:pt x="31067" y="0"/>
                  </a:moveTo>
                  <a:cubicBezTo>
                    <a:pt x="24750" y="0"/>
                    <a:pt x="19390" y="4060"/>
                    <a:pt x="17446" y="9734"/>
                  </a:cubicBezTo>
                  <a:cubicBezTo>
                    <a:pt x="16646" y="9483"/>
                    <a:pt x="15800" y="9342"/>
                    <a:pt x="14907" y="9342"/>
                  </a:cubicBezTo>
                  <a:cubicBezTo>
                    <a:pt x="10236" y="9342"/>
                    <a:pt x="6443" y="13135"/>
                    <a:pt x="6443" y="17806"/>
                  </a:cubicBezTo>
                  <a:cubicBezTo>
                    <a:pt x="6443" y="17869"/>
                    <a:pt x="6443" y="17931"/>
                    <a:pt x="6458" y="17994"/>
                  </a:cubicBezTo>
                  <a:cubicBezTo>
                    <a:pt x="6129" y="17931"/>
                    <a:pt x="5800" y="17900"/>
                    <a:pt x="5455" y="17900"/>
                  </a:cubicBezTo>
                  <a:cubicBezTo>
                    <a:pt x="2446" y="17900"/>
                    <a:pt x="0" y="20345"/>
                    <a:pt x="0" y="23355"/>
                  </a:cubicBezTo>
                  <a:cubicBezTo>
                    <a:pt x="0" y="26364"/>
                    <a:pt x="2446" y="28809"/>
                    <a:pt x="5455" y="28809"/>
                  </a:cubicBezTo>
                  <a:lnTo>
                    <a:pt x="56036" y="28809"/>
                  </a:lnTo>
                  <a:cubicBezTo>
                    <a:pt x="59610" y="28809"/>
                    <a:pt x="62525" y="25894"/>
                    <a:pt x="62525" y="22320"/>
                  </a:cubicBezTo>
                  <a:cubicBezTo>
                    <a:pt x="62525" y="18731"/>
                    <a:pt x="59610" y="15831"/>
                    <a:pt x="56036" y="15831"/>
                  </a:cubicBezTo>
                  <a:cubicBezTo>
                    <a:pt x="55785" y="15831"/>
                    <a:pt x="55534" y="15847"/>
                    <a:pt x="55284" y="15878"/>
                  </a:cubicBezTo>
                  <a:cubicBezTo>
                    <a:pt x="54390" y="11521"/>
                    <a:pt x="50534" y="8245"/>
                    <a:pt x="45910" y="8245"/>
                  </a:cubicBezTo>
                  <a:cubicBezTo>
                    <a:pt x="45315" y="8245"/>
                    <a:pt x="44735" y="8292"/>
                    <a:pt x="44171" y="8401"/>
                  </a:cubicBezTo>
                  <a:cubicBezTo>
                    <a:pt x="41898" y="3448"/>
                    <a:pt x="36882" y="0"/>
                    <a:pt x="310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3403475" y="4797200"/>
              <a:ext cx="557831" cy="238791"/>
            </a:xfrm>
            <a:custGeom>
              <a:avLst/>
              <a:gdLst/>
              <a:ahLst/>
              <a:cxnLst/>
              <a:rect l="l" t="t" r="r" b="b"/>
              <a:pathLst>
                <a:path w="62102" h="26584" extrusionOk="0">
                  <a:moveTo>
                    <a:pt x="40565" y="0"/>
                  </a:moveTo>
                  <a:cubicBezTo>
                    <a:pt x="35769" y="0"/>
                    <a:pt x="31646" y="2900"/>
                    <a:pt x="29875" y="7054"/>
                  </a:cubicBezTo>
                  <a:cubicBezTo>
                    <a:pt x="28825" y="6630"/>
                    <a:pt x="27681" y="6411"/>
                    <a:pt x="26474" y="6411"/>
                  </a:cubicBezTo>
                  <a:cubicBezTo>
                    <a:pt x="22791" y="6411"/>
                    <a:pt x="19609" y="8590"/>
                    <a:pt x="18151" y="11725"/>
                  </a:cubicBezTo>
                  <a:cubicBezTo>
                    <a:pt x="17195" y="11270"/>
                    <a:pt x="16113" y="11019"/>
                    <a:pt x="14969" y="11019"/>
                  </a:cubicBezTo>
                  <a:cubicBezTo>
                    <a:pt x="11787" y="11019"/>
                    <a:pt x="9060" y="13010"/>
                    <a:pt x="7994" y="15831"/>
                  </a:cubicBezTo>
                  <a:cubicBezTo>
                    <a:pt x="7273" y="15502"/>
                    <a:pt x="6474" y="15314"/>
                    <a:pt x="5643" y="15314"/>
                  </a:cubicBezTo>
                  <a:cubicBezTo>
                    <a:pt x="2524" y="15314"/>
                    <a:pt x="0" y="17838"/>
                    <a:pt x="0" y="20957"/>
                  </a:cubicBezTo>
                  <a:cubicBezTo>
                    <a:pt x="0" y="24060"/>
                    <a:pt x="2524" y="26584"/>
                    <a:pt x="5643" y="26584"/>
                  </a:cubicBezTo>
                  <a:lnTo>
                    <a:pt x="52917" y="26584"/>
                  </a:lnTo>
                  <a:cubicBezTo>
                    <a:pt x="57995" y="26584"/>
                    <a:pt x="62102" y="22477"/>
                    <a:pt x="62102" y="17414"/>
                  </a:cubicBezTo>
                  <a:cubicBezTo>
                    <a:pt x="62102" y="12351"/>
                    <a:pt x="57995" y="8245"/>
                    <a:pt x="52917" y="8245"/>
                  </a:cubicBezTo>
                  <a:cubicBezTo>
                    <a:pt x="52509" y="8245"/>
                    <a:pt x="52101" y="8276"/>
                    <a:pt x="51710" y="8323"/>
                  </a:cubicBezTo>
                  <a:cubicBezTo>
                    <a:pt x="50283" y="3511"/>
                    <a:pt x="45832" y="0"/>
                    <a:pt x="40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a:off x="7600750" y="58797"/>
              <a:ext cx="819943" cy="393411"/>
            </a:xfrm>
            <a:custGeom>
              <a:avLst/>
              <a:gdLst/>
              <a:ahLst/>
              <a:cxnLst/>
              <a:rect l="l" t="t" r="r" b="b"/>
              <a:pathLst>
                <a:path w="62855" h="30158" extrusionOk="0">
                  <a:moveTo>
                    <a:pt x="25941" y="0"/>
                  </a:moveTo>
                  <a:cubicBezTo>
                    <a:pt x="19672" y="0"/>
                    <a:pt x="14468" y="4530"/>
                    <a:pt x="13402" y="10486"/>
                  </a:cubicBezTo>
                  <a:cubicBezTo>
                    <a:pt x="12383" y="10126"/>
                    <a:pt x="11270" y="9938"/>
                    <a:pt x="10110" y="9938"/>
                  </a:cubicBezTo>
                  <a:cubicBezTo>
                    <a:pt x="4530" y="9938"/>
                    <a:pt x="0" y="14452"/>
                    <a:pt x="0" y="20032"/>
                  </a:cubicBezTo>
                  <a:cubicBezTo>
                    <a:pt x="0" y="25628"/>
                    <a:pt x="4530" y="30157"/>
                    <a:pt x="10110" y="30157"/>
                  </a:cubicBezTo>
                  <a:lnTo>
                    <a:pt x="53560" y="30157"/>
                  </a:lnTo>
                  <a:cubicBezTo>
                    <a:pt x="58685" y="30157"/>
                    <a:pt x="62854" y="25988"/>
                    <a:pt x="62854" y="20863"/>
                  </a:cubicBezTo>
                  <a:cubicBezTo>
                    <a:pt x="62854" y="15721"/>
                    <a:pt x="58685" y="11568"/>
                    <a:pt x="53560" y="11568"/>
                  </a:cubicBezTo>
                  <a:cubicBezTo>
                    <a:pt x="52008" y="11568"/>
                    <a:pt x="50550" y="11960"/>
                    <a:pt x="49265" y="12618"/>
                  </a:cubicBezTo>
                  <a:cubicBezTo>
                    <a:pt x="47776" y="9891"/>
                    <a:pt x="44892" y="8041"/>
                    <a:pt x="41569" y="8041"/>
                  </a:cubicBezTo>
                  <a:cubicBezTo>
                    <a:pt x="40315" y="8041"/>
                    <a:pt x="39123" y="8307"/>
                    <a:pt x="38042" y="8793"/>
                  </a:cubicBezTo>
                  <a:cubicBezTo>
                    <a:pt x="36380" y="3684"/>
                    <a:pt x="31584" y="0"/>
                    <a:pt x="25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1"/>
            <p:cNvSpPr/>
            <p:nvPr/>
          </p:nvSpPr>
          <p:spPr>
            <a:xfrm>
              <a:off x="5384900" y="286450"/>
              <a:ext cx="752853" cy="431158"/>
            </a:xfrm>
            <a:custGeom>
              <a:avLst/>
              <a:gdLst/>
              <a:ahLst/>
              <a:cxnLst/>
              <a:rect l="l" t="t" r="r" b="b"/>
              <a:pathLst>
                <a:path w="65551" h="37541" extrusionOk="0">
                  <a:moveTo>
                    <a:pt x="34108" y="0"/>
                  </a:moveTo>
                  <a:cubicBezTo>
                    <a:pt x="30377" y="0"/>
                    <a:pt x="27070" y="1818"/>
                    <a:pt x="25032" y="4624"/>
                  </a:cubicBezTo>
                  <a:cubicBezTo>
                    <a:pt x="23512" y="3856"/>
                    <a:pt x="21819" y="3433"/>
                    <a:pt x="20016" y="3433"/>
                  </a:cubicBezTo>
                  <a:cubicBezTo>
                    <a:pt x="13794" y="3433"/>
                    <a:pt x="8762" y="8464"/>
                    <a:pt x="8762" y="14671"/>
                  </a:cubicBezTo>
                  <a:lnTo>
                    <a:pt x="8762" y="14687"/>
                  </a:lnTo>
                  <a:cubicBezTo>
                    <a:pt x="8465" y="14656"/>
                    <a:pt x="8167" y="14624"/>
                    <a:pt x="7869" y="14624"/>
                  </a:cubicBezTo>
                  <a:cubicBezTo>
                    <a:pt x="3527" y="14624"/>
                    <a:pt x="0" y="18151"/>
                    <a:pt x="0" y="22493"/>
                  </a:cubicBezTo>
                  <a:cubicBezTo>
                    <a:pt x="0" y="26835"/>
                    <a:pt x="3527" y="30346"/>
                    <a:pt x="7869" y="30346"/>
                  </a:cubicBezTo>
                  <a:cubicBezTo>
                    <a:pt x="8935" y="30346"/>
                    <a:pt x="9938" y="30142"/>
                    <a:pt x="10863" y="29766"/>
                  </a:cubicBezTo>
                  <a:cubicBezTo>
                    <a:pt x="12085" y="32524"/>
                    <a:pt x="14844" y="34452"/>
                    <a:pt x="18057" y="34452"/>
                  </a:cubicBezTo>
                  <a:cubicBezTo>
                    <a:pt x="19938" y="34452"/>
                    <a:pt x="21647" y="33794"/>
                    <a:pt x="23010" y="32697"/>
                  </a:cubicBezTo>
                  <a:cubicBezTo>
                    <a:pt x="25753" y="35675"/>
                    <a:pt x="29688" y="37540"/>
                    <a:pt x="34061" y="37540"/>
                  </a:cubicBezTo>
                  <a:cubicBezTo>
                    <a:pt x="37587" y="37540"/>
                    <a:pt x="40816" y="36333"/>
                    <a:pt x="43387" y="34296"/>
                  </a:cubicBezTo>
                  <a:cubicBezTo>
                    <a:pt x="44562" y="35001"/>
                    <a:pt x="45926" y="35409"/>
                    <a:pt x="47400" y="35409"/>
                  </a:cubicBezTo>
                  <a:cubicBezTo>
                    <a:pt x="50315" y="35409"/>
                    <a:pt x="52854" y="33810"/>
                    <a:pt x="54218" y="31459"/>
                  </a:cubicBezTo>
                  <a:cubicBezTo>
                    <a:pt x="55268" y="31976"/>
                    <a:pt x="56444" y="32258"/>
                    <a:pt x="57682" y="32258"/>
                  </a:cubicBezTo>
                  <a:cubicBezTo>
                    <a:pt x="62024" y="32258"/>
                    <a:pt x="65550" y="28747"/>
                    <a:pt x="65550" y="24405"/>
                  </a:cubicBezTo>
                  <a:cubicBezTo>
                    <a:pt x="65550" y="20393"/>
                    <a:pt x="62557" y="17085"/>
                    <a:pt x="58685" y="16599"/>
                  </a:cubicBezTo>
                  <a:cubicBezTo>
                    <a:pt x="58466" y="11505"/>
                    <a:pt x="54265" y="7446"/>
                    <a:pt x="49108" y="7446"/>
                  </a:cubicBezTo>
                  <a:cubicBezTo>
                    <a:pt x="47635" y="7446"/>
                    <a:pt x="46224" y="7775"/>
                    <a:pt x="44986" y="8370"/>
                  </a:cubicBezTo>
                  <a:cubicBezTo>
                    <a:pt x="43716" y="3558"/>
                    <a:pt x="39327" y="0"/>
                    <a:pt x="34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1"/>
            <p:cNvSpPr/>
            <p:nvPr/>
          </p:nvSpPr>
          <p:spPr>
            <a:xfrm rot="10800000" flipH="1">
              <a:off x="3171200" y="7"/>
              <a:ext cx="1083197" cy="387818"/>
            </a:xfrm>
            <a:custGeom>
              <a:avLst/>
              <a:gdLst/>
              <a:ahLst/>
              <a:cxnLst/>
              <a:rect l="l" t="t" r="r" b="b"/>
              <a:pathLst>
                <a:path w="59062" h="21146" extrusionOk="0">
                  <a:moveTo>
                    <a:pt x="17478" y="1"/>
                  </a:moveTo>
                  <a:cubicBezTo>
                    <a:pt x="11051" y="1"/>
                    <a:pt x="5832" y="5221"/>
                    <a:pt x="5832" y="11647"/>
                  </a:cubicBezTo>
                  <a:cubicBezTo>
                    <a:pt x="5832" y="12399"/>
                    <a:pt x="5894" y="13136"/>
                    <a:pt x="6036" y="13857"/>
                  </a:cubicBezTo>
                  <a:cubicBezTo>
                    <a:pt x="2603" y="14500"/>
                    <a:pt x="1" y="17509"/>
                    <a:pt x="1" y="21146"/>
                  </a:cubicBezTo>
                  <a:lnTo>
                    <a:pt x="59062" y="21146"/>
                  </a:lnTo>
                  <a:cubicBezTo>
                    <a:pt x="59062" y="21114"/>
                    <a:pt x="59062" y="21083"/>
                    <a:pt x="59062" y="21052"/>
                  </a:cubicBezTo>
                  <a:cubicBezTo>
                    <a:pt x="59062" y="17055"/>
                    <a:pt x="55817" y="13810"/>
                    <a:pt x="51820" y="13810"/>
                  </a:cubicBezTo>
                  <a:cubicBezTo>
                    <a:pt x="50112" y="13810"/>
                    <a:pt x="48529" y="14421"/>
                    <a:pt x="47290" y="15409"/>
                  </a:cubicBezTo>
                  <a:cubicBezTo>
                    <a:pt x="45660" y="12117"/>
                    <a:pt x="42243" y="9844"/>
                    <a:pt x="38309" y="9844"/>
                  </a:cubicBezTo>
                  <a:cubicBezTo>
                    <a:pt x="37917" y="9844"/>
                    <a:pt x="37525" y="9860"/>
                    <a:pt x="37149" y="9907"/>
                  </a:cubicBezTo>
                  <a:cubicBezTo>
                    <a:pt x="36036" y="7493"/>
                    <a:pt x="33591" y="5832"/>
                    <a:pt x="30770" y="5832"/>
                  </a:cubicBezTo>
                  <a:cubicBezTo>
                    <a:pt x="29751" y="5832"/>
                    <a:pt x="28779" y="6051"/>
                    <a:pt x="27901" y="6443"/>
                  </a:cubicBezTo>
                  <a:cubicBezTo>
                    <a:pt x="25989" y="2619"/>
                    <a:pt x="22039" y="1"/>
                    <a:pt x="17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1"/>
            <p:cNvSpPr/>
            <p:nvPr/>
          </p:nvSpPr>
          <p:spPr>
            <a:xfrm flipH="1">
              <a:off x="3961310" y="5035997"/>
              <a:ext cx="386740" cy="165552"/>
            </a:xfrm>
            <a:custGeom>
              <a:avLst/>
              <a:gdLst/>
              <a:ahLst/>
              <a:cxnLst/>
              <a:rect l="l" t="t" r="r" b="b"/>
              <a:pathLst>
                <a:path w="62102" h="26584" extrusionOk="0">
                  <a:moveTo>
                    <a:pt x="40565" y="0"/>
                  </a:moveTo>
                  <a:cubicBezTo>
                    <a:pt x="35769" y="0"/>
                    <a:pt x="31646" y="2900"/>
                    <a:pt x="29875" y="7054"/>
                  </a:cubicBezTo>
                  <a:cubicBezTo>
                    <a:pt x="28825" y="6630"/>
                    <a:pt x="27681" y="6411"/>
                    <a:pt x="26474" y="6411"/>
                  </a:cubicBezTo>
                  <a:cubicBezTo>
                    <a:pt x="22791" y="6411"/>
                    <a:pt x="19609" y="8590"/>
                    <a:pt x="18151" y="11725"/>
                  </a:cubicBezTo>
                  <a:cubicBezTo>
                    <a:pt x="17195" y="11270"/>
                    <a:pt x="16113" y="11019"/>
                    <a:pt x="14969" y="11019"/>
                  </a:cubicBezTo>
                  <a:cubicBezTo>
                    <a:pt x="11787" y="11019"/>
                    <a:pt x="9060" y="13010"/>
                    <a:pt x="7994" y="15831"/>
                  </a:cubicBezTo>
                  <a:cubicBezTo>
                    <a:pt x="7273" y="15502"/>
                    <a:pt x="6474" y="15314"/>
                    <a:pt x="5643" y="15314"/>
                  </a:cubicBezTo>
                  <a:cubicBezTo>
                    <a:pt x="2524" y="15314"/>
                    <a:pt x="0" y="17838"/>
                    <a:pt x="0" y="20957"/>
                  </a:cubicBezTo>
                  <a:cubicBezTo>
                    <a:pt x="0" y="24060"/>
                    <a:pt x="2524" y="26584"/>
                    <a:pt x="5643" y="26584"/>
                  </a:cubicBezTo>
                  <a:lnTo>
                    <a:pt x="52917" y="26584"/>
                  </a:lnTo>
                  <a:cubicBezTo>
                    <a:pt x="57995" y="26584"/>
                    <a:pt x="62102" y="22477"/>
                    <a:pt x="62102" y="17414"/>
                  </a:cubicBezTo>
                  <a:cubicBezTo>
                    <a:pt x="62102" y="12351"/>
                    <a:pt x="57995" y="8245"/>
                    <a:pt x="52917" y="8245"/>
                  </a:cubicBezTo>
                  <a:cubicBezTo>
                    <a:pt x="52509" y="8245"/>
                    <a:pt x="52101" y="8276"/>
                    <a:pt x="51710" y="8323"/>
                  </a:cubicBezTo>
                  <a:cubicBezTo>
                    <a:pt x="50283" y="3511"/>
                    <a:pt x="45832" y="0"/>
                    <a:pt x="40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21"/>
          <p:cNvSpPr txBox="1">
            <a:spLocks noGrp="1"/>
          </p:cNvSpPr>
          <p:nvPr>
            <p:ph type="title"/>
          </p:nvPr>
        </p:nvSpPr>
        <p:spPr>
          <a:xfrm>
            <a:off x="723300" y="445025"/>
            <a:ext cx="76974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ONE_COLUMN_TEXT_2">
    <p:spTree>
      <p:nvGrpSpPr>
        <p:cNvPr id="1" name="Shape 199"/>
        <p:cNvGrpSpPr/>
        <p:nvPr/>
      </p:nvGrpSpPr>
      <p:grpSpPr>
        <a:xfrm>
          <a:off x="0" y="0"/>
          <a:ext cx="0" cy="0"/>
          <a:chOff x="0" y="0"/>
          <a:chExt cx="0" cy="0"/>
        </a:xfrm>
      </p:grpSpPr>
      <p:grpSp>
        <p:nvGrpSpPr>
          <p:cNvPr id="200" name="Google Shape;200;p22"/>
          <p:cNvGrpSpPr/>
          <p:nvPr/>
        </p:nvGrpSpPr>
        <p:grpSpPr>
          <a:xfrm>
            <a:off x="1774350" y="12"/>
            <a:ext cx="6579313" cy="1025832"/>
            <a:chOff x="1774350" y="12"/>
            <a:chExt cx="6579313" cy="1025832"/>
          </a:xfrm>
        </p:grpSpPr>
        <p:sp>
          <p:nvSpPr>
            <p:cNvPr id="201" name="Google Shape;201;p22"/>
            <p:cNvSpPr/>
            <p:nvPr/>
          </p:nvSpPr>
          <p:spPr>
            <a:xfrm>
              <a:off x="7488600" y="544495"/>
              <a:ext cx="865063" cy="481349"/>
            </a:xfrm>
            <a:custGeom>
              <a:avLst/>
              <a:gdLst/>
              <a:ahLst/>
              <a:cxnLst/>
              <a:rect l="l" t="t" r="r" b="b"/>
              <a:pathLst>
                <a:path w="56679" h="31538" extrusionOk="0">
                  <a:moveTo>
                    <a:pt x="29107" y="1"/>
                  </a:moveTo>
                  <a:cubicBezTo>
                    <a:pt x="21192" y="1"/>
                    <a:pt x="14703" y="6098"/>
                    <a:pt x="14091" y="13841"/>
                  </a:cubicBezTo>
                  <a:cubicBezTo>
                    <a:pt x="12712" y="13073"/>
                    <a:pt x="11129" y="12634"/>
                    <a:pt x="9452" y="12634"/>
                  </a:cubicBezTo>
                  <a:cubicBezTo>
                    <a:pt x="4232" y="12634"/>
                    <a:pt x="0" y="16867"/>
                    <a:pt x="0" y="22086"/>
                  </a:cubicBezTo>
                  <a:lnTo>
                    <a:pt x="0" y="22180"/>
                  </a:lnTo>
                  <a:cubicBezTo>
                    <a:pt x="0" y="27337"/>
                    <a:pt x="4185" y="31538"/>
                    <a:pt x="9358" y="31538"/>
                  </a:cubicBezTo>
                  <a:lnTo>
                    <a:pt x="42086" y="31538"/>
                  </a:lnTo>
                  <a:cubicBezTo>
                    <a:pt x="42446" y="31538"/>
                    <a:pt x="42791" y="31522"/>
                    <a:pt x="43152" y="31491"/>
                  </a:cubicBezTo>
                  <a:cubicBezTo>
                    <a:pt x="43481" y="31522"/>
                    <a:pt x="43826" y="31538"/>
                    <a:pt x="44170" y="31538"/>
                  </a:cubicBezTo>
                  <a:cubicBezTo>
                    <a:pt x="51083" y="31538"/>
                    <a:pt x="56679" y="25926"/>
                    <a:pt x="56679" y="19014"/>
                  </a:cubicBezTo>
                  <a:cubicBezTo>
                    <a:pt x="56679" y="18528"/>
                    <a:pt x="56647" y="18042"/>
                    <a:pt x="56600" y="17556"/>
                  </a:cubicBezTo>
                  <a:cubicBezTo>
                    <a:pt x="56600" y="17384"/>
                    <a:pt x="56600" y="17196"/>
                    <a:pt x="56600" y="17008"/>
                  </a:cubicBezTo>
                  <a:lnTo>
                    <a:pt x="56600" y="16867"/>
                  </a:lnTo>
                  <a:lnTo>
                    <a:pt x="56490" y="16867"/>
                  </a:lnTo>
                  <a:cubicBezTo>
                    <a:pt x="55472" y="10989"/>
                    <a:pt x="50346" y="6506"/>
                    <a:pt x="44170" y="6506"/>
                  </a:cubicBezTo>
                  <a:cubicBezTo>
                    <a:pt x="43308" y="6506"/>
                    <a:pt x="42478" y="6584"/>
                    <a:pt x="41663" y="6757"/>
                  </a:cubicBezTo>
                  <a:cubicBezTo>
                    <a:pt x="38967" y="2681"/>
                    <a:pt x="34343" y="1"/>
                    <a:pt x="29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rot="10800000">
              <a:off x="1774350" y="12"/>
              <a:ext cx="1009046" cy="375822"/>
            </a:xfrm>
            <a:custGeom>
              <a:avLst/>
              <a:gdLst/>
              <a:ahLst/>
              <a:cxnLst/>
              <a:rect l="l" t="t" r="r" b="b"/>
              <a:pathLst>
                <a:path w="63592" h="23685" extrusionOk="0">
                  <a:moveTo>
                    <a:pt x="24546" y="1"/>
                  </a:moveTo>
                  <a:cubicBezTo>
                    <a:pt x="16443" y="1"/>
                    <a:pt x="9860" y="6584"/>
                    <a:pt x="9860" y="14703"/>
                  </a:cubicBezTo>
                  <a:cubicBezTo>
                    <a:pt x="9860" y="14719"/>
                    <a:pt x="9860" y="14735"/>
                    <a:pt x="9860" y="14750"/>
                  </a:cubicBezTo>
                  <a:cubicBezTo>
                    <a:pt x="9562" y="14719"/>
                    <a:pt x="9264" y="14703"/>
                    <a:pt x="8966" y="14703"/>
                  </a:cubicBezTo>
                  <a:cubicBezTo>
                    <a:pt x="4013" y="14703"/>
                    <a:pt x="0" y="18716"/>
                    <a:pt x="0" y="23685"/>
                  </a:cubicBezTo>
                  <a:lnTo>
                    <a:pt x="63591" y="23685"/>
                  </a:lnTo>
                  <a:cubicBezTo>
                    <a:pt x="62933" y="19594"/>
                    <a:pt x="59390" y="16474"/>
                    <a:pt x="55127" y="16474"/>
                  </a:cubicBezTo>
                  <a:cubicBezTo>
                    <a:pt x="53638" y="16474"/>
                    <a:pt x="52227" y="16866"/>
                    <a:pt x="51005" y="17525"/>
                  </a:cubicBezTo>
                  <a:cubicBezTo>
                    <a:pt x="49014" y="14515"/>
                    <a:pt x="45597" y="12540"/>
                    <a:pt x="41710" y="12540"/>
                  </a:cubicBezTo>
                  <a:cubicBezTo>
                    <a:pt x="40816" y="12540"/>
                    <a:pt x="39954" y="12634"/>
                    <a:pt x="39124" y="12838"/>
                  </a:cubicBezTo>
                  <a:cubicBezTo>
                    <a:pt x="38214" y="5596"/>
                    <a:pt x="32039" y="1"/>
                    <a:pt x="245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22"/>
          <p:cNvSpPr txBox="1">
            <a:spLocks noGrp="1"/>
          </p:cNvSpPr>
          <p:nvPr>
            <p:ph type="title"/>
          </p:nvPr>
        </p:nvSpPr>
        <p:spPr>
          <a:xfrm>
            <a:off x="728113" y="1622625"/>
            <a:ext cx="3352500" cy="47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4" name="Google Shape;204;p22"/>
          <p:cNvSpPr txBox="1">
            <a:spLocks noGrp="1"/>
          </p:cNvSpPr>
          <p:nvPr>
            <p:ph type="body" idx="1"/>
          </p:nvPr>
        </p:nvSpPr>
        <p:spPr>
          <a:xfrm>
            <a:off x="728113" y="2338975"/>
            <a:ext cx="3352500" cy="11025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Char char="●"/>
              <a:defRPr sz="1600"/>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2">
  <p:cSld name="CUSTOM_9_1_1_1_1_1_1_1_1_1">
    <p:spTree>
      <p:nvGrpSpPr>
        <p:cNvPr id="1" name="Shape 205"/>
        <p:cNvGrpSpPr/>
        <p:nvPr/>
      </p:nvGrpSpPr>
      <p:grpSpPr>
        <a:xfrm>
          <a:off x="0" y="0"/>
          <a:ext cx="0" cy="0"/>
          <a:chOff x="0" y="0"/>
          <a:chExt cx="0" cy="0"/>
        </a:xfrm>
      </p:grpSpPr>
      <p:grpSp>
        <p:nvGrpSpPr>
          <p:cNvPr id="206" name="Google Shape;206;p23"/>
          <p:cNvGrpSpPr/>
          <p:nvPr/>
        </p:nvGrpSpPr>
        <p:grpSpPr>
          <a:xfrm>
            <a:off x="228125" y="7"/>
            <a:ext cx="9155483" cy="4034873"/>
            <a:chOff x="228125" y="7"/>
            <a:chExt cx="9155483" cy="4034873"/>
          </a:xfrm>
        </p:grpSpPr>
        <p:sp>
          <p:nvSpPr>
            <p:cNvPr id="207" name="Google Shape;207;p23"/>
            <p:cNvSpPr/>
            <p:nvPr/>
          </p:nvSpPr>
          <p:spPr>
            <a:xfrm>
              <a:off x="228125" y="668183"/>
              <a:ext cx="990099" cy="456206"/>
            </a:xfrm>
            <a:custGeom>
              <a:avLst/>
              <a:gdLst/>
              <a:ahLst/>
              <a:cxnLst/>
              <a:rect l="l" t="t" r="r" b="b"/>
              <a:pathLst>
                <a:path w="62526" h="28810" extrusionOk="0">
                  <a:moveTo>
                    <a:pt x="31067" y="0"/>
                  </a:moveTo>
                  <a:cubicBezTo>
                    <a:pt x="24750" y="0"/>
                    <a:pt x="19390" y="4060"/>
                    <a:pt x="17446" y="9734"/>
                  </a:cubicBezTo>
                  <a:cubicBezTo>
                    <a:pt x="16646" y="9483"/>
                    <a:pt x="15800" y="9342"/>
                    <a:pt x="14907" y="9342"/>
                  </a:cubicBezTo>
                  <a:cubicBezTo>
                    <a:pt x="10236" y="9342"/>
                    <a:pt x="6443" y="13135"/>
                    <a:pt x="6443" y="17806"/>
                  </a:cubicBezTo>
                  <a:cubicBezTo>
                    <a:pt x="6443" y="17869"/>
                    <a:pt x="6443" y="17931"/>
                    <a:pt x="6458" y="17994"/>
                  </a:cubicBezTo>
                  <a:cubicBezTo>
                    <a:pt x="6129" y="17931"/>
                    <a:pt x="5800" y="17900"/>
                    <a:pt x="5455" y="17900"/>
                  </a:cubicBezTo>
                  <a:cubicBezTo>
                    <a:pt x="2446" y="17900"/>
                    <a:pt x="0" y="20345"/>
                    <a:pt x="0" y="23355"/>
                  </a:cubicBezTo>
                  <a:cubicBezTo>
                    <a:pt x="0" y="26364"/>
                    <a:pt x="2446" y="28809"/>
                    <a:pt x="5455" y="28809"/>
                  </a:cubicBezTo>
                  <a:lnTo>
                    <a:pt x="56036" y="28809"/>
                  </a:lnTo>
                  <a:cubicBezTo>
                    <a:pt x="59610" y="28809"/>
                    <a:pt x="62525" y="25894"/>
                    <a:pt x="62525" y="22320"/>
                  </a:cubicBezTo>
                  <a:cubicBezTo>
                    <a:pt x="62525" y="18731"/>
                    <a:pt x="59610" y="15831"/>
                    <a:pt x="56036" y="15831"/>
                  </a:cubicBezTo>
                  <a:cubicBezTo>
                    <a:pt x="55785" y="15831"/>
                    <a:pt x="55534" y="15847"/>
                    <a:pt x="55284" y="15878"/>
                  </a:cubicBezTo>
                  <a:cubicBezTo>
                    <a:pt x="54390" y="11521"/>
                    <a:pt x="50534" y="8245"/>
                    <a:pt x="45910" y="8245"/>
                  </a:cubicBezTo>
                  <a:cubicBezTo>
                    <a:pt x="45315" y="8245"/>
                    <a:pt x="44735" y="8292"/>
                    <a:pt x="44171" y="8401"/>
                  </a:cubicBezTo>
                  <a:cubicBezTo>
                    <a:pt x="41898" y="3448"/>
                    <a:pt x="36882" y="0"/>
                    <a:pt x="310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a:off x="7600750" y="58797"/>
              <a:ext cx="819943" cy="393411"/>
            </a:xfrm>
            <a:custGeom>
              <a:avLst/>
              <a:gdLst/>
              <a:ahLst/>
              <a:cxnLst/>
              <a:rect l="l" t="t" r="r" b="b"/>
              <a:pathLst>
                <a:path w="62855" h="30158" extrusionOk="0">
                  <a:moveTo>
                    <a:pt x="25941" y="0"/>
                  </a:moveTo>
                  <a:cubicBezTo>
                    <a:pt x="19672" y="0"/>
                    <a:pt x="14468" y="4530"/>
                    <a:pt x="13402" y="10486"/>
                  </a:cubicBezTo>
                  <a:cubicBezTo>
                    <a:pt x="12383" y="10126"/>
                    <a:pt x="11270" y="9938"/>
                    <a:pt x="10110" y="9938"/>
                  </a:cubicBezTo>
                  <a:cubicBezTo>
                    <a:pt x="4530" y="9938"/>
                    <a:pt x="0" y="14452"/>
                    <a:pt x="0" y="20032"/>
                  </a:cubicBezTo>
                  <a:cubicBezTo>
                    <a:pt x="0" y="25628"/>
                    <a:pt x="4530" y="30157"/>
                    <a:pt x="10110" y="30157"/>
                  </a:cubicBezTo>
                  <a:lnTo>
                    <a:pt x="53560" y="30157"/>
                  </a:lnTo>
                  <a:cubicBezTo>
                    <a:pt x="58685" y="30157"/>
                    <a:pt x="62854" y="25988"/>
                    <a:pt x="62854" y="20863"/>
                  </a:cubicBezTo>
                  <a:cubicBezTo>
                    <a:pt x="62854" y="15721"/>
                    <a:pt x="58685" y="11568"/>
                    <a:pt x="53560" y="11568"/>
                  </a:cubicBezTo>
                  <a:cubicBezTo>
                    <a:pt x="52008" y="11568"/>
                    <a:pt x="50550" y="11960"/>
                    <a:pt x="49265" y="12618"/>
                  </a:cubicBezTo>
                  <a:cubicBezTo>
                    <a:pt x="47776" y="9891"/>
                    <a:pt x="44892" y="8041"/>
                    <a:pt x="41569" y="8041"/>
                  </a:cubicBezTo>
                  <a:cubicBezTo>
                    <a:pt x="40315" y="8041"/>
                    <a:pt x="39123" y="8307"/>
                    <a:pt x="38042" y="8793"/>
                  </a:cubicBezTo>
                  <a:cubicBezTo>
                    <a:pt x="36380" y="3684"/>
                    <a:pt x="31584" y="0"/>
                    <a:pt x="25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a:off x="8723425" y="3647475"/>
              <a:ext cx="660183" cy="387405"/>
            </a:xfrm>
            <a:custGeom>
              <a:avLst/>
              <a:gdLst/>
              <a:ahLst/>
              <a:cxnLst/>
              <a:rect l="l" t="t" r="r" b="b"/>
              <a:pathLst>
                <a:path w="65300" h="38319" extrusionOk="0">
                  <a:moveTo>
                    <a:pt x="28818" y="1"/>
                  </a:moveTo>
                  <a:cubicBezTo>
                    <a:pt x="26166" y="1"/>
                    <a:pt x="23735" y="1332"/>
                    <a:pt x="22289" y="3446"/>
                  </a:cubicBezTo>
                  <a:cubicBezTo>
                    <a:pt x="22054" y="3399"/>
                    <a:pt x="21803" y="3352"/>
                    <a:pt x="21568" y="3305"/>
                  </a:cubicBezTo>
                  <a:cubicBezTo>
                    <a:pt x="20937" y="3208"/>
                    <a:pt x="20310" y="3161"/>
                    <a:pt x="19691" y="3161"/>
                  </a:cubicBezTo>
                  <a:cubicBezTo>
                    <a:pt x="14282" y="3161"/>
                    <a:pt x="9479" y="6736"/>
                    <a:pt x="7932" y="11926"/>
                  </a:cubicBezTo>
                  <a:cubicBezTo>
                    <a:pt x="4326" y="12129"/>
                    <a:pt x="1223" y="14825"/>
                    <a:pt x="659" y="18540"/>
                  </a:cubicBezTo>
                  <a:cubicBezTo>
                    <a:pt x="0" y="22788"/>
                    <a:pt x="2916" y="26769"/>
                    <a:pt x="7179" y="27427"/>
                  </a:cubicBezTo>
                  <a:cubicBezTo>
                    <a:pt x="7508" y="27474"/>
                    <a:pt x="7837" y="27506"/>
                    <a:pt x="8151" y="27521"/>
                  </a:cubicBezTo>
                  <a:cubicBezTo>
                    <a:pt x="8120" y="27647"/>
                    <a:pt x="8104" y="27788"/>
                    <a:pt x="8088" y="27929"/>
                  </a:cubicBezTo>
                  <a:cubicBezTo>
                    <a:pt x="7430" y="32192"/>
                    <a:pt x="10345" y="36174"/>
                    <a:pt x="14609" y="36816"/>
                  </a:cubicBezTo>
                  <a:cubicBezTo>
                    <a:pt x="15016" y="36880"/>
                    <a:pt x="15420" y="36912"/>
                    <a:pt x="15820" y="36912"/>
                  </a:cubicBezTo>
                  <a:cubicBezTo>
                    <a:pt x="18545" y="36912"/>
                    <a:pt x="21036" y="35467"/>
                    <a:pt x="22430" y="33211"/>
                  </a:cubicBezTo>
                  <a:cubicBezTo>
                    <a:pt x="23982" y="35798"/>
                    <a:pt x="26647" y="37710"/>
                    <a:pt x="29860" y="38196"/>
                  </a:cubicBezTo>
                  <a:cubicBezTo>
                    <a:pt x="30400" y="38278"/>
                    <a:pt x="30936" y="38318"/>
                    <a:pt x="31466" y="38318"/>
                  </a:cubicBezTo>
                  <a:cubicBezTo>
                    <a:pt x="33950" y="38318"/>
                    <a:pt x="36286" y="37437"/>
                    <a:pt x="38120" y="35939"/>
                  </a:cubicBezTo>
                  <a:cubicBezTo>
                    <a:pt x="38700" y="36127"/>
                    <a:pt x="39280" y="36283"/>
                    <a:pt x="39907" y="36377"/>
                  </a:cubicBezTo>
                  <a:cubicBezTo>
                    <a:pt x="40447" y="36461"/>
                    <a:pt x="40984" y="36501"/>
                    <a:pt x="41514" y="36501"/>
                  </a:cubicBezTo>
                  <a:cubicBezTo>
                    <a:pt x="45876" y="36501"/>
                    <a:pt x="49782" y="33770"/>
                    <a:pt x="51334" y="29732"/>
                  </a:cubicBezTo>
                  <a:cubicBezTo>
                    <a:pt x="51679" y="29826"/>
                    <a:pt x="52055" y="29904"/>
                    <a:pt x="52415" y="29951"/>
                  </a:cubicBezTo>
                  <a:cubicBezTo>
                    <a:pt x="52962" y="30036"/>
                    <a:pt x="53506" y="30077"/>
                    <a:pt x="54042" y="30077"/>
                  </a:cubicBezTo>
                  <a:cubicBezTo>
                    <a:pt x="59149" y="30077"/>
                    <a:pt x="63627" y="26349"/>
                    <a:pt x="64422" y="21158"/>
                  </a:cubicBezTo>
                  <a:cubicBezTo>
                    <a:pt x="65300" y="15405"/>
                    <a:pt x="61365" y="10045"/>
                    <a:pt x="55613" y="9151"/>
                  </a:cubicBezTo>
                  <a:cubicBezTo>
                    <a:pt x="55074" y="9068"/>
                    <a:pt x="54539" y="9028"/>
                    <a:pt x="54011" y="9028"/>
                  </a:cubicBezTo>
                  <a:cubicBezTo>
                    <a:pt x="52847" y="9028"/>
                    <a:pt x="51716" y="9224"/>
                    <a:pt x="50660" y="9590"/>
                  </a:cubicBezTo>
                  <a:cubicBezTo>
                    <a:pt x="50017" y="5123"/>
                    <a:pt x="46522" y="1408"/>
                    <a:pt x="41835" y="687"/>
                  </a:cubicBezTo>
                  <a:cubicBezTo>
                    <a:pt x="41298" y="606"/>
                    <a:pt x="40763" y="566"/>
                    <a:pt x="40235" y="566"/>
                  </a:cubicBezTo>
                  <a:cubicBezTo>
                    <a:pt x="38115" y="566"/>
                    <a:pt x="36100" y="1203"/>
                    <a:pt x="34405" y="2333"/>
                  </a:cubicBezTo>
                  <a:cubicBezTo>
                    <a:pt x="33261" y="1173"/>
                    <a:pt x="31741" y="358"/>
                    <a:pt x="30017" y="91"/>
                  </a:cubicBezTo>
                  <a:cubicBezTo>
                    <a:pt x="29614" y="30"/>
                    <a:pt x="29213" y="1"/>
                    <a:pt x="28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rot="10800000" flipH="1">
              <a:off x="3171200" y="7"/>
              <a:ext cx="1083197" cy="387818"/>
            </a:xfrm>
            <a:custGeom>
              <a:avLst/>
              <a:gdLst/>
              <a:ahLst/>
              <a:cxnLst/>
              <a:rect l="l" t="t" r="r" b="b"/>
              <a:pathLst>
                <a:path w="59062" h="21146" extrusionOk="0">
                  <a:moveTo>
                    <a:pt x="17478" y="1"/>
                  </a:moveTo>
                  <a:cubicBezTo>
                    <a:pt x="11051" y="1"/>
                    <a:pt x="5832" y="5221"/>
                    <a:pt x="5832" y="11647"/>
                  </a:cubicBezTo>
                  <a:cubicBezTo>
                    <a:pt x="5832" y="12399"/>
                    <a:pt x="5894" y="13136"/>
                    <a:pt x="6036" y="13857"/>
                  </a:cubicBezTo>
                  <a:cubicBezTo>
                    <a:pt x="2603" y="14500"/>
                    <a:pt x="1" y="17509"/>
                    <a:pt x="1" y="21146"/>
                  </a:cubicBezTo>
                  <a:lnTo>
                    <a:pt x="59062" y="21146"/>
                  </a:lnTo>
                  <a:cubicBezTo>
                    <a:pt x="59062" y="21114"/>
                    <a:pt x="59062" y="21083"/>
                    <a:pt x="59062" y="21052"/>
                  </a:cubicBezTo>
                  <a:cubicBezTo>
                    <a:pt x="59062" y="17055"/>
                    <a:pt x="55817" y="13810"/>
                    <a:pt x="51820" y="13810"/>
                  </a:cubicBezTo>
                  <a:cubicBezTo>
                    <a:pt x="50112" y="13810"/>
                    <a:pt x="48529" y="14421"/>
                    <a:pt x="47290" y="15409"/>
                  </a:cubicBezTo>
                  <a:cubicBezTo>
                    <a:pt x="45660" y="12117"/>
                    <a:pt x="42243" y="9844"/>
                    <a:pt x="38309" y="9844"/>
                  </a:cubicBezTo>
                  <a:cubicBezTo>
                    <a:pt x="37917" y="9844"/>
                    <a:pt x="37525" y="9860"/>
                    <a:pt x="37149" y="9907"/>
                  </a:cubicBezTo>
                  <a:cubicBezTo>
                    <a:pt x="36036" y="7493"/>
                    <a:pt x="33591" y="5832"/>
                    <a:pt x="30770" y="5832"/>
                  </a:cubicBezTo>
                  <a:cubicBezTo>
                    <a:pt x="29751" y="5832"/>
                    <a:pt x="28779" y="6051"/>
                    <a:pt x="27901" y="6443"/>
                  </a:cubicBezTo>
                  <a:cubicBezTo>
                    <a:pt x="25989" y="2619"/>
                    <a:pt x="22039" y="1"/>
                    <a:pt x="17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3"/>
          <p:cNvSpPr txBox="1">
            <a:spLocks noGrp="1"/>
          </p:cNvSpPr>
          <p:nvPr>
            <p:ph type="title"/>
          </p:nvPr>
        </p:nvSpPr>
        <p:spPr>
          <a:xfrm>
            <a:off x="723300" y="445025"/>
            <a:ext cx="76974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3">
  <p:cSld name="CUSTOM_9_1_1_1">
    <p:spTree>
      <p:nvGrpSpPr>
        <p:cNvPr id="1" name="Shape 212"/>
        <p:cNvGrpSpPr/>
        <p:nvPr/>
      </p:nvGrpSpPr>
      <p:grpSpPr>
        <a:xfrm>
          <a:off x="0" y="0"/>
          <a:ext cx="0" cy="0"/>
          <a:chOff x="0" y="0"/>
          <a:chExt cx="0" cy="0"/>
        </a:xfrm>
      </p:grpSpPr>
      <p:grpSp>
        <p:nvGrpSpPr>
          <p:cNvPr id="213" name="Google Shape;213;p24"/>
          <p:cNvGrpSpPr/>
          <p:nvPr/>
        </p:nvGrpSpPr>
        <p:grpSpPr>
          <a:xfrm>
            <a:off x="332875" y="371725"/>
            <a:ext cx="8708315" cy="4893248"/>
            <a:chOff x="332875" y="371725"/>
            <a:chExt cx="8708315" cy="4893248"/>
          </a:xfrm>
        </p:grpSpPr>
        <p:sp>
          <p:nvSpPr>
            <p:cNvPr id="214" name="Google Shape;214;p24"/>
            <p:cNvSpPr/>
            <p:nvPr/>
          </p:nvSpPr>
          <p:spPr>
            <a:xfrm>
              <a:off x="7338738" y="4401925"/>
              <a:ext cx="916631" cy="422355"/>
            </a:xfrm>
            <a:custGeom>
              <a:avLst/>
              <a:gdLst/>
              <a:ahLst/>
              <a:cxnLst/>
              <a:rect l="l" t="t" r="r" b="b"/>
              <a:pathLst>
                <a:path w="62526" h="28810" extrusionOk="0">
                  <a:moveTo>
                    <a:pt x="31067" y="0"/>
                  </a:moveTo>
                  <a:cubicBezTo>
                    <a:pt x="24750" y="0"/>
                    <a:pt x="19390" y="4060"/>
                    <a:pt x="17446" y="9734"/>
                  </a:cubicBezTo>
                  <a:cubicBezTo>
                    <a:pt x="16646" y="9483"/>
                    <a:pt x="15800" y="9342"/>
                    <a:pt x="14907" y="9342"/>
                  </a:cubicBezTo>
                  <a:cubicBezTo>
                    <a:pt x="10236" y="9342"/>
                    <a:pt x="6443" y="13135"/>
                    <a:pt x="6443" y="17806"/>
                  </a:cubicBezTo>
                  <a:cubicBezTo>
                    <a:pt x="6443" y="17869"/>
                    <a:pt x="6443" y="17931"/>
                    <a:pt x="6458" y="17994"/>
                  </a:cubicBezTo>
                  <a:cubicBezTo>
                    <a:pt x="6129" y="17931"/>
                    <a:pt x="5800" y="17900"/>
                    <a:pt x="5455" y="17900"/>
                  </a:cubicBezTo>
                  <a:cubicBezTo>
                    <a:pt x="2446" y="17900"/>
                    <a:pt x="0" y="20345"/>
                    <a:pt x="0" y="23355"/>
                  </a:cubicBezTo>
                  <a:cubicBezTo>
                    <a:pt x="0" y="26364"/>
                    <a:pt x="2446" y="28809"/>
                    <a:pt x="5455" y="28809"/>
                  </a:cubicBezTo>
                  <a:lnTo>
                    <a:pt x="56036" y="28809"/>
                  </a:lnTo>
                  <a:cubicBezTo>
                    <a:pt x="59610" y="28809"/>
                    <a:pt x="62525" y="25894"/>
                    <a:pt x="62525" y="22320"/>
                  </a:cubicBezTo>
                  <a:cubicBezTo>
                    <a:pt x="62525" y="18731"/>
                    <a:pt x="59610" y="15831"/>
                    <a:pt x="56036" y="15831"/>
                  </a:cubicBezTo>
                  <a:cubicBezTo>
                    <a:pt x="55785" y="15831"/>
                    <a:pt x="55534" y="15847"/>
                    <a:pt x="55284" y="15878"/>
                  </a:cubicBezTo>
                  <a:cubicBezTo>
                    <a:pt x="54390" y="11521"/>
                    <a:pt x="50534" y="8245"/>
                    <a:pt x="45910" y="8245"/>
                  </a:cubicBezTo>
                  <a:cubicBezTo>
                    <a:pt x="45315" y="8245"/>
                    <a:pt x="44735" y="8292"/>
                    <a:pt x="44171" y="8401"/>
                  </a:cubicBezTo>
                  <a:cubicBezTo>
                    <a:pt x="41898" y="3448"/>
                    <a:pt x="36882" y="0"/>
                    <a:pt x="310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688688" y="4674188"/>
              <a:ext cx="1061739" cy="590786"/>
            </a:xfrm>
            <a:custGeom>
              <a:avLst/>
              <a:gdLst/>
              <a:ahLst/>
              <a:cxnLst/>
              <a:rect l="l" t="t" r="r" b="b"/>
              <a:pathLst>
                <a:path w="56679" h="31538" extrusionOk="0">
                  <a:moveTo>
                    <a:pt x="29107" y="1"/>
                  </a:moveTo>
                  <a:cubicBezTo>
                    <a:pt x="21192" y="1"/>
                    <a:pt x="14703" y="6098"/>
                    <a:pt x="14091" y="13841"/>
                  </a:cubicBezTo>
                  <a:cubicBezTo>
                    <a:pt x="12712" y="13073"/>
                    <a:pt x="11129" y="12634"/>
                    <a:pt x="9452" y="12634"/>
                  </a:cubicBezTo>
                  <a:cubicBezTo>
                    <a:pt x="4232" y="12634"/>
                    <a:pt x="0" y="16867"/>
                    <a:pt x="0" y="22086"/>
                  </a:cubicBezTo>
                  <a:lnTo>
                    <a:pt x="0" y="22180"/>
                  </a:lnTo>
                  <a:cubicBezTo>
                    <a:pt x="0" y="27337"/>
                    <a:pt x="4185" y="31538"/>
                    <a:pt x="9358" y="31538"/>
                  </a:cubicBezTo>
                  <a:lnTo>
                    <a:pt x="42086" y="31538"/>
                  </a:lnTo>
                  <a:cubicBezTo>
                    <a:pt x="42446" y="31538"/>
                    <a:pt x="42791" y="31522"/>
                    <a:pt x="43152" y="31491"/>
                  </a:cubicBezTo>
                  <a:cubicBezTo>
                    <a:pt x="43481" y="31522"/>
                    <a:pt x="43826" y="31538"/>
                    <a:pt x="44170" y="31538"/>
                  </a:cubicBezTo>
                  <a:cubicBezTo>
                    <a:pt x="51083" y="31538"/>
                    <a:pt x="56679" y="25926"/>
                    <a:pt x="56679" y="19014"/>
                  </a:cubicBezTo>
                  <a:cubicBezTo>
                    <a:pt x="56679" y="18528"/>
                    <a:pt x="56647" y="18042"/>
                    <a:pt x="56600" y="17556"/>
                  </a:cubicBezTo>
                  <a:cubicBezTo>
                    <a:pt x="56600" y="17384"/>
                    <a:pt x="56600" y="17196"/>
                    <a:pt x="56600" y="17008"/>
                  </a:cubicBezTo>
                  <a:lnTo>
                    <a:pt x="56600" y="16867"/>
                  </a:lnTo>
                  <a:lnTo>
                    <a:pt x="56490" y="16867"/>
                  </a:lnTo>
                  <a:cubicBezTo>
                    <a:pt x="55472" y="10989"/>
                    <a:pt x="50346" y="6506"/>
                    <a:pt x="44170" y="6506"/>
                  </a:cubicBezTo>
                  <a:cubicBezTo>
                    <a:pt x="43308" y="6506"/>
                    <a:pt x="42478" y="6584"/>
                    <a:pt x="41663" y="6757"/>
                  </a:cubicBezTo>
                  <a:cubicBezTo>
                    <a:pt x="38967" y="2681"/>
                    <a:pt x="34343" y="1"/>
                    <a:pt x="29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a:off x="1017400" y="923736"/>
              <a:ext cx="404315" cy="193991"/>
            </a:xfrm>
            <a:custGeom>
              <a:avLst/>
              <a:gdLst/>
              <a:ahLst/>
              <a:cxnLst/>
              <a:rect l="l" t="t" r="r" b="b"/>
              <a:pathLst>
                <a:path w="62855" h="30158" extrusionOk="0">
                  <a:moveTo>
                    <a:pt x="25941" y="0"/>
                  </a:moveTo>
                  <a:cubicBezTo>
                    <a:pt x="19672" y="0"/>
                    <a:pt x="14468" y="4530"/>
                    <a:pt x="13402" y="10486"/>
                  </a:cubicBezTo>
                  <a:cubicBezTo>
                    <a:pt x="12383" y="10126"/>
                    <a:pt x="11270" y="9938"/>
                    <a:pt x="10110" y="9938"/>
                  </a:cubicBezTo>
                  <a:cubicBezTo>
                    <a:pt x="4530" y="9938"/>
                    <a:pt x="0" y="14452"/>
                    <a:pt x="0" y="20032"/>
                  </a:cubicBezTo>
                  <a:cubicBezTo>
                    <a:pt x="0" y="25628"/>
                    <a:pt x="4530" y="30157"/>
                    <a:pt x="10110" y="30157"/>
                  </a:cubicBezTo>
                  <a:lnTo>
                    <a:pt x="53560" y="30157"/>
                  </a:lnTo>
                  <a:cubicBezTo>
                    <a:pt x="58685" y="30157"/>
                    <a:pt x="62854" y="25988"/>
                    <a:pt x="62854" y="20863"/>
                  </a:cubicBezTo>
                  <a:cubicBezTo>
                    <a:pt x="62854" y="15721"/>
                    <a:pt x="58685" y="11568"/>
                    <a:pt x="53560" y="11568"/>
                  </a:cubicBezTo>
                  <a:cubicBezTo>
                    <a:pt x="52008" y="11568"/>
                    <a:pt x="50550" y="11960"/>
                    <a:pt x="49265" y="12618"/>
                  </a:cubicBezTo>
                  <a:cubicBezTo>
                    <a:pt x="47776" y="9891"/>
                    <a:pt x="44892" y="8041"/>
                    <a:pt x="41569" y="8041"/>
                  </a:cubicBezTo>
                  <a:cubicBezTo>
                    <a:pt x="40315" y="8041"/>
                    <a:pt x="39123" y="8307"/>
                    <a:pt x="38042" y="8793"/>
                  </a:cubicBezTo>
                  <a:cubicBezTo>
                    <a:pt x="36380" y="3684"/>
                    <a:pt x="31584" y="0"/>
                    <a:pt x="25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a:off x="7179350" y="570433"/>
              <a:ext cx="964379" cy="487544"/>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a:off x="332875" y="371725"/>
              <a:ext cx="964318" cy="565876"/>
            </a:xfrm>
            <a:custGeom>
              <a:avLst/>
              <a:gdLst/>
              <a:ahLst/>
              <a:cxnLst/>
              <a:rect l="l" t="t" r="r" b="b"/>
              <a:pathLst>
                <a:path w="65300" h="38319" extrusionOk="0">
                  <a:moveTo>
                    <a:pt x="28818" y="1"/>
                  </a:moveTo>
                  <a:cubicBezTo>
                    <a:pt x="26166" y="1"/>
                    <a:pt x="23735" y="1332"/>
                    <a:pt x="22289" y="3446"/>
                  </a:cubicBezTo>
                  <a:cubicBezTo>
                    <a:pt x="22054" y="3399"/>
                    <a:pt x="21803" y="3352"/>
                    <a:pt x="21568" y="3305"/>
                  </a:cubicBezTo>
                  <a:cubicBezTo>
                    <a:pt x="20937" y="3208"/>
                    <a:pt x="20310" y="3161"/>
                    <a:pt x="19691" y="3161"/>
                  </a:cubicBezTo>
                  <a:cubicBezTo>
                    <a:pt x="14282" y="3161"/>
                    <a:pt x="9479" y="6736"/>
                    <a:pt x="7932" y="11926"/>
                  </a:cubicBezTo>
                  <a:cubicBezTo>
                    <a:pt x="4326" y="12129"/>
                    <a:pt x="1223" y="14825"/>
                    <a:pt x="659" y="18540"/>
                  </a:cubicBezTo>
                  <a:cubicBezTo>
                    <a:pt x="0" y="22788"/>
                    <a:pt x="2916" y="26769"/>
                    <a:pt x="7179" y="27427"/>
                  </a:cubicBezTo>
                  <a:cubicBezTo>
                    <a:pt x="7508" y="27474"/>
                    <a:pt x="7837" y="27506"/>
                    <a:pt x="8151" y="27521"/>
                  </a:cubicBezTo>
                  <a:cubicBezTo>
                    <a:pt x="8120" y="27647"/>
                    <a:pt x="8104" y="27788"/>
                    <a:pt x="8088" y="27929"/>
                  </a:cubicBezTo>
                  <a:cubicBezTo>
                    <a:pt x="7430" y="32192"/>
                    <a:pt x="10345" y="36174"/>
                    <a:pt x="14609" y="36816"/>
                  </a:cubicBezTo>
                  <a:cubicBezTo>
                    <a:pt x="15016" y="36880"/>
                    <a:pt x="15420" y="36912"/>
                    <a:pt x="15820" y="36912"/>
                  </a:cubicBezTo>
                  <a:cubicBezTo>
                    <a:pt x="18545" y="36912"/>
                    <a:pt x="21036" y="35467"/>
                    <a:pt x="22430" y="33211"/>
                  </a:cubicBezTo>
                  <a:cubicBezTo>
                    <a:pt x="23982" y="35798"/>
                    <a:pt x="26647" y="37710"/>
                    <a:pt x="29860" y="38196"/>
                  </a:cubicBezTo>
                  <a:cubicBezTo>
                    <a:pt x="30400" y="38278"/>
                    <a:pt x="30936" y="38318"/>
                    <a:pt x="31466" y="38318"/>
                  </a:cubicBezTo>
                  <a:cubicBezTo>
                    <a:pt x="33950" y="38318"/>
                    <a:pt x="36286" y="37437"/>
                    <a:pt x="38120" y="35939"/>
                  </a:cubicBezTo>
                  <a:cubicBezTo>
                    <a:pt x="38700" y="36127"/>
                    <a:pt x="39280" y="36283"/>
                    <a:pt x="39907" y="36377"/>
                  </a:cubicBezTo>
                  <a:cubicBezTo>
                    <a:pt x="40447" y="36461"/>
                    <a:pt x="40984" y="36501"/>
                    <a:pt x="41514" y="36501"/>
                  </a:cubicBezTo>
                  <a:cubicBezTo>
                    <a:pt x="45876" y="36501"/>
                    <a:pt x="49782" y="33770"/>
                    <a:pt x="51334" y="29732"/>
                  </a:cubicBezTo>
                  <a:cubicBezTo>
                    <a:pt x="51679" y="29826"/>
                    <a:pt x="52055" y="29904"/>
                    <a:pt x="52415" y="29951"/>
                  </a:cubicBezTo>
                  <a:cubicBezTo>
                    <a:pt x="52962" y="30036"/>
                    <a:pt x="53506" y="30077"/>
                    <a:pt x="54042" y="30077"/>
                  </a:cubicBezTo>
                  <a:cubicBezTo>
                    <a:pt x="59149" y="30077"/>
                    <a:pt x="63627" y="26349"/>
                    <a:pt x="64422" y="21158"/>
                  </a:cubicBezTo>
                  <a:cubicBezTo>
                    <a:pt x="65300" y="15405"/>
                    <a:pt x="61365" y="10045"/>
                    <a:pt x="55613" y="9151"/>
                  </a:cubicBezTo>
                  <a:cubicBezTo>
                    <a:pt x="55074" y="9068"/>
                    <a:pt x="54539" y="9028"/>
                    <a:pt x="54011" y="9028"/>
                  </a:cubicBezTo>
                  <a:cubicBezTo>
                    <a:pt x="52847" y="9028"/>
                    <a:pt x="51716" y="9224"/>
                    <a:pt x="50660" y="9590"/>
                  </a:cubicBezTo>
                  <a:cubicBezTo>
                    <a:pt x="50017" y="5123"/>
                    <a:pt x="46522" y="1408"/>
                    <a:pt x="41835" y="687"/>
                  </a:cubicBezTo>
                  <a:cubicBezTo>
                    <a:pt x="41298" y="606"/>
                    <a:pt x="40763" y="566"/>
                    <a:pt x="40235" y="566"/>
                  </a:cubicBezTo>
                  <a:cubicBezTo>
                    <a:pt x="38115" y="566"/>
                    <a:pt x="36100" y="1203"/>
                    <a:pt x="34405" y="2333"/>
                  </a:cubicBezTo>
                  <a:cubicBezTo>
                    <a:pt x="33261" y="1173"/>
                    <a:pt x="31741" y="358"/>
                    <a:pt x="30017" y="91"/>
                  </a:cubicBezTo>
                  <a:cubicBezTo>
                    <a:pt x="29614" y="30"/>
                    <a:pt x="29213" y="1"/>
                    <a:pt x="28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flipH="1">
              <a:off x="8636875" y="3847436"/>
              <a:ext cx="404315" cy="193991"/>
            </a:xfrm>
            <a:custGeom>
              <a:avLst/>
              <a:gdLst/>
              <a:ahLst/>
              <a:cxnLst/>
              <a:rect l="l" t="t" r="r" b="b"/>
              <a:pathLst>
                <a:path w="62855" h="30158" extrusionOk="0">
                  <a:moveTo>
                    <a:pt x="25941" y="0"/>
                  </a:moveTo>
                  <a:cubicBezTo>
                    <a:pt x="19672" y="0"/>
                    <a:pt x="14468" y="4530"/>
                    <a:pt x="13402" y="10486"/>
                  </a:cubicBezTo>
                  <a:cubicBezTo>
                    <a:pt x="12383" y="10126"/>
                    <a:pt x="11270" y="9938"/>
                    <a:pt x="10110" y="9938"/>
                  </a:cubicBezTo>
                  <a:cubicBezTo>
                    <a:pt x="4530" y="9938"/>
                    <a:pt x="0" y="14452"/>
                    <a:pt x="0" y="20032"/>
                  </a:cubicBezTo>
                  <a:cubicBezTo>
                    <a:pt x="0" y="25628"/>
                    <a:pt x="4530" y="30157"/>
                    <a:pt x="10110" y="30157"/>
                  </a:cubicBezTo>
                  <a:lnTo>
                    <a:pt x="53560" y="30157"/>
                  </a:lnTo>
                  <a:cubicBezTo>
                    <a:pt x="58685" y="30157"/>
                    <a:pt x="62854" y="25988"/>
                    <a:pt x="62854" y="20863"/>
                  </a:cubicBezTo>
                  <a:cubicBezTo>
                    <a:pt x="62854" y="15721"/>
                    <a:pt x="58685" y="11568"/>
                    <a:pt x="53560" y="11568"/>
                  </a:cubicBezTo>
                  <a:cubicBezTo>
                    <a:pt x="52008" y="11568"/>
                    <a:pt x="50550" y="11960"/>
                    <a:pt x="49265" y="12618"/>
                  </a:cubicBezTo>
                  <a:cubicBezTo>
                    <a:pt x="47776" y="9891"/>
                    <a:pt x="44892" y="8041"/>
                    <a:pt x="41569" y="8041"/>
                  </a:cubicBezTo>
                  <a:cubicBezTo>
                    <a:pt x="40315" y="8041"/>
                    <a:pt x="39123" y="8307"/>
                    <a:pt x="38042" y="8793"/>
                  </a:cubicBezTo>
                  <a:cubicBezTo>
                    <a:pt x="36380" y="3684"/>
                    <a:pt x="31584" y="0"/>
                    <a:pt x="25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24"/>
          <p:cNvSpPr txBox="1">
            <a:spLocks noGrp="1"/>
          </p:cNvSpPr>
          <p:nvPr>
            <p:ph type="title"/>
          </p:nvPr>
        </p:nvSpPr>
        <p:spPr>
          <a:xfrm>
            <a:off x="723300" y="445025"/>
            <a:ext cx="76974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4">
  <p:cSld name="CUSTOM_9_1_1_1_1_1_2">
    <p:spTree>
      <p:nvGrpSpPr>
        <p:cNvPr id="1" name="Shape 221"/>
        <p:cNvGrpSpPr/>
        <p:nvPr/>
      </p:nvGrpSpPr>
      <p:grpSpPr>
        <a:xfrm>
          <a:off x="0" y="0"/>
          <a:ext cx="0" cy="0"/>
          <a:chOff x="0" y="0"/>
          <a:chExt cx="0" cy="0"/>
        </a:xfrm>
      </p:grpSpPr>
      <p:grpSp>
        <p:nvGrpSpPr>
          <p:cNvPr id="222" name="Google Shape;222;p25"/>
          <p:cNvGrpSpPr/>
          <p:nvPr/>
        </p:nvGrpSpPr>
        <p:grpSpPr>
          <a:xfrm>
            <a:off x="2301900" y="7"/>
            <a:ext cx="7200352" cy="5320048"/>
            <a:chOff x="2301900" y="7"/>
            <a:chExt cx="7200352" cy="5320048"/>
          </a:xfrm>
        </p:grpSpPr>
        <p:sp>
          <p:nvSpPr>
            <p:cNvPr id="223" name="Google Shape;223;p25"/>
            <p:cNvSpPr/>
            <p:nvPr/>
          </p:nvSpPr>
          <p:spPr>
            <a:xfrm>
              <a:off x="8308950" y="692647"/>
              <a:ext cx="1193302" cy="572550"/>
            </a:xfrm>
            <a:custGeom>
              <a:avLst/>
              <a:gdLst/>
              <a:ahLst/>
              <a:cxnLst/>
              <a:rect l="l" t="t" r="r" b="b"/>
              <a:pathLst>
                <a:path w="62855" h="30158" extrusionOk="0">
                  <a:moveTo>
                    <a:pt x="25941" y="0"/>
                  </a:moveTo>
                  <a:cubicBezTo>
                    <a:pt x="19672" y="0"/>
                    <a:pt x="14468" y="4530"/>
                    <a:pt x="13402" y="10486"/>
                  </a:cubicBezTo>
                  <a:cubicBezTo>
                    <a:pt x="12383" y="10126"/>
                    <a:pt x="11270" y="9938"/>
                    <a:pt x="10110" y="9938"/>
                  </a:cubicBezTo>
                  <a:cubicBezTo>
                    <a:pt x="4530" y="9938"/>
                    <a:pt x="0" y="14452"/>
                    <a:pt x="0" y="20032"/>
                  </a:cubicBezTo>
                  <a:cubicBezTo>
                    <a:pt x="0" y="25628"/>
                    <a:pt x="4530" y="30157"/>
                    <a:pt x="10110" y="30157"/>
                  </a:cubicBezTo>
                  <a:lnTo>
                    <a:pt x="53560" y="30157"/>
                  </a:lnTo>
                  <a:cubicBezTo>
                    <a:pt x="58685" y="30157"/>
                    <a:pt x="62854" y="25988"/>
                    <a:pt x="62854" y="20863"/>
                  </a:cubicBezTo>
                  <a:cubicBezTo>
                    <a:pt x="62854" y="15721"/>
                    <a:pt x="58685" y="11568"/>
                    <a:pt x="53560" y="11568"/>
                  </a:cubicBezTo>
                  <a:cubicBezTo>
                    <a:pt x="52008" y="11568"/>
                    <a:pt x="50550" y="11960"/>
                    <a:pt x="49265" y="12618"/>
                  </a:cubicBezTo>
                  <a:cubicBezTo>
                    <a:pt x="47776" y="9891"/>
                    <a:pt x="44892" y="8041"/>
                    <a:pt x="41569" y="8041"/>
                  </a:cubicBezTo>
                  <a:cubicBezTo>
                    <a:pt x="40315" y="8041"/>
                    <a:pt x="39123" y="8307"/>
                    <a:pt x="38042" y="8793"/>
                  </a:cubicBezTo>
                  <a:cubicBezTo>
                    <a:pt x="36380" y="3684"/>
                    <a:pt x="31584" y="0"/>
                    <a:pt x="25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a:off x="2879050" y="4932650"/>
              <a:ext cx="660183" cy="387405"/>
            </a:xfrm>
            <a:custGeom>
              <a:avLst/>
              <a:gdLst/>
              <a:ahLst/>
              <a:cxnLst/>
              <a:rect l="l" t="t" r="r" b="b"/>
              <a:pathLst>
                <a:path w="65300" h="38319" extrusionOk="0">
                  <a:moveTo>
                    <a:pt x="28818" y="1"/>
                  </a:moveTo>
                  <a:cubicBezTo>
                    <a:pt x="26166" y="1"/>
                    <a:pt x="23735" y="1332"/>
                    <a:pt x="22289" y="3446"/>
                  </a:cubicBezTo>
                  <a:cubicBezTo>
                    <a:pt x="22054" y="3399"/>
                    <a:pt x="21803" y="3352"/>
                    <a:pt x="21568" y="3305"/>
                  </a:cubicBezTo>
                  <a:cubicBezTo>
                    <a:pt x="20937" y="3208"/>
                    <a:pt x="20310" y="3161"/>
                    <a:pt x="19691" y="3161"/>
                  </a:cubicBezTo>
                  <a:cubicBezTo>
                    <a:pt x="14282" y="3161"/>
                    <a:pt x="9479" y="6736"/>
                    <a:pt x="7932" y="11926"/>
                  </a:cubicBezTo>
                  <a:cubicBezTo>
                    <a:pt x="4326" y="12129"/>
                    <a:pt x="1223" y="14825"/>
                    <a:pt x="659" y="18540"/>
                  </a:cubicBezTo>
                  <a:cubicBezTo>
                    <a:pt x="0" y="22788"/>
                    <a:pt x="2916" y="26769"/>
                    <a:pt x="7179" y="27427"/>
                  </a:cubicBezTo>
                  <a:cubicBezTo>
                    <a:pt x="7508" y="27474"/>
                    <a:pt x="7837" y="27506"/>
                    <a:pt x="8151" y="27521"/>
                  </a:cubicBezTo>
                  <a:cubicBezTo>
                    <a:pt x="8120" y="27647"/>
                    <a:pt x="8104" y="27788"/>
                    <a:pt x="8088" y="27929"/>
                  </a:cubicBezTo>
                  <a:cubicBezTo>
                    <a:pt x="7430" y="32192"/>
                    <a:pt x="10345" y="36174"/>
                    <a:pt x="14609" y="36816"/>
                  </a:cubicBezTo>
                  <a:cubicBezTo>
                    <a:pt x="15016" y="36880"/>
                    <a:pt x="15420" y="36912"/>
                    <a:pt x="15820" y="36912"/>
                  </a:cubicBezTo>
                  <a:cubicBezTo>
                    <a:pt x="18545" y="36912"/>
                    <a:pt x="21036" y="35467"/>
                    <a:pt x="22430" y="33211"/>
                  </a:cubicBezTo>
                  <a:cubicBezTo>
                    <a:pt x="23982" y="35798"/>
                    <a:pt x="26647" y="37710"/>
                    <a:pt x="29860" y="38196"/>
                  </a:cubicBezTo>
                  <a:cubicBezTo>
                    <a:pt x="30400" y="38278"/>
                    <a:pt x="30936" y="38318"/>
                    <a:pt x="31466" y="38318"/>
                  </a:cubicBezTo>
                  <a:cubicBezTo>
                    <a:pt x="33950" y="38318"/>
                    <a:pt x="36286" y="37437"/>
                    <a:pt x="38120" y="35939"/>
                  </a:cubicBezTo>
                  <a:cubicBezTo>
                    <a:pt x="38700" y="36127"/>
                    <a:pt x="39280" y="36283"/>
                    <a:pt x="39907" y="36377"/>
                  </a:cubicBezTo>
                  <a:cubicBezTo>
                    <a:pt x="40447" y="36461"/>
                    <a:pt x="40984" y="36501"/>
                    <a:pt x="41514" y="36501"/>
                  </a:cubicBezTo>
                  <a:cubicBezTo>
                    <a:pt x="45876" y="36501"/>
                    <a:pt x="49782" y="33770"/>
                    <a:pt x="51334" y="29732"/>
                  </a:cubicBezTo>
                  <a:cubicBezTo>
                    <a:pt x="51679" y="29826"/>
                    <a:pt x="52055" y="29904"/>
                    <a:pt x="52415" y="29951"/>
                  </a:cubicBezTo>
                  <a:cubicBezTo>
                    <a:pt x="52962" y="30036"/>
                    <a:pt x="53506" y="30077"/>
                    <a:pt x="54042" y="30077"/>
                  </a:cubicBezTo>
                  <a:cubicBezTo>
                    <a:pt x="59149" y="30077"/>
                    <a:pt x="63627" y="26349"/>
                    <a:pt x="64422" y="21158"/>
                  </a:cubicBezTo>
                  <a:cubicBezTo>
                    <a:pt x="65300" y="15405"/>
                    <a:pt x="61365" y="10045"/>
                    <a:pt x="55613" y="9151"/>
                  </a:cubicBezTo>
                  <a:cubicBezTo>
                    <a:pt x="55074" y="9068"/>
                    <a:pt x="54539" y="9028"/>
                    <a:pt x="54011" y="9028"/>
                  </a:cubicBezTo>
                  <a:cubicBezTo>
                    <a:pt x="52847" y="9028"/>
                    <a:pt x="51716" y="9224"/>
                    <a:pt x="50660" y="9590"/>
                  </a:cubicBezTo>
                  <a:cubicBezTo>
                    <a:pt x="50017" y="5123"/>
                    <a:pt x="46522" y="1408"/>
                    <a:pt x="41835" y="687"/>
                  </a:cubicBezTo>
                  <a:cubicBezTo>
                    <a:pt x="41298" y="606"/>
                    <a:pt x="40763" y="566"/>
                    <a:pt x="40235" y="566"/>
                  </a:cubicBezTo>
                  <a:cubicBezTo>
                    <a:pt x="38115" y="566"/>
                    <a:pt x="36100" y="1203"/>
                    <a:pt x="34405" y="2333"/>
                  </a:cubicBezTo>
                  <a:cubicBezTo>
                    <a:pt x="33261" y="1173"/>
                    <a:pt x="31741" y="358"/>
                    <a:pt x="30017" y="91"/>
                  </a:cubicBezTo>
                  <a:cubicBezTo>
                    <a:pt x="29614" y="30"/>
                    <a:pt x="29213" y="1"/>
                    <a:pt x="28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rot="10800000" flipH="1">
              <a:off x="2301900" y="7"/>
              <a:ext cx="1083197" cy="387818"/>
            </a:xfrm>
            <a:custGeom>
              <a:avLst/>
              <a:gdLst/>
              <a:ahLst/>
              <a:cxnLst/>
              <a:rect l="l" t="t" r="r" b="b"/>
              <a:pathLst>
                <a:path w="59062" h="21146" extrusionOk="0">
                  <a:moveTo>
                    <a:pt x="17478" y="1"/>
                  </a:moveTo>
                  <a:cubicBezTo>
                    <a:pt x="11051" y="1"/>
                    <a:pt x="5832" y="5221"/>
                    <a:pt x="5832" y="11647"/>
                  </a:cubicBezTo>
                  <a:cubicBezTo>
                    <a:pt x="5832" y="12399"/>
                    <a:pt x="5894" y="13136"/>
                    <a:pt x="6036" y="13857"/>
                  </a:cubicBezTo>
                  <a:cubicBezTo>
                    <a:pt x="2603" y="14500"/>
                    <a:pt x="1" y="17509"/>
                    <a:pt x="1" y="21146"/>
                  </a:cubicBezTo>
                  <a:lnTo>
                    <a:pt x="59062" y="21146"/>
                  </a:lnTo>
                  <a:cubicBezTo>
                    <a:pt x="59062" y="21114"/>
                    <a:pt x="59062" y="21083"/>
                    <a:pt x="59062" y="21052"/>
                  </a:cubicBezTo>
                  <a:cubicBezTo>
                    <a:pt x="59062" y="17055"/>
                    <a:pt x="55817" y="13810"/>
                    <a:pt x="51820" y="13810"/>
                  </a:cubicBezTo>
                  <a:cubicBezTo>
                    <a:pt x="50112" y="13810"/>
                    <a:pt x="48529" y="14421"/>
                    <a:pt x="47290" y="15409"/>
                  </a:cubicBezTo>
                  <a:cubicBezTo>
                    <a:pt x="45660" y="12117"/>
                    <a:pt x="42243" y="9844"/>
                    <a:pt x="38309" y="9844"/>
                  </a:cubicBezTo>
                  <a:cubicBezTo>
                    <a:pt x="37917" y="9844"/>
                    <a:pt x="37525" y="9860"/>
                    <a:pt x="37149" y="9907"/>
                  </a:cubicBezTo>
                  <a:cubicBezTo>
                    <a:pt x="36036" y="7493"/>
                    <a:pt x="33591" y="5832"/>
                    <a:pt x="30770" y="5832"/>
                  </a:cubicBezTo>
                  <a:cubicBezTo>
                    <a:pt x="29751" y="5832"/>
                    <a:pt x="28779" y="6051"/>
                    <a:pt x="27901" y="6443"/>
                  </a:cubicBezTo>
                  <a:cubicBezTo>
                    <a:pt x="25989" y="2619"/>
                    <a:pt x="22039" y="1"/>
                    <a:pt x="17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flipH="1">
              <a:off x="8665460" y="4282647"/>
              <a:ext cx="386740" cy="165552"/>
            </a:xfrm>
            <a:custGeom>
              <a:avLst/>
              <a:gdLst/>
              <a:ahLst/>
              <a:cxnLst/>
              <a:rect l="l" t="t" r="r" b="b"/>
              <a:pathLst>
                <a:path w="62102" h="26584" extrusionOk="0">
                  <a:moveTo>
                    <a:pt x="40565" y="0"/>
                  </a:moveTo>
                  <a:cubicBezTo>
                    <a:pt x="35769" y="0"/>
                    <a:pt x="31646" y="2900"/>
                    <a:pt x="29875" y="7054"/>
                  </a:cubicBezTo>
                  <a:cubicBezTo>
                    <a:pt x="28825" y="6630"/>
                    <a:pt x="27681" y="6411"/>
                    <a:pt x="26474" y="6411"/>
                  </a:cubicBezTo>
                  <a:cubicBezTo>
                    <a:pt x="22791" y="6411"/>
                    <a:pt x="19609" y="8590"/>
                    <a:pt x="18151" y="11725"/>
                  </a:cubicBezTo>
                  <a:cubicBezTo>
                    <a:pt x="17195" y="11270"/>
                    <a:pt x="16113" y="11019"/>
                    <a:pt x="14969" y="11019"/>
                  </a:cubicBezTo>
                  <a:cubicBezTo>
                    <a:pt x="11787" y="11019"/>
                    <a:pt x="9060" y="13010"/>
                    <a:pt x="7994" y="15831"/>
                  </a:cubicBezTo>
                  <a:cubicBezTo>
                    <a:pt x="7273" y="15502"/>
                    <a:pt x="6474" y="15314"/>
                    <a:pt x="5643" y="15314"/>
                  </a:cubicBezTo>
                  <a:cubicBezTo>
                    <a:pt x="2524" y="15314"/>
                    <a:pt x="0" y="17838"/>
                    <a:pt x="0" y="20957"/>
                  </a:cubicBezTo>
                  <a:cubicBezTo>
                    <a:pt x="0" y="24060"/>
                    <a:pt x="2524" y="26584"/>
                    <a:pt x="5643" y="26584"/>
                  </a:cubicBezTo>
                  <a:lnTo>
                    <a:pt x="52917" y="26584"/>
                  </a:lnTo>
                  <a:cubicBezTo>
                    <a:pt x="57995" y="26584"/>
                    <a:pt x="62102" y="22477"/>
                    <a:pt x="62102" y="17414"/>
                  </a:cubicBezTo>
                  <a:cubicBezTo>
                    <a:pt x="62102" y="12351"/>
                    <a:pt x="57995" y="8245"/>
                    <a:pt x="52917" y="8245"/>
                  </a:cubicBezTo>
                  <a:cubicBezTo>
                    <a:pt x="52509" y="8245"/>
                    <a:pt x="52101" y="8276"/>
                    <a:pt x="51710" y="8323"/>
                  </a:cubicBezTo>
                  <a:cubicBezTo>
                    <a:pt x="50283" y="3511"/>
                    <a:pt x="45832" y="0"/>
                    <a:pt x="40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25"/>
          <p:cNvSpPr txBox="1">
            <a:spLocks noGrp="1"/>
          </p:cNvSpPr>
          <p:nvPr>
            <p:ph type="title"/>
          </p:nvPr>
        </p:nvSpPr>
        <p:spPr>
          <a:xfrm>
            <a:off x="723300" y="445025"/>
            <a:ext cx="76974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3_1">
    <p:bg>
      <p:bgPr>
        <a:solidFill>
          <a:schemeClr val="lt1"/>
        </a:solidFill>
        <a:effectLst/>
      </p:bgPr>
    </p:bg>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4410725" y="520375"/>
            <a:ext cx="4297800" cy="643800"/>
          </a:xfrm>
          <a:prstGeom prst="rect">
            <a:avLst/>
          </a:prstGeom>
        </p:spPr>
        <p:txBody>
          <a:bodyPr spcFirstLastPara="1" wrap="square" lIns="0" tIns="0" rIns="0" bIns="0" anchor="t" anchorCtr="0">
            <a:noAutofit/>
          </a:bodyPr>
          <a:lstStyle>
            <a:lvl1pPr lvl="0" algn="ctr" rtl="0">
              <a:spcBef>
                <a:spcPts val="0"/>
              </a:spcBef>
              <a:spcAft>
                <a:spcPts val="0"/>
              </a:spcAft>
              <a:buSzPts val="5000"/>
              <a:buNone/>
              <a:defRPr sz="44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230" name="Google Shape;230;p26"/>
          <p:cNvSpPr txBox="1"/>
          <p:nvPr/>
        </p:nvSpPr>
        <p:spPr>
          <a:xfrm>
            <a:off x="4572000" y="3127645"/>
            <a:ext cx="3848700" cy="6216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b="1">
                <a:solidFill>
                  <a:schemeClr val="dk1"/>
                </a:solidFill>
                <a:latin typeface="Lato"/>
                <a:ea typeface="Lato"/>
                <a:cs typeface="Lato"/>
                <a:sym typeface="Lato"/>
              </a:rPr>
              <a:t>CREDITS</a:t>
            </a:r>
            <a:r>
              <a:rPr lang="en">
                <a:solidFill>
                  <a:schemeClr val="dk1"/>
                </a:solidFill>
                <a:latin typeface="Lato"/>
                <a:ea typeface="Lato"/>
                <a:cs typeface="Lato"/>
                <a:sym typeface="Lato"/>
              </a:rPr>
              <a:t>: This presentation template was created by </a:t>
            </a:r>
            <a:r>
              <a:rPr lang="en">
                <a:solidFill>
                  <a:schemeClr val="dk1"/>
                </a:solidFill>
                <a:uFill>
                  <a:noFill/>
                </a:uFill>
                <a:latin typeface="Lato Black"/>
                <a:ea typeface="Lato Black"/>
                <a:cs typeface="Lato Black"/>
                <a:sym typeface="Lato Black"/>
                <a:hlinkClick r:id="rId2">
                  <a:extLst>
                    <a:ext uri="{A12FA001-AC4F-418D-AE19-62706E023703}">
                      <ahyp:hlinkClr xmlns:ahyp="http://schemas.microsoft.com/office/drawing/2018/hyperlinkcolor" val="tx"/>
                    </a:ext>
                  </a:extLst>
                </a:hlinkClick>
              </a:rPr>
              <a:t>Slidesgo</a:t>
            </a:r>
            <a:r>
              <a:rPr lang="en">
                <a:solidFill>
                  <a:schemeClr val="dk1"/>
                </a:solidFill>
                <a:latin typeface="Lato"/>
                <a:ea typeface="Lato"/>
                <a:cs typeface="Lato"/>
                <a:sym typeface="Lato"/>
              </a:rPr>
              <a:t>, including icons by </a:t>
            </a:r>
            <a:r>
              <a:rPr lang="en">
                <a:solidFill>
                  <a:schemeClr val="dk1"/>
                </a:solidFill>
                <a:uFill>
                  <a:noFill/>
                </a:uFill>
                <a:latin typeface="Lato Black"/>
                <a:ea typeface="Lato Black"/>
                <a:cs typeface="Lato Black"/>
                <a:sym typeface="Lato Black"/>
                <a:hlinkClick r:id="rId3">
                  <a:extLst>
                    <a:ext uri="{A12FA001-AC4F-418D-AE19-62706E023703}">
                      <ahyp:hlinkClr xmlns:ahyp="http://schemas.microsoft.com/office/drawing/2018/hyperlinkcolor" val="tx"/>
                    </a:ext>
                  </a:extLst>
                </a:hlinkClick>
              </a:rPr>
              <a:t>Flaticon</a:t>
            </a:r>
            <a:r>
              <a:rPr lang="en">
                <a:solidFill>
                  <a:schemeClr val="dk1"/>
                </a:solidFill>
                <a:latin typeface="Lato"/>
                <a:ea typeface="Lato"/>
                <a:cs typeface="Lato"/>
                <a:sym typeface="Lato"/>
              </a:rPr>
              <a:t> and infographics &amp; images by </a:t>
            </a:r>
            <a:r>
              <a:rPr lang="en">
                <a:solidFill>
                  <a:schemeClr val="dk1"/>
                </a:solidFill>
                <a:uFill>
                  <a:noFill/>
                </a:uFill>
                <a:latin typeface="Lato Black"/>
                <a:ea typeface="Lato Black"/>
                <a:cs typeface="Lato Black"/>
                <a:sym typeface="Lato Black"/>
                <a:hlinkClick r:id="rId4">
                  <a:extLst>
                    <a:ext uri="{A12FA001-AC4F-418D-AE19-62706E023703}">
                      <ahyp:hlinkClr xmlns:ahyp="http://schemas.microsoft.com/office/drawing/2018/hyperlinkcolor" val="tx"/>
                    </a:ext>
                  </a:extLst>
                </a:hlinkClick>
              </a:rPr>
              <a:t>Freepik</a:t>
            </a:r>
            <a:endParaRPr>
              <a:solidFill>
                <a:schemeClr val="dk1"/>
              </a:solidFill>
              <a:latin typeface="Lato Black"/>
              <a:ea typeface="Lato Black"/>
              <a:cs typeface="Lato Black"/>
              <a:sym typeface="Lato Black"/>
            </a:endParaRPr>
          </a:p>
        </p:txBody>
      </p:sp>
      <p:sp>
        <p:nvSpPr>
          <p:cNvPr id="231" name="Google Shape;231;p26"/>
          <p:cNvSpPr txBox="1">
            <a:spLocks noGrp="1"/>
          </p:cNvSpPr>
          <p:nvPr>
            <p:ph type="subTitle" idx="1"/>
          </p:nvPr>
        </p:nvSpPr>
        <p:spPr>
          <a:xfrm>
            <a:off x="4819800" y="1251000"/>
            <a:ext cx="3353100" cy="1213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800"/>
              <a:buNone/>
              <a:defRPr sz="1600"/>
            </a:lvl1pPr>
            <a:lvl2pPr lvl="1" algn="r" rtl="0">
              <a:lnSpc>
                <a:spcPct val="100000"/>
              </a:lnSpc>
              <a:spcBef>
                <a:spcPts val="0"/>
              </a:spcBef>
              <a:spcAft>
                <a:spcPts val="0"/>
              </a:spcAft>
              <a:buSzPts val="1800"/>
              <a:buNone/>
              <a:defRPr sz="1800" b="1"/>
            </a:lvl2pPr>
            <a:lvl3pPr lvl="2" algn="r" rtl="0">
              <a:lnSpc>
                <a:spcPct val="100000"/>
              </a:lnSpc>
              <a:spcBef>
                <a:spcPts val="0"/>
              </a:spcBef>
              <a:spcAft>
                <a:spcPts val="0"/>
              </a:spcAft>
              <a:buSzPts val="1800"/>
              <a:buNone/>
              <a:defRPr sz="1800" b="1"/>
            </a:lvl3pPr>
            <a:lvl4pPr lvl="3" algn="r" rtl="0">
              <a:lnSpc>
                <a:spcPct val="100000"/>
              </a:lnSpc>
              <a:spcBef>
                <a:spcPts val="0"/>
              </a:spcBef>
              <a:spcAft>
                <a:spcPts val="0"/>
              </a:spcAft>
              <a:buSzPts val="1800"/>
              <a:buNone/>
              <a:defRPr sz="1800" b="1"/>
            </a:lvl4pPr>
            <a:lvl5pPr lvl="4" algn="r" rtl="0">
              <a:lnSpc>
                <a:spcPct val="100000"/>
              </a:lnSpc>
              <a:spcBef>
                <a:spcPts val="0"/>
              </a:spcBef>
              <a:spcAft>
                <a:spcPts val="0"/>
              </a:spcAft>
              <a:buSzPts val="1800"/>
              <a:buNone/>
              <a:defRPr sz="1800" b="1"/>
            </a:lvl5pPr>
            <a:lvl6pPr lvl="5" algn="r" rtl="0">
              <a:lnSpc>
                <a:spcPct val="100000"/>
              </a:lnSpc>
              <a:spcBef>
                <a:spcPts val="0"/>
              </a:spcBef>
              <a:spcAft>
                <a:spcPts val="0"/>
              </a:spcAft>
              <a:buSzPts val="1800"/>
              <a:buNone/>
              <a:defRPr sz="1800" b="1"/>
            </a:lvl6pPr>
            <a:lvl7pPr lvl="6" algn="r" rtl="0">
              <a:lnSpc>
                <a:spcPct val="100000"/>
              </a:lnSpc>
              <a:spcBef>
                <a:spcPts val="0"/>
              </a:spcBef>
              <a:spcAft>
                <a:spcPts val="0"/>
              </a:spcAft>
              <a:buSzPts val="1800"/>
              <a:buNone/>
              <a:defRPr sz="1800" b="1"/>
            </a:lvl7pPr>
            <a:lvl8pPr lvl="7" algn="r" rtl="0">
              <a:lnSpc>
                <a:spcPct val="100000"/>
              </a:lnSpc>
              <a:spcBef>
                <a:spcPts val="0"/>
              </a:spcBef>
              <a:spcAft>
                <a:spcPts val="0"/>
              </a:spcAft>
              <a:buSzPts val="1800"/>
              <a:buNone/>
              <a:defRPr sz="1800" b="1"/>
            </a:lvl8pPr>
            <a:lvl9pPr lvl="8" algn="r" rtl="0">
              <a:lnSpc>
                <a:spcPct val="100000"/>
              </a:lnSpc>
              <a:spcBef>
                <a:spcPts val="0"/>
              </a:spcBef>
              <a:spcAft>
                <a:spcPts val="0"/>
              </a:spcAft>
              <a:buSzPts val="1800"/>
              <a:buNone/>
              <a:defRPr sz="1800" b="1"/>
            </a:lvl9pPr>
          </a:lstStyle>
          <a:p>
            <a:endParaRPr/>
          </a:p>
        </p:txBody>
      </p:sp>
      <p:grpSp>
        <p:nvGrpSpPr>
          <p:cNvPr id="232" name="Google Shape;232;p26"/>
          <p:cNvGrpSpPr/>
          <p:nvPr/>
        </p:nvGrpSpPr>
        <p:grpSpPr>
          <a:xfrm>
            <a:off x="-271725" y="0"/>
            <a:ext cx="9415718" cy="1435986"/>
            <a:chOff x="-271725" y="0"/>
            <a:chExt cx="9415718" cy="1435986"/>
          </a:xfrm>
        </p:grpSpPr>
        <p:sp>
          <p:nvSpPr>
            <p:cNvPr id="233" name="Google Shape;233;p26"/>
            <p:cNvSpPr/>
            <p:nvPr/>
          </p:nvSpPr>
          <p:spPr>
            <a:xfrm>
              <a:off x="-271725" y="858163"/>
              <a:ext cx="1098928" cy="577823"/>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rot="10800000">
              <a:off x="171950" y="0"/>
              <a:ext cx="1589800" cy="592125"/>
            </a:xfrm>
            <a:custGeom>
              <a:avLst/>
              <a:gdLst/>
              <a:ahLst/>
              <a:cxnLst/>
              <a:rect l="l" t="t" r="r" b="b"/>
              <a:pathLst>
                <a:path w="63592" h="23685" extrusionOk="0">
                  <a:moveTo>
                    <a:pt x="24546" y="1"/>
                  </a:moveTo>
                  <a:cubicBezTo>
                    <a:pt x="16443" y="1"/>
                    <a:pt x="9860" y="6584"/>
                    <a:pt x="9860" y="14703"/>
                  </a:cubicBezTo>
                  <a:cubicBezTo>
                    <a:pt x="9860" y="14719"/>
                    <a:pt x="9860" y="14735"/>
                    <a:pt x="9860" y="14750"/>
                  </a:cubicBezTo>
                  <a:cubicBezTo>
                    <a:pt x="9562" y="14719"/>
                    <a:pt x="9264" y="14703"/>
                    <a:pt x="8966" y="14703"/>
                  </a:cubicBezTo>
                  <a:cubicBezTo>
                    <a:pt x="4013" y="14703"/>
                    <a:pt x="0" y="18716"/>
                    <a:pt x="0" y="23685"/>
                  </a:cubicBezTo>
                  <a:lnTo>
                    <a:pt x="63591" y="23685"/>
                  </a:lnTo>
                  <a:cubicBezTo>
                    <a:pt x="62933" y="19594"/>
                    <a:pt x="59390" y="16474"/>
                    <a:pt x="55127" y="16474"/>
                  </a:cubicBezTo>
                  <a:cubicBezTo>
                    <a:pt x="53638" y="16474"/>
                    <a:pt x="52227" y="16866"/>
                    <a:pt x="51005" y="17525"/>
                  </a:cubicBezTo>
                  <a:cubicBezTo>
                    <a:pt x="49014" y="14515"/>
                    <a:pt x="45597" y="12540"/>
                    <a:pt x="41710" y="12540"/>
                  </a:cubicBezTo>
                  <a:cubicBezTo>
                    <a:pt x="40816" y="12540"/>
                    <a:pt x="39954" y="12634"/>
                    <a:pt x="39124" y="12838"/>
                  </a:cubicBezTo>
                  <a:cubicBezTo>
                    <a:pt x="38214" y="5596"/>
                    <a:pt x="32039" y="1"/>
                    <a:pt x="245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rot="-5400000">
              <a:off x="8823161" y="355310"/>
              <a:ext cx="472496" cy="169168"/>
            </a:xfrm>
            <a:custGeom>
              <a:avLst/>
              <a:gdLst/>
              <a:ahLst/>
              <a:cxnLst/>
              <a:rect l="l" t="t" r="r" b="b"/>
              <a:pathLst>
                <a:path w="59062" h="21146" extrusionOk="0">
                  <a:moveTo>
                    <a:pt x="17478" y="1"/>
                  </a:moveTo>
                  <a:cubicBezTo>
                    <a:pt x="11051" y="1"/>
                    <a:pt x="5832" y="5221"/>
                    <a:pt x="5832" y="11647"/>
                  </a:cubicBezTo>
                  <a:cubicBezTo>
                    <a:pt x="5832" y="12399"/>
                    <a:pt x="5894" y="13136"/>
                    <a:pt x="6036" y="13857"/>
                  </a:cubicBezTo>
                  <a:cubicBezTo>
                    <a:pt x="2603" y="14500"/>
                    <a:pt x="1" y="17509"/>
                    <a:pt x="1" y="21146"/>
                  </a:cubicBezTo>
                  <a:lnTo>
                    <a:pt x="59062" y="21146"/>
                  </a:lnTo>
                  <a:cubicBezTo>
                    <a:pt x="59062" y="21114"/>
                    <a:pt x="59062" y="21083"/>
                    <a:pt x="59062" y="21052"/>
                  </a:cubicBezTo>
                  <a:cubicBezTo>
                    <a:pt x="59062" y="17055"/>
                    <a:pt x="55817" y="13810"/>
                    <a:pt x="51820" y="13810"/>
                  </a:cubicBezTo>
                  <a:cubicBezTo>
                    <a:pt x="50112" y="13810"/>
                    <a:pt x="48529" y="14421"/>
                    <a:pt x="47290" y="15409"/>
                  </a:cubicBezTo>
                  <a:cubicBezTo>
                    <a:pt x="45660" y="12117"/>
                    <a:pt x="42243" y="9844"/>
                    <a:pt x="38309" y="9844"/>
                  </a:cubicBezTo>
                  <a:cubicBezTo>
                    <a:pt x="37917" y="9844"/>
                    <a:pt x="37525" y="9860"/>
                    <a:pt x="37149" y="9907"/>
                  </a:cubicBezTo>
                  <a:cubicBezTo>
                    <a:pt x="36036" y="7493"/>
                    <a:pt x="33591" y="5832"/>
                    <a:pt x="30770" y="5832"/>
                  </a:cubicBezTo>
                  <a:cubicBezTo>
                    <a:pt x="29751" y="5832"/>
                    <a:pt x="28779" y="6051"/>
                    <a:pt x="27901" y="6443"/>
                  </a:cubicBezTo>
                  <a:cubicBezTo>
                    <a:pt x="25989" y="2619"/>
                    <a:pt x="22039" y="1"/>
                    <a:pt x="17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6"/>
          <p:cNvGrpSpPr/>
          <p:nvPr/>
        </p:nvGrpSpPr>
        <p:grpSpPr>
          <a:xfrm>
            <a:off x="-884300" y="4317429"/>
            <a:ext cx="10037079" cy="1225491"/>
            <a:chOff x="-884300" y="4317429"/>
            <a:chExt cx="10037079" cy="1225491"/>
          </a:xfrm>
        </p:grpSpPr>
        <p:sp>
          <p:nvSpPr>
            <p:cNvPr id="237" name="Google Shape;237;p26"/>
            <p:cNvSpPr/>
            <p:nvPr/>
          </p:nvSpPr>
          <p:spPr>
            <a:xfrm>
              <a:off x="1108650" y="4317429"/>
              <a:ext cx="8044129" cy="1225491"/>
            </a:xfrm>
            <a:custGeom>
              <a:avLst/>
              <a:gdLst/>
              <a:ahLst/>
              <a:cxnLst/>
              <a:rect l="l" t="t" r="r" b="b"/>
              <a:pathLst>
                <a:path w="73548" h="11205" extrusionOk="0">
                  <a:moveTo>
                    <a:pt x="58276" y="1"/>
                  </a:moveTo>
                  <a:cubicBezTo>
                    <a:pt x="57329" y="1"/>
                    <a:pt x="56278" y="797"/>
                    <a:pt x="55555" y="1555"/>
                  </a:cubicBezTo>
                  <a:cubicBezTo>
                    <a:pt x="55680" y="1133"/>
                    <a:pt x="55211" y="842"/>
                    <a:pt x="54751" y="842"/>
                  </a:cubicBezTo>
                  <a:cubicBezTo>
                    <a:pt x="54608" y="842"/>
                    <a:pt x="54466" y="870"/>
                    <a:pt x="54343" y="932"/>
                  </a:cubicBezTo>
                  <a:cubicBezTo>
                    <a:pt x="53825" y="1202"/>
                    <a:pt x="53519" y="1743"/>
                    <a:pt x="53025" y="2049"/>
                  </a:cubicBezTo>
                  <a:cubicBezTo>
                    <a:pt x="52707" y="2249"/>
                    <a:pt x="52330" y="2332"/>
                    <a:pt x="51966" y="2391"/>
                  </a:cubicBezTo>
                  <a:cubicBezTo>
                    <a:pt x="50989" y="2572"/>
                    <a:pt x="50143" y="2670"/>
                    <a:pt x="49324" y="2670"/>
                  </a:cubicBezTo>
                  <a:cubicBezTo>
                    <a:pt x="48181" y="2670"/>
                    <a:pt x="47093" y="2480"/>
                    <a:pt x="45776" y="2061"/>
                  </a:cubicBezTo>
                  <a:lnTo>
                    <a:pt x="45129" y="1473"/>
                  </a:lnTo>
                  <a:cubicBezTo>
                    <a:pt x="45065" y="1319"/>
                    <a:pt x="44930" y="1264"/>
                    <a:pt x="44765" y="1264"/>
                  </a:cubicBezTo>
                  <a:cubicBezTo>
                    <a:pt x="44501" y="1264"/>
                    <a:pt x="44162" y="1402"/>
                    <a:pt x="43917" y="1496"/>
                  </a:cubicBezTo>
                  <a:cubicBezTo>
                    <a:pt x="42708" y="1955"/>
                    <a:pt x="41353" y="2017"/>
                    <a:pt x="40029" y="2017"/>
                  </a:cubicBezTo>
                  <a:cubicBezTo>
                    <a:pt x="39857" y="2017"/>
                    <a:pt x="39686" y="2015"/>
                    <a:pt x="39516" y="2014"/>
                  </a:cubicBezTo>
                  <a:cubicBezTo>
                    <a:pt x="36115" y="1979"/>
                    <a:pt x="32726" y="1955"/>
                    <a:pt x="29325" y="1932"/>
                  </a:cubicBezTo>
                  <a:cubicBezTo>
                    <a:pt x="26677" y="1908"/>
                    <a:pt x="24030" y="1896"/>
                    <a:pt x="21370" y="1896"/>
                  </a:cubicBezTo>
                  <a:cubicBezTo>
                    <a:pt x="17134" y="1908"/>
                    <a:pt x="12898" y="2002"/>
                    <a:pt x="8649" y="2155"/>
                  </a:cubicBezTo>
                  <a:cubicBezTo>
                    <a:pt x="8550" y="2158"/>
                    <a:pt x="8448" y="2161"/>
                    <a:pt x="8345" y="2161"/>
                  </a:cubicBezTo>
                  <a:cubicBezTo>
                    <a:pt x="8026" y="2161"/>
                    <a:pt x="7702" y="2133"/>
                    <a:pt x="7426" y="1991"/>
                  </a:cubicBezTo>
                  <a:cubicBezTo>
                    <a:pt x="7155" y="1849"/>
                    <a:pt x="6943" y="1614"/>
                    <a:pt x="6673" y="1461"/>
                  </a:cubicBezTo>
                  <a:cubicBezTo>
                    <a:pt x="6458" y="1345"/>
                    <a:pt x="6233" y="1296"/>
                    <a:pt x="6003" y="1296"/>
                  </a:cubicBezTo>
                  <a:cubicBezTo>
                    <a:pt x="5301" y="1296"/>
                    <a:pt x="4554" y="1751"/>
                    <a:pt x="3907" y="2132"/>
                  </a:cubicBezTo>
                  <a:cubicBezTo>
                    <a:pt x="2707" y="2826"/>
                    <a:pt x="1377" y="3309"/>
                    <a:pt x="0" y="3532"/>
                  </a:cubicBezTo>
                  <a:lnTo>
                    <a:pt x="0" y="11205"/>
                  </a:lnTo>
                  <a:lnTo>
                    <a:pt x="73547" y="11205"/>
                  </a:lnTo>
                  <a:lnTo>
                    <a:pt x="73547" y="5956"/>
                  </a:lnTo>
                  <a:cubicBezTo>
                    <a:pt x="72794" y="5662"/>
                    <a:pt x="72100" y="5180"/>
                    <a:pt x="71582" y="4556"/>
                  </a:cubicBezTo>
                  <a:cubicBezTo>
                    <a:pt x="71335" y="4250"/>
                    <a:pt x="71111" y="3909"/>
                    <a:pt x="70747" y="3779"/>
                  </a:cubicBezTo>
                  <a:cubicBezTo>
                    <a:pt x="70636" y="3739"/>
                    <a:pt x="70525" y="3721"/>
                    <a:pt x="70415" y="3721"/>
                  </a:cubicBezTo>
                  <a:cubicBezTo>
                    <a:pt x="69647" y="3721"/>
                    <a:pt x="68895" y="4586"/>
                    <a:pt x="68109" y="4586"/>
                  </a:cubicBezTo>
                  <a:cubicBezTo>
                    <a:pt x="68028" y="4586"/>
                    <a:pt x="67946" y="4576"/>
                    <a:pt x="67863" y="4556"/>
                  </a:cubicBezTo>
                  <a:cubicBezTo>
                    <a:pt x="67499" y="4462"/>
                    <a:pt x="67228" y="4168"/>
                    <a:pt x="66957" y="3909"/>
                  </a:cubicBezTo>
                  <a:cubicBezTo>
                    <a:pt x="65475" y="2438"/>
                    <a:pt x="63462" y="1520"/>
                    <a:pt x="61380" y="1379"/>
                  </a:cubicBezTo>
                  <a:cubicBezTo>
                    <a:pt x="60885" y="1343"/>
                    <a:pt x="60344" y="1343"/>
                    <a:pt x="59932" y="1049"/>
                  </a:cubicBezTo>
                  <a:cubicBezTo>
                    <a:pt x="59650" y="861"/>
                    <a:pt x="59473" y="555"/>
                    <a:pt x="59214" y="331"/>
                  </a:cubicBezTo>
                  <a:cubicBezTo>
                    <a:pt x="58927" y="99"/>
                    <a:pt x="58608" y="1"/>
                    <a:pt x="58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flipH="1">
              <a:off x="-884300" y="4317429"/>
              <a:ext cx="8044129" cy="1225491"/>
            </a:xfrm>
            <a:custGeom>
              <a:avLst/>
              <a:gdLst/>
              <a:ahLst/>
              <a:cxnLst/>
              <a:rect l="l" t="t" r="r" b="b"/>
              <a:pathLst>
                <a:path w="73548" h="11205" extrusionOk="0">
                  <a:moveTo>
                    <a:pt x="58276" y="1"/>
                  </a:moveTo>
                  <a:cubicBezTo>
                    <a:pt x="57329" y="1"/>
                    <a:pt x="56278" y="797"/>
                    <a:pt x="55555" y="1555"/>
                  </a:cubicBezTo>
                  <a:cubicBezTo>
                    <a:pt x="55680" y="1133"/>
                    <a:pt x="55211" y="842"/>
                    <a:pt x="54751" y="842"/>
                  </a:cubicBezTo>
                  <a:cubicBezTo>
                    <a:pt x="54608" y="842"/>
                    <a:pt x="54466" y="870"/>
                    <a:pt x="54343" y="932"/>
                  </a:cubicBezTo>
                  <a:cubicBezTo>
                    <a:pt x="53825" y="1202"/>
                    <a:pt x="53519" y="1743"/>
                    <a:pt x="53025" y="2049"/>
                  </a:cubicBezTo>
                  <a:cubicBezTo>
                    <a:pt x="52707" y="2249"/>
                    <a:pt x="52330" y="2332"/>
                    <a:pt x="51966" y="2391"/>
                  </a:cubicBezTo>
                  <a:cubicBezTo>
                    <a:pt x="50989" y="2572"/>
                    <a:pt x="50143" y="2670"/>
                    <a:pt x="49324" y="2670"/>
                  </a:cubicBezTo>
                  <a:cubicBezTo>
                    <a:pt x="48181" y="2670"/>
                    <a:pt x="47093" y="2480"/>
                    <a:pt x="45776" y="2061"/>
                  </a:cubicBezTo>
                  <a:lnTo>
                    <a:pt x="45129" y="1473"/>
                  </a:lnTo>
                  <a:cubicBezTo>
                    <a:pt x="45065" y="1319"/>
                    <a:pt x="44930" y="1264"/>
                    <a:pt x="44765" y="1264"/>
                  </a:cubicBezTo>
                  <a:cubicBezTo>
                    <a:pt x="44501" y="1264"/>
                    <a:pt x="44162" y="1402"/>
                    <a:pt x="43917" y="1496"/>
                  </a:cubicBezTo>
                  <a:cubicBezTo>
                    <a:pt x="42708" y="1955"/>
                    <a:pt x="41353" y="2017"/>
                    <a:pt x="40029" y="2017"/>
                  </a:cubicBezTo>
                  <a:cubicBezTo>
                    <a:pt x="39857" y="2017"/>
                    <a:pt x="39686" y="2015"/>
                    <a:pt x="39516" y="2014"/>
                  </a:cubicBezTo>
                  <a:cubicBezTo>
                    <a:pt x="36115" y="1979"/>
                    <a:pt x="32726" y="1955"/>
                    <a:pt x="29325" y="1932"/>
                  </a:cubicBezTo>
                  <a:cubicBezTo>
                    <a:pt x="26677" y="1908"/>
                    <a:pt x="24030" y="1896"/>
                    <a:pt x="21370" y="1896"/>
                  </a:cubicBezTo>
                  <a:cubicBezTo>
                    <a:pt x="17134" y="1908"/>
                    <a:pt x="12898" y="2002"/>
                    <a:pt x="8649" y="2155"/>
                  </a:cubicBezTo>
                  <a:cubicBezTo>
                    <a:pt x="8550" y="2158"/>
                    <a:pt x="8448" y="2161"/>
                    <a:pt x="8345" y="2161"/>
                  </a:cubicBezTo>
                  <a:cubicBezTo>
                    <a:pt x="8026" y="2161"/>
                    <a:pt x="7702" y="2133"/>
                    <a:pt x="7426" y="1991"/>
                  </a:cubicBezTo>
                  <a:cubicBezTo>
                    <a:pt x="7155" y="1849"/>
                    <a:pt x="6943" y="1614"/>
                    <a:pt x="6673" y="1461"/>
                  </a:cubicBezTo>
                  <a:cubicBezTo>
                    <a:pt x="6458" y="1345"/>
                    <a:pt x="6233" y="1296"/>
                    <a:pt x="6003" y="1296"/>
                  </a:cubicBezTo>
                  <a:cubicBezTo>
                    <a:pt x="5301" y="1296"/>
                    <a:pt x="4554" y="1751"/>
                    <a:pt x="3907" y="2132"/>
                  </a:cubicBezTo>
                  <a:cubicBezTo>
                    <a:pt x="2707" y="2826"/>
                    <a:pt x="1377" y="3309"/>
                    <a:pt x="0" y="3532"/>
                  </a:cubicBezTo>
                  <a:lnTo>
                    <a:pt x="0" y="11205"/>
                  </a:lnTo>
                  <a:lnTo>
                    <a:pt x="73547" y="11205"/>
                  </a:lnTo>
                  <a:lnTo>
                    <a:pt x="73547" y="5956"/>
                  </a:lnTo>
                  <a:cubicBezTo>
                    <a:pt x="72794" y="5662"/>
                    <a:pt x="72100" y="5180"/>
                    <a:pt x="71582" y="4556"/>
                  </a:cubicBezTo>
                  <a:cubicBezTo>
                    <a:pt x="71335" y="4250"/>
                    <a:pt x="71111" y="3909"/>
                    <a:pt x="70747" y="3779"/>
                  </a:cubicBezTo>
                  <a:cubicBezTo>
                    <a:pt x="70636" y="3739"/>
                    <a:pt x="70525" y="3721"/>
                    <a:pt x="70415" y="3721"/>
                  </a:cubicBezTo>
                  <a:cubicBezTo>
                    <a:pt x="69647" y="3721"/>
                    <a:pt x="68895" y="4586"/>
                    <a:pt x="68109" y="4586"/>
                  </a:cubicBezTo>
                  <a:cubicBezTo>
                    <a:pt x="68028" y="4586"/>
                    <a:pt x="67946" y="4576"/>
                    <a:pt x="67863" y="4556"/>
                  </a:cubicBezTo>
                  <a:cubicBezTo>
                    <a:pt x="67499" y="4462"/>
                    <a:pt x="67228" y="4168"/>
                    <a:pt x="66957" y="3909"/>
                  </a:cubicBezTo>
                  <a:cubicBezTo>
                    <a:pt x="65475" y="2438"/>
                    <a:pt x="63462" y="1520"/>
                    <a:pt x="61380" y="1379"/>
                  </a:cubicBezTo>
                  <a:cubicBezTo>
                    <a:pt x="60885" y="1343"/>
                    <a:pt x="60344" y="1343"/>
                    <a:pt x="59932" y="1049"/>
                  </a:cubicBezTo>
                  <a:cubicBezTo>
                    <a:pt x="59650" y="861"/>
                    <a:pt x="59473" y="555"/>
                    <a:pt x="59214" y="331"/>
                  </a:cubicBezTo>
                  <a:cubicBezTo>
                    <a:pt x="58927" y="99"/>
                    <a:pt x="58608" y="1"/>
                    <a:pt x="58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CUSTOM_2_2">
    <p:spTree>
      <p:nvGrpSpPr>
        <p:cNvPr id="1" name="Shape 239"/>
        <p:cNvGrpSpPr/>
        <p:nvPr/>
      </p:nvGrpSpPr>
      <p:grpSpPr>
        <a:xfrm>
          <a:off x="0" y="0"/>
          <a:ext cx="0" cy="0"/>
          <a:chOff x="0" y="0"/>
          <a:chExt cx="0" cy="0"/>
        </a:xfrm>
      </p:grpSpPr>
      <p:sp>
        <p:nvSpPr>
          <p:cNvPr id="240" name="Google Shape;240;p27"/>
          <p:cNvSpPr txBox="1">
            <a:spLocks noGrp="1"/>
          </p:cNvSpPr>
          <p:nvPr>
            <p:ph type="subTitle" idx="1"/>
          </p:nvPr>
        </p:nvSpPr>
        <p:spPr>
          <a:xfrm>
            <a:off x="1304425" y="1295450"/>
            <a:ext cx="6535200" cy="239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1800"/>
              <a:buChar char="★"/>
              <a:defRPr sz="1600"/>
            </a:lvl1pPr>
            <a:lvl2pPr lvl="1" algn="ctr" rtl="0">
              <a:lnSpc>
                <a:spcPct val="100000"/>
              </a:lnSpc>
              <a:spcBef>
                <a:spcPts val="0"/>
              </a:spcBef>
              <a:spcAft>
                <a:spcPts val="0"/>
              </a:spcAft>
              <a:buSzPts val="1400"/>
              <a:buChar char="○"/>
              <a:defRPr sz="2100"/>
            </a:lvl2pPr>
            <a:lvl3pPr lvl="2" algn="ctr" rtl="0">
              <a:lnSpc>
                <a:spcPct val="100000"/>
              </a:lnSpc>
              <a:spcBef>
                <a:spcPts val="0"/>
              </a:spcBef>
              <a:spcAft>
                <a:spcPts val="0"/>
              </a:spcAft>
              <a:buSzPts val="1400"/>
              <a:buChar char="■"/>
              <a:defRPr sz="2100"/>
            </a:lvl3pPr>
            <a:lvl4pPr lvl="3" algn="ctr" rtl="0">
              <a:lnSpc>
                <a:spcPct val="100000"/>
              </a:lnSpc>
              <a:spcBef>
                <a:spcPts val="0"/>
              </a:spcBef>
              <a:spcAft>
                <a:spcPts val="0"/>
              </a:spcAft>
              <a:buSzPts val="1400"/>
              <a:buChar char="●"/>
              <a:defRPr sz="2100"/>
            </a:lvl4pPr>
            <a:lvl5pPr lvl="4" algn="ctr" rtl="0">
              <a:lnSpc>
                <a:spcPct val="100000"/>
              </a:lnSpc>
              <a:spcBef>
                <a:spcPts val="0"/>
              </a:spcBef>
              <a:spcAft>
                <a:spcPts val="0"/>
              </a:spcAft>
              <a:buSzPts val="1400"/>
              <a:buChar char="○"/>
              <a:defRPr sz="2100"/>
            </a:lvl5pPr>
            <a:lvl6pPr lvl="5" algn="ctr" rtl="0">
              <a:lnSpc>
                <a:spcPct val="100000"/>
              </a:lnSpc>
              <a:spcBef>
                <a:spcPts val="0"/>
              </a:spcBef>
              <a:spcAft>
                <a:spcPts val="0"/>
              </a:spcAft>
              <a:buSzPts val="1400"/>
              <a:buChar char="■"/>
              <a:defRPr sz="2100"/>
            </a:lvl6pPr>
            <a:lvl7pPr lvl="6" algn="ctr" rtl="0">
              <a:lnSpc>
                <a:spcPct val="100000"/>
              </a:lnSpc>
              <a:spcBef>
                <a:spcPts val="0"/>
              </a:spcBef>
              <a:spcAft>
                <a:spcPts val="0"/>
              </a:spcAft>
              <a:buSzPts val="1400"/>
              <a:buChar char="●"/>
              <a:defRPr sz="2100"/>
            </a:lvl7pPr>
            <a:lvl8pPr lvl="7" algn="ctr" rtl="0">
              <a:lnSpc>
                <a:spcPct val="100000"/>
              </a:lnSpc>
              <a:spcBef>
                <a:spcPts val="0"/>
              </a:spcBef>
              <a:spcAft>
                <a:spcPts val="0"/>
              </a:spcAft>
              <a:buSzPts val="1400"/>
              <a:buChar char="○"/>
              <a:defRPr sz="2100"/>
            </a:lvl8pPr>
            <a:lvl9pPr lvl="8" algn="ctr" rtl="0">
              <a:lnSpc>
                <a:spcPct val="100000"/>
              </a:lnSpc>
              <a:spcBef>
                <a:spcPts val="0"/>
              </a:spcBef>
              <a:spcAft>
                <a:spcPts val="0"/>
              </a:spcAft>
              <a:buSzPts val="1400"/>
              <a:buChar char="■"/>
              <a:defRPr sz="2100"/>
            </a:lvl9pPr>
          </a:lstStyle>
          <a:p>
            <a:endParaRPr/>
          </a:p>
        </p:txBody>
      </p:sp>
      <p:sp>
        <p:nvSpPr>
          <p:cNvPr id="241" name="Google Shape;241;p27"/>
          <p:cNvSpPr txBox="1">
            <a:spLocks noGrp="1"/>
          </p:cNvSpPr>
          <p:nvPr>
            <p:ph type="title"/>
          </p:nvPr>
        </p:nvSpPr>
        <p:spPr>
          <a:xfrm>
            <a:off x="723300" y="445025"/>
            <a:ext cx="76974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42" name="Google Shape;242;p27"/>
          <p:cNvGrpSpPr/>
          <p:nvPr/>
        </p:nvGrpSpPr>
        <p:grpSpPr>
          <a:xfrm>
            <a:off x="279841" y="117966"/>
            <a:ext cx="8561255" cy="653403"/>
            <a:chOff x="279841" y="117966"/>
            <a:chExt cx="8561255" cy="653403"/>
          </a:xfrm>
        </p:grpSpPr>
        <p:sp>
          <p:nvSpPr>
            <p:cNvPr id="243" name="Google Shape;243;p27"/>
            <p:cNvSpPr/>
            <p:nvPr/>
          </p:nvSpPr>
          <p:spPr>
            <a:xfrm>
              <a:off x="7830085" y="117973"/>
              <a:ext cx="1011012" cy="562559"/>
            </a:xfrm>
            <a:custGeom>
              <a:avLst/>
              <a:gdLst/>
              <a:ahLst/>
              <a:cxnLst/>
              <a:rect l="l" t="t" r="r" b="b"/>
              <a:pathLst>
                <a:path w="56679" h="31538" extrusionOk="0">
                  <a:moveTo>
                    <a:pt x="29107" y="1"/>
                  </a:moveTo>
                  <a:cubicBezTo>
                    <a:pt x="21192" y="1"/>
                    <a:pt x="14703" y="6098"/>
                    <a:pt x="14091" y="13841"/>
                  </a:cubicBezTo>
                  <a:cubicBezTo>
                    <a:pt x="12712" y="13073"/>
                    <a:pt x="11129" y="12634"/>
                    <a:pt x="9452" y="12634"/>
                  </a:cubicBezTo>
                  <a:cubicBezTo>
                    <a:pt x="4232" y="12634"/>
                    <a:pt x="0" y="16867"/>
                    <a:pt x="0" y="22086"/>
                  </a:cubicBezTo>
                  <a:lnTo>
                    <a:pt x="0" y="22180"/>
                  </a:lnTo>
                  <a:cubicBezTo>
                    <a:pt x="0" y="27337"/>
                    <a:pt x="4185" y="31538"/>
                    <a:pt x="9358" y="31538"/>
                  </a:cubicBezTo>
                  <a:lnTo>
                    <a:pt x="42086" y="31538"/>
                  </a:lnTo>
                  <a:cubicBezTo>
                    <a:pt x="42446" y="31538"/>
                    <a:pt x="42791" y="31522"/>
                    <a:pt x="43152" y="31491"/>
                  </a:cubicBezTo>
                  <a:cubicBezTo>
                    <a:pt x="43481" y="31522"/>
                    <a:pt x="43826" y="31538"/>
                    <a:pt x="44170" y="31538"/>
                  </a:cubicBezTo>
                  <a:cubicBezTo>
                    <a:pt x="51083" y="31538"/>
                    <a:pt x="56679" y="25926"/>
                    <a:pt x="56679" y="19014"/>
                  </a:cubicBezTo>
                  <a:cubicBezTo>
                    <a:pt x="56679" y="18528"/>
                    <a:pt x="56647" y="18042"/>
                    <a:pt x="56600" y="17556"/>
                  </a:cubicBezTo>
                  <a:cubicBezTo>
                    <a:pt x="56600" y="17384"/>
                    <a:pt x="56600" y="17196"/>
                    <a:pt x="56600" y="17008"/>
                  </a:cubicBezTo>
                  <a:lnTo>
                    <a:pt x="56600" y="16867"/>
                  </a:lnTo>
                  <a:lnTo>
                    <a:pt x="56490" y="16867"/>
                  </a:lnTo>
                  <a:cubicBezTo>
                    <a:pt x="55472" y="10989"/>
                    <a:pt x="50346" y="6506"/>
                    <a:pt x="44170" y="6506"/>
                  </a:cubicBezTo>
                  <a:cubicBezTo>
                    <a:pt x="43308" y="6506"/>
                    <a:pt x="42478" y="6584"/>
                    <a:pt x="41663" y="6757"/>
                  </a:cubicBezTo>
                  <a:cubicBezTo>
                    <a:pt x="38967" y="2681"/>
                    <a:pt x="34343" y="1"/>
                    <a:pt x="29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flipH="1">
              <a:off x="279841" y="304020"/>
              <a:ext cx="726935" cy="382227"/>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1174704" y="530397"/>
              <a:ext cx="416700" cy="240972"/>
            </a:xfrm>
            <a:custGeom>
              <a:avLst/>
              <a:gdLst/>
              <a:ahLst/>
              <a:cxnLst/>
              <a:rect l="l" t="t" r="r" b="b"/>
              <a:pathLst>
                <a:path w="56868" h="32886" extrusionOk="0">
                  <a:moveTo>
                    <a:pt x="30048" y="1"/>
                  </a:moveTo>
                  <a:cubicBezTo>
                    <a:pt x="25268" y="1"/>
                    <a:pt x="21208" y="3089"/>
                    <a:pt x="19766" y="7368"/>
                  </a:cubicBezTo>
                  <a:cubicBezTo>
                    <a:pt x="18496" y="6616"/>
                    <a:pt x="17023" y="6177"/>
                    <a:pt x="15440" y="6177"/>
                  </a:cubicBezTo>
                  <a:cubicBezTo>
                    <a:pt x="10800" y="6177"/>
                    <a:pt x="7038" y="9954"/>
                    <a:pt x="7038" y="14594"/>
                  </a:cubicBezTo>
                  <a:cubicBezTo>
                    <a:pt x="7038" y="15127"/>
                    <a:pt x="7085" y="15644"/>
                    <a:pt x="7179" y="16146"/>
                  </a:cubicBezTo>
                  <a:cubicBezTo>
                    <a:pt x="3120" y="16741"/>
                    <a:pt x="1" y="20237"/>
                    <a:pt x="1" y="24469"/>
                  </a:cubicBezTo>
                  <a:cubicBezTo>
                    <a:pt x="1" y="29124"/>
                    <a:pt x="3762" y="32886"/>
                    <a:pt x="8402" y="32886"/>
                  </a:cubicBezTo>
                  <a:lnTo>
                    <a:pt x="50174" y="32886"/>
                  </a:lnTo>
                  <a:cubicBezTo>
                    <a:pt x="53873" y="32886"/>
                    <a:pt x="56867" y="29892"/>
                    <a:pt x="56867" y="26193"/>
                  </a:cubicBezTo>
                  <a:cubicBezTo>
                    <a:pt x="56867" y="23246"/>
                    <a:pt x="54955" y="20738"/>
                    <a:pt x="52306" y="19845"/>
                  </a:cubicBezTo>
                  <a:cubicBezTo>
                    <a:pt x="52322" y="19672"/>
                    <a:pt x="52322" y="19500"/>
                    <a:pt x="52322" y="19327"/>
                  </a:cubicBezTo>
                  <a:cubicBezTo>
                    <a:pt x="52322" y="14468"/>
                    <a:pt x="48403" y="10550"/>
                    <a:pt x="43544" y="10550"/>
                  </a:cubicBezTo>
                  <a:cubicBezTo>
                    <a:pt x="42635" y="10550"/>
                    <a:pt x="41741" y="10691"/>
                    <a:pt x="40911" y="10942"/>
                  </a:cubicBezTo>
                  <a:cubicBezTo>
                    <a:pt x="40911" y="10910"/>
                    <a:pt x="40911" y="10895"/>
                    <a:pt x="40911" y="10863"/>
                  </a:cubicBezTo>
                  <a:cubicBezTo>
                    <a:pt x="40911" y="4860"/>
                    <a:pt x="36052" y="1"/>
                    <a:pt x="30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3138247" y="117966"/>
              <a:ext cx="559261" cy="294063"/>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47"/>
        <p:cNvGrpSpPr/>
        <p:nvPr/>
      </p:nvGrpSpPr>
      <p:grpSpPr>
        <a:xfrm>
          <a:off x="0" y="0"/>
          <a:ext cx="0" cy="0"/>
          <a:chOff x="0" y="0"/>
          <a:chExt cx="0" cy="0"/>
        </a:xfrm>
      </p:grpSpPr>
      <p:grpSp>
        <p:nvGrpSpPr>
          <p:cNvPr id="248" name="Google Shape;248;p28"/>
          <p:cNvGrpSpPr/>
          <p:nvPr/>
        </p:nvGrpSpPr>
        <p:grpSpPr>
          <a:xfrm>
            <a:off x="228125" y="7"/>
            <a:ext cx="9155483" cy="4926167"/>
            <a:chOff x="228125" y="7"/>
            <a:chExt cx="9155483" cy="4926167"/>
          </a:xfrm>
        </p:grpSpPr>
        <p:sp>
          <p:nvSpPr>
            <p:cNvPr id="249" name="Google Shape;249;p28"/>
            <p:cNvSpPr/>
            <p:nvPr/>
          </p:nvSpPr>
          <p:spPr>
            <a:xfrm>
              <a:off x="228125" y="4245066"/>
              <a:ext cx="819970" cy="431146"/>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7733350" y="4289800"/>
              <a:ext cx="990072" cy="572545"/>
            </a:xfrm>
            <a:custGeom>
              <a:avLst/>
              <a:gdLst/>
              <a:ahLst/>
              <a:cxnLst/>
              <a:rect l="l" t="t" r="r" b="b"/>
              <a:pathLst>
                <a:path w="56868" h="32886" extrusionOk="0">
                  <a:moveTo>
                    <a:pt x="30048" y="1"/>
                  </a:moveTo>
                  <a:cubicBezTo>
                    <a:pt x="25268" y="1"/>
                    <a:pt x="21208" y="3089"/>
                    <a:pt x="19766" y="7368"/>
                  </a:cubicBezTo>
                  <a:cubicBezTo>
                    <a:pt x="18496" y="6616"/>
                    <a:pt x="17023" y="6177"/>
                    <a:pt x="15440" y="6177"/>
                  </a:cubicBezTo>
                  <a:cubicBezTo>
                    <a:pt x="10800" y="6177"/>
                    <a:pt x="7038" y="9954"/>
                    <a:pt x="7038" y="14594"/>
                  </a:cubicBezTo>
                  <a:cubicBezTo>
                    <a:pt x="7038" y="15127"/>
                    <a:pt x="7085" y="15644"/>
                    <a:pt x="7179" y="16146"/>
                  </a:cubicBezTo>
                  <a:cubicBezTo>
                    <a:pt x="3120" y="16741"/>
                    <a:pt x="1" y="20237"/>
                    <a:pt x="1" y="24469"/>
                  </a:cubicBezTo>
                  <a:cubicBezTo>
                    <a:pt x="1" y="29124"/>
                    <a:pt x="3762" y="32886"/>
                    <a:pt x="8402" y="32886"/>
                  </a:cubicBezTo>
                  <a:lnTo>
                    <a:pt x="50174" y="32886"/>
                  </a:lnTo>
                  <a:cubicBezTo>
                    <a:pt x="53873" y="32886"/>
                    <a:pt x="56867" y="29892"/>
                    <a:pt x="56867" y="26193"/>
                  </a:cubicBezTo>
                  <a:cubicBezTo>
                    <a:pt x="56867" y="23246"/>
                    <a:pt x="54955" y="20738"/>
                    <a:pt x="52306" y="19845"/>
                  </a:cubicBezTo>
                  <a:cubicBezTo>
                    <a:pt x="52322" y="19672"/>
                    <a:pt x="52322" y="19500"/>
                    <a:pt x="52322" y="19327"/>
                  </a:cubicBezTo>
                  <a:cubicBezTo>
                    <a:pt x="52322" y="14468"/>
                    <a:pt x="48403" y="10550"/>
                    <a:pt x="43544" y="10550"/>
                  </a:cubicBezTo>
                  <a:cubicBezTo>
                    <a:pt x="42635" y="10550"/>
                    <a:pt x="41741" y="10691"/>
                    <a:pt x="40911" y="10942"/>
                  </a:cubicBezTo>
                  <a:cubicBezTo>
                    <a:pt x="40911" y="10910"/>
                    <a:pt x="40911" y="10895"/>
                    <a:pt x="40911" y="10863"/>
                  </a:cubicBezTo>
                  <a:cubicBezTo>
                    <a:pt x="40911" y="4860"/>
                    <a:pt x="36052" y="1"/>
                    <a:pt x="30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228125" y="668183"/>
              <a:ext cx="990099" cy="456206"/>
            </a:xfrm>
            <a:custGeom>
              <a:avLst/>
              <a:gdLst/>
              <a:ahLst/>
              <a:cxnLst/>
              <a:rect l="l" t="t" r="r" b="b"/>
              <a:pathLst>
                <a:path w="62526" h="28810" extrusionOk="0">
                  <a:moveTo>
                    <a:pt x="31067" y="0"/>
                  </a:moveTo>
                  <a:cubicBezTo>
                    <a:pt x="24750" y="0"/>
                    <a:pt x="19390" y="4060"/>
                    <a:pt x="17446" y="9734"/>
                  </a:cubicBezTo>
                  <a:cubicBezTo>
                    <a:pt x="16646" y="9483"/>
                    <a:pt x="15800" y="9342"/>
                    <a:pt x="14907" y="9342"/>
                  </a:cubicBezTo>
                  <a:cubicBezTo>
                    <a:pt x="10236" y="9342"/>
                    <a:pt x="6443" y="13135"/>
                    <a:pt x="6443" y="17806"/>
                  </a:cubicBezTo>
                  <a:cubicBezTo>
                    <a:pt x="6443" y="17869"/>
                    <a:pt x="6443" y="17931"/>
                    <a:pt x="6458" y="17994"/>
                  </a:cubicBezTo>
                  <a:cubicBezTo>
                    <a:pt x="6129" y="17931"/>
                    <a:pt x="5800" y="17900"/>
                    <a:pt x="5455" y="17900"/>
                  </a:cubicBezTo>
                  <a:cubicBezTo>
                    <a:pt x="2446" y="17900"/>
                    <a:pt x="0" y="20345"/>
                    <a:pt x="0" y="23355"/>
                  </a:cubicBezTo>
                  <a:cubicBezTo>
                    <a:pt x="0" y="26364"/>
                    <a:pt x="2446" y="28809"/>
                    <a:pt x="5455" y="28809"/>
                  </a:cubicBezTo>
                  <a:lnTo>
                    <a:pt x="56036" y="28809"/>
                  </a:lnTo>
                  <a:cubicBezTo>
                    <a:pt x="59610" y="28809"/>
                    <a:pt x="62525" y="25894"/>
                    <a:pt x="62525" y="22320"/>
                  </a:cubicBezTo>
                  <a:cubicBezTo>
                    <a:pt x="62525" y="18731"/>
                    <a:pt x="59610" y="15831"/>
                    <a:pt x="56036" y="15831"/>
                  </a:cubicBezTo>
                  <a:cubicBezTo>
                    <a:pt x="55785" y="15831"/>
                    <a:pt x="55534" y="15847"/>
                    <a:pt x="55284" y="15878"/>
                  </a:cubicBezTo>
                  <a:cubicBezTo>
                    <a:pt x="54390" y="11521"/>
                    <a:pt x="50534" y="8245"/>
                    <a:pt x="45910" y="8245"/>
                  </a:cubicBezTo>
                  <a:cubicBezTo>
                    <a:pt x="45315" y="8245"/>
                    <a:pt x="44735" y="8292"/>
                    <a:pt x="44171" y="8401"/>
                  </a:cubicBezTo>
                  <a:cubicBezTo>
                    <a:pt x="41898" y="3448"/>
                    <a:pt x="36882" y="0"/>
                    <a:pt x="310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2804125" y="4521825"/>
              <a:ext cx="557831" cy="238791"/>
            </a:xfrm>
            <a:custGeom>
              <a:avLst/>
              <a:gdLst/>
              <a:ahLst/>
              <a:cxnLst/>
              <a:rect l="l" t="t" r="r" b="b"/>
              <a:pathLst>
                <a:path w="62102" h="26584" extrusionOk="0">
                  <a:moveTo>
                    <a:pt x="40565" y="0"/>
                  </a:moveTo>
                  <a:cubicBezTo>
                    <a:pt x="35769" y="0"/>
                    <a:pt x="31646" y="2900"/>
                    <a:pt x="29875" y="7054"/>
                  </a:cubicBezTo>
                  <a:cubicBezTo>
                    <a:pt x="28825" y="6630"/>
                    <a:pt x="27681" y="6411"/>
                    <a:pt x="26474" y="6411"/>
                  </a:cubicBezTo>
                  <a:cubicBezTo>
                    <a:pt x="22791" y="6411"/>
                    <a:pt x="19609" y="8590"/>
                    <a:pt x="18151" y="11725"/>
                  </a:cubicBezTo>
                  <a:cubicBezTo>
                    <a:pt x="17195" y="11270"/>
                    <a:pt x="16113" y="11019"/>
                    <a:pt x="14969" y="11019"/>
                  </a:cubicBezTo>
                  <a:cubicBezTo>
                    <a:pt x="11787" y="11019"/>
                    <a:pt x="9060" y="13010"/>
                    <a:pt x="7994" y="15831"/>
                  </a:cubicBezTo>
                  <a:cubicBezTo>
                    <a:pt x="7273" y="15502"/>
                    <a:pt x="6474" y="15314"/>
                    <a:pt x="5643" y="15314"/>
                  </a:cubicBezTo>
                  <a:cubicBezTo>
                    <a:pt x="2524" y="15314"/>
                    <a:pt x="0" y="17838"/>
                    <a:pt x="0" y="20957"/>
                  </a:cubicBezTo>
                  <a:cubicBezTo>
                    <a:pt x="0" y="24060"/>
                    <a:pt x="2524" y="26584"/>
                    <a:pt x="5643" y="26584"/>
                  </a:cubicBezTo>
                  <a:lnTo>
                    <a:pt x="52917" y="26584"/>
                  </a:lnTo>
                  <a:cubicBezTo>
                    <a:pt x="57995" y="26584"/>
                    <a:pt x="62102" y="22477"/>
                    <a:pt x="62102" y="17414"/>
                  </a:cubicBezTo>
                  <a:cubicBezTo>
                    <a:pt x="62102" y="12351"/>
                    <a:pt x="57995" y="8245"/>
                    <a:pt x="52917" y="8245"/>
                  </a:cubicBezTo>
                  <a:cubicBezTo>
                    <a:pt x="52509" y="8245"/>
                    <a:pt x="52101" y="8276"/>
                    <a:pt x="51710" y="8323"/>
                  </a:cubicBezTo>
                  <a:cubicBezTo>
                    <a:pt x="50283" y="3511"/>
                    <a:pt x="45832" y="0"/>
                    <a:pt x="40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7600750" y="58797"/>
              <a:ext cx="819943" cy="393411"/>
            </a:xfrm>
            <a:custGeom>
              <a:avLst/>
              <a:gdLst/>
              <a:ahLst/>
              <a:cxnLst/>
              <a:rect l="l" t="t" r="r" b="b"/>
              <a:pathLst>
                <a:path w="62855" h="30158" extrusionOk="0">
                  <a:moveTo>
                    <a:pt x="25941" y="0"/>
                  </a:moveTo>
                  <a:cubicBezTo>
                    <a:pt x="19672" y="0"/>
                    <a:pt x="14468" y="4530"/>
                    <a:pt x="13402" y="10486"/>
                  </a:cubicBezTo>
                  <a:cubicBezTo>
                    <a:pt x="12383" y="10126"/>
                    <a:pt x="11270" y="9938"/>
                    <a:pt x="10110" y="9938"/>
                  </a:cubicBezTo>
                  <a:cubicBezTo>
                    <a:pt x="4530" y="9938"/>
                    <a:pt x="0" y="14452"/>
                    <a:pt x="0" y="20032"/>
                  </a:cubicBezTo>
                  <a:cubicBezTo>
                    <a:pt x="0" y="25628"/>
                    <a:pt x="4530" y="30157"/>
                    <a:pt x="10110" y="30157"/>
                  </a:cubicBezTo>
                  <a:lnTo>
                    <a:pt x="53560" y="30157"/>
                  </a:lnTo>
                  <a:cubicBezTo>
                    <a:pt x="58685" y="30157"/>
                    <a:pt x="62854" y="25988"/>
                    <a:pt x="62854" y="20863"/>
                  </a:cubicBezTo>
                  <a:cubicBezTo>
                    <a:pt x="62854" y="15721"/>
                    <a:pt x="58685" y="11568"/>
                    <a:pt x="53560" y="11568"/>
                  </a:cubicBezTo>
                  <a:cubicBezTo>
                    <a:pt x="52008" y="11568"/>
                    <a:pt x="50550" y="11960"/>
                    <a:pt x="49265" y="12618"/>
                  </a:cubicBezTo>
                  <a:cubicBezTo>
                    <a:pt x="47776" y="9891"/>
                    <a:pt x="44892" y="8041"/>
                    <a:pt x="41569" y="8041"/>
                  </a:cubicBezTo>
                  <a:cubicBezTo>
                    <a:pt x="40315" y="8041"/>
                    <a:pt x="39123" y="8307"/>
                    <a:pt x="38042" y="8793"/>
                  </a:cubicBezTo>
                  <a:cubicBezTo>
                    <a:pt x="36380" y="3684"/>
                    <a:pt x="31584" y="0"/>
                    <a:pt x="25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8723425" y="3647475"/>
              <a:ext cx="660183" cy="387405"/>
            </a:xfrm>
            <a:custGeom>
              <a:avLst/>
              <a:gdLst/>
              <a:ahLst/>
              <a:cxnLst/>
              <a:rect l="l" t="t" r="r" b="b"/>
              <a:pathLst>
                <a:path w="65300" h="38319" extrusionOk="0">
                  <a:moveTo>
                    <a:pt x="28818" y="1"/>
                  </a:moveTo>
                  <a:cubicBezTo>
                    <a:pt x="26166" y="1"/>
                    <a:pt x="23735" y="1332"/>
                    <a:pt x="22289" y="3446"/>
                  </a:cubicBezTo>
                  <a:cubicBezTo>
                    <a:pt x="22054" y="3399"/>
                    <a:pt x="21803" y="3352"/>
                    <a:pt x="21568" y="3305"/>
                  </a:cubicBezTo>
                  <a:cubicBezTo>
                    <a:pt x="20937" y="3208"/>
                    <a:pt x="20310" y="3161"/>
                    <a:pt x="19691" y="3161"/>
                  </a:cubicBezTo>
                  <a:cubicBezTo>
                    <a:pt x="14282" y="3161"/>
                    <a:pt x="9479" y="6736"/>
                    <a:pt x="7932" y="11926"/>
                  </a:cubicBezTo>
                  <a:cubicBezTo>
                    <a:pt x="4326" y="12129"/>
                    <a:pt x="1223" y="14825"/>
                    <a:pt x="659" y="18540"/>
                  </a:cubicBezTo>
                  <a:cubicBezTo>
                    <a:pt x="0" y="22788"/>
                    <a:pt x="2916" y="26769"/>
                    <a:pt x="7179" y="27427"/>
                  </a:cubicBezTo>
                  <a:cubicBezTo>
                    <a:pt x="7508" y="27474"/>
                    <a:pt x="7837" y="27506"/>
                    <a:pt x="8151" y="27521"/>
                  </a:cubicBezTo>
                  <a:cubicBezTo>
                    <a:pt x="8120" y="27647"/>
                    <a:pt x="8104" y="27788"/>
                    <a:pt x="8088" y="27929"/>
                  </a:cubicBezTo>
                  <a:cubicBezTo>
                    <a:pt x="7430" y="32192"/>
                    <a:pt x="10345" y="36174"/>
                    <a:pt x="14609" y="36816"/>
                  </a:cubicBezTo>
                  <a:cubicBezTo>
                    <a:pt x="15016" y="36880"/>
                    <a:pt x="15420" y="36912"/>
                    <a:pt x="15820" y="36912"/>
                  </a:cubicBezTo>
                  <a:cubicBezTo>
                    <a:pt x="18545" y="36912"/>
                    <a:pt x="21036" y="35467"/>
                    <a:pt x="22430" y="33211"/>
                  </a:cubicBezTo>
                  <a:cubicBezTo>
                    <a:pt x="23982" y="35798"/>
                    <a:pt x="26647" y="37710"/>
                    <a:pt x="29860" y="38196"/>
                  </a:cubicBezTo>
                  <a:cubicBezTo>
                    <a:pt x="30400" y="38278"/>
                    <a:pt x="30936" y="38318"/>
                    <a:pt x="31466" y="38318"/>
                  </a:cubicBezTo>
                  <a:cubicBezTo>
                    <a:pt x="33950" y="38318"/>
                    <a:pt x="36286" y="37437"/>
                    <a:pt x="38120" y="35939"/>
                  </a:cubicBezTo>
                  <a:cubicBezTo>
                    <a:pt x="38700" y="36127"/>
                    <a:pt x="39280" y="36283"/>
                    <a:pt x="39907" y="36377"/>
                  </a:cubicBezTo>
                  <a:cubicBezTo>
                    <a:pt x="40447" y="36461"/>
                    <a:pt x="40984" y="36501"/>
                    <a:pt x="41514" y="36501"/>
                  </a:cubicBezTo>
                  <a:cubicBezTo>
                    <a:pt x="45876" y="36501"/>
                    <a:pt x="49782" y="33770"/>
                    <a:pt x="51334" y="29732"/>
                  </a:cubicBezTo>
                  <a:cubicBezTo>
                    <a:pt x="51679" y="29826"/>
                    <a:pt x="52055" y="29904"/>
                    <a:pt x="52415" y="29951"/>
                  </a:cubicBezTo>
                  <a:cubicBezTo>
                    <a:pt x="52962" y="30036"/>
                    <a:pt x="53506" y="30077"/>
                    <a:pt x="54042" y="30077"/>
                  </a:cubicBezTo>
                  <a:cubicBezTo>
                    <a:pt x="59149" y="30077"/>
                    <a:pt x="63627" y="26349"/>
                    <a:pt x="64422" y="21158"/>
                  </a:cubicBezTo>
                  <a:cubicBezTo>
                    <a:pt x="65300" y="15405"/>
                    <a:pt x="61365" y="10045"/>
                    <a:pt x="55613" y="9151"/>
                  </a:cubicBezTo>
                  <a:cubicBezTo>
                    <a:pt x="55074" y="9068"/>
                    <a:pt x="54539" y="9028"/>
                    <a:pt x="54011" y="9028"/>
                  </a:cubicBezTo>
                  <a:cubicBezTo>
                    <a:pt x="52847" y="9028"/>
                    <a:pt x="51716" y="9224"/>
                    <a:pt x="50660" y="9590"/>
                  </a:cubicBezTo>
                  <a:cubicBezTo>
                    <a:pt x="50017" y="5123"/>
                    <a:pt x="46522" y="1408"/>
                    <a:pt x="41835" y="687"/>
                  </a:cubicBezTo>
                  <a:cubicBezTo>
                    <a:pt x="41298" y="606"/>
                    <a:pt x="40763" y="566"/>
                    <a:pt x="40235" y="566"/>
                  </a:cubicBezTo>
                  <a:cubicBezTo>
                    <a:pt x="38115" y="566"/>
                    <a:pt x="36100" y="1203"/>
                    <a:pt x="34405" y="2333"/>
                  </a:cubicBezTo>
                  <a:cubicBezTo>
                    <a:pt x="33261" y="1173"/>
                    <a:pt x="31741" y="358"/>
                    <a:pt x="30017" y="91"/>
                  </a:cubicBezTo>
                  <a:cubicBezTo>
                    <a:pt x="29614" y="30"/>
                    <a:pt x="29213" y="1"/>
                    <a:pt x="28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5384900" y="286450"/>
              <a:ext cx="752853" cy="431158"/>
            </a:xfrm>
            <a:custGeom>
              <a:avLst/>
              <a:gdLst/>
              <a:ahLst/>
              <a:cxnLst/>
              <a:rect l="l" t="t" r="r" b="b"/>
              <a:pathLst>
                <a:path w="65551" h="37541" extrusionOk="0">
                  <a:moveTo>
                    <a:pt x="34108" y="0"/>
                  </a:moveTo>
                  <a:cubicBezTo>
                    <a:pt x="30377" y="0"/>
                    <a:pt x="27070" y="1818"/>
                    <a:pt x="25032" y="4624"/>
                  </a:cubicBezTo>
                  <a:cubicBezTo>
                    <a:pt x="23512" y="3856"/>
                    <a:pt x="21819" y="3433"/>
                    <a:pt x="20016" y="3433"/>
                  </a:cubicBezTo>
                  <a:cubicBezTo>
                    <a:pt x="13794" y="3433"/>
                    <a:pt x="8762" y="8464"/>
                    <a:pt x="8762" y="14671"/>
                  </a:cubicBezTo>
                  <a:lnTo>
                    <a:pt x="8762" y="14687"/>
                  </a:lnTo>
                  <a:cubicBezTo>
                    <a:pt x="8465" y="14656"/>
                    <a:pt x="8167" y="14624"/>
                    <a:pt x="7869" y="14624"/>
                  </a:cubicBezTo>
                  <a:cubicBezTo>
                    <a:pt x="3527" y="14624"/>
                    <a:pt x="0" y="18151"/>
                    <a:pt x="0" y="22493"/>
                  </a:cubicBezTo>
                  <a:cubicBezTo>
                    <a:pt x="0" y="26835"/>
                    <a:pt x="3527" y="30346"/>
                    <a:pt x="7869" y="30346"/>
                  </a:cubicBezTo>
                  <a:cubicBezTo>
                    <a:pt x="8935" y="30346"/>
                    <a:pt x="9938" y="30142"/>
                    <a:pt x="10863" y="29766"/>
                  </a:cubicBezTo>
                  <a:cubicBezTo>
                    <a:pt x="12085" y="32524"/>
                    <a:pt x="14844" y="34452"/>
                    <a:pt x="18057" y="34452"/>
                  </a:cubicBezTo>
                  <a:cubicBezTo>
                    <a:pt x="19938" y="34452"/>
                    <a:pt x="21647" y="33794"/>
                    <a:pt x="23010" y="32697"/>
                  </a:cubicBezTo>
                  <a:cubicBezTo>
                    <a:pt x="25753" y="35675"/>
                    <a:pt x="29688" y="37540"/>
                    <a:pt x="34061" y="37540"/>
                  </a:cubicBezTo>
                  <a:cubicBezTo>
                    <a:pt x="37587" y="37540"/>
                    <a:pt x="40816" y="36333"/>
                    <a:pt x="43387" y="34296"/>
                  </a:cubicBezTo>
                  <a:cubicBezTo>
                    <a:pt x="44562" y="35001"/>
                    <a:pt x="45926" y="35409"/>
                    <a:pt x="47400" y="35409"/>
                  </a:cubicBezTo>
                  <a:cubicBezTo>
                    <a:pt x="50315" y="35409"/>
                    <a:pt x="52854" y="33810"/>
                    <a:pt x="54218" y="31459"/>
                  </a:cubicBezTo>
                  <a:cubicBezTo>
                    <a:pt x="55268" y="31976"/>
                    <a:pt x="56444" y="32258"/>
                    <a:pt x="57682" y="32258"/>
                  </a:cubicBezTo>
                  <a:cubicBezTo>
                    <a:pt x="62024" y="32258"/>
                    <a:pt x="65550" y="28747"/>
                    <a:pt x="65550" y="24405"/>
                  </a:cubicBezTo>
                  <a:cubicBezTo>
                    <a:pt x="65550" y="20393"/>
                    <a:pt x="62557" y="17085"/>
                    <a:pt x="58685" y="16599"/>
                  </a:cubicBezTo>
                  <a:cubicBezTo>
                    <a:pt x="58466" y="11505"/>
                    <a:pt x="54265" y="7446"/>
                    <a:pt x="49108" y="7446"/>
                  </a:cubicBezTo>
                  <a:cubicBezTo>
                    <a:pt x="47635" y="7446"/>
                    <a:pt x="46224" y="7775"/>
                    <a:pt x="44986" y="8370"/>
                  </a:cubicBezTo>
                  <a:cubicBezTo>
                    <a:pt x="43716" y="3558"/>
                    <a:pt x="39327" y="0"/>
                    <a:pt x="34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rot="10800000" flipH="1">
              <a:off x="3171200" y="7"/>
              <a:ext cx="1083197" cy="387818"/>
            </a:xfrm>
            <a:custGeom>
              <a:avLst/>
              <a:gdLst/>
              <a:ahLst/>
              <a:cxnLst/>
              <a:rect l="l" t="t" r="r" b="b"/>
              <a:pathLst>
                <a:path w="59062" h="21146" extrusionOk="0">
                  <a:moveTo>
                    <a:pt x="17478" y="1"/>
                  </a:moveTo>
                  <a:cubicBezTo>
                    <a:pt x="11051" y="1"/>
                    <a:pt x="5832" y="5221"/>
                    <a:pt x="5832" y="11647"/>
                  </a:cubicBezTo>
                  <a:cubicBezTo>
                    <a:pt x="5832" y="12399"/>
                    <a:pt x="5894" y="13136"/>
                    <a:pt x="6036" y="13857"/>
                  </a:cubicBezTo>
                  <a:cubicBezTo>
                    <a:pt x="2603" y="14500"/>
                    <a:pt x="1" y="17509"/>
                    <a:pt x="1" y="21146"/>
                  </a:cubicBezTo>
                  <a:lnTo>
                    <a:pt x="59062" y="21146"/>
                  </a:lnTo>
                  <a:cubicBezTo>
                    <a:pt x="59062" y="21114"/>
                    <a:pt x="59062" y="21083"/>
                    <a:pt x="59062" y="21052"/>
                  </a:cubicBezTo>
                  <a:cubicBezTo>
                    <a:pt x="59062" y="17055"/>
                    <a:pt x="55817" y="13810"/>
                    <a:pt x="51820" y="13810"/>
                  </a:cubicBezTo>
                  <a:cubicBezTo>
                    <a:pt x="50112" y="13810"/>
                    <a:pt x="48529" y="14421"/>
                    <a:pt x="47290" y="15409"/>
                  </a:cubicBezTo>
                  <a:cubicBezTo>
                    <a:pt x="45660" y="12117"/>
                    <a:pt x="42243" y="9844"/>
                    <a:pt x="38309" y="9844"/>
                  </a:cubicBezTo>
                  <a:cubicBezTo>
                    <a:pt x="37917" y="9844"/>
                    <a:pt x="37525" y="9860"/>
                    <a:pt x="37149" y="9907"/>
                  </a:cubicBezTo>
                  <a:cubicBezTo>
                    <a:pt x="36036" y="7493"/>
                    <a:pt x="33591" y="5832"/>
                    <a:pt x="30770" y="5832"/>
                  </a:cubicBezTo>
                  <a:cubicBezTo>
                    <a:pt x="29751" y="5832"/>
                    <a:pt x="28779" y="6051"/>
                    <a:pt x="27901" y="6443"/>
                  </a:cubicBezTo>
                  <a:cubicBezTo>
                    <a:pt x="25989" y="2619"/>
                    <a:pt x="22039" y="1"/>
                    <a:pt x="17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flipH="1">
              <a:off x="3361960" y="4760622"/>
              <a:ext cx="386740" cy="165552"/>
            </a:xfrm>
            <a:custGeom>
              <a:avLst/>
              <a:gdLst/>
              <a:ahLst/>
              <a:cxnLst/>
              <a:rect l="l" t="t" r="r" b="b"/>
              <a:pathLst>
                <a:path w="62102" h="26584" extrusionOk="0">
                  <a:moveTo>
                    <a:pt x="40565" y="0"/>
                  </a:moveTo>
                  <a:cubicBezTo>
                    <a:pt x="35769" y="0"/>
                    <a:pt x="31646" y="2900"/>
                    <a:pt x="29875" y="7054"/>
                  </a:cubicBezTo>
                  <a:cubicBezTo>
                    <a:pt x="28825" y="6630"/>
                    <a:pt x="27681" y="6411"/>
                    <a:pt x="26474" y="6411"/>
                  </a:cubicBezTo>
                  <a:cubicBezTo>
                    <a:pt x="22791" y="6411"/>
                    <a:pt x="19609" y="8590"/>
                    <a:pt x="18151" y="11725"/>
                  </a:cubicBezTo>
                  <a:cubicBezTo>
                    <a:pt x="17195" y="11270"/>
                    <a:pt x="16113" y="11019"/>
                    <a:pt x="14969" y="11019"/>
                  </a:cubicBezTo>
                  <a:cubicBezTo>
                    <a:pt x="11787" y="11019"/>
                    <a:pt x="9060" y="13010"/>
                    <a:pt x="7994" y="15831"/>
                  </a:cubicBezTo>
                  <a:cubicBezTo>
                    <a:pt x="7273" y="15502"/>
                    <a:pt x="6474" y="15314"/>
                    <a:pt x="5643" y="15314"/>
                  </a:cubicBezTo>
                  <a:cubicBezTo>
                    <a:pt x="2524" y="15314"/>
                    <a:pt x="0" y="17838"/>
                    <a:pt x="0" y="20957"/>
                  </a:cubicBezTo>
                  <a:cubicBezTo>
                    <a:pt x="0" y="24060"/>
                    <a:pt x="2524" y="26584"/>
                    <a:pt x="5643" y="26584"/>
                  </a:cubicBezTo>
                  <a:lnTo>
                    <a:pt x="52917" y="26584"/>
                  </a:lnTo>
                  <a:cubicBezTo>
                    <a:pt x="57995" y="26584"/>
                    <a:pt x="62102" y="22477"/>
                    <a:pt x="62102" y="17414"/>
                  </a:cubicBezTo>
                  <a:cubicBezTo>
                    <a:pt x="62102" y="12351"/>
                    <a:pt x="57995" y="8245"/>
                    <a:pt x="52917" y="8245"/>
                  </a:cubicBezTo>
                  <a:cubicBezTo>
                    <a:pt x="52509" y="8245"/>
                    <a:pt x="52101" y="8276"/>
                    <a:pt x="51710" y="8323"/>
                  </a:cubicBezTo>
                  <a:cubicBezTo>
                    <a:pt x="50283" y="3511"/>
                    <a:pt x="45832" y="0"/>
                    <a:pt x="40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28"/>
          <p:cNvSpPr txBox="1">
            <a:spLocks noGrp="1"/>
          </p:cNvSpPr>
          <p:nvPr>
            <p:ph type="body" idx="1"/>
          </p:nvPr>
        </p:nvSpPr>
        <p:spPr>
          <a:xfrm>
            <a:off x="1071900" y="1362949"/>
            <a:ext cx="3500100" cy="3217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1600"/>
              </a:spcBef>
              <a:spcAft>
                <a:spcPts val="0"/>
              </a:spcAft>
              <a:buSzPts val="1400"/>
              <a:buChar char="■"/>
              <a:defRPr/>
            </a:lvl3pPr>
            <a:lvl4pPr marL="1828800" lvl="3" indent="-317500" rtl="0">
              <a:lnSpc>
                <a:spcPct val="100000"/>
              </a:lnSpc>
              <a:spcBef>
                <a:spcPts val="1600"/>
              </a:spcBef>
              <a:spcAft>
                <a:spcPts val="0"/>
              </a:spcAft>
              <a:buSzPts val="1400"/>
              <a:buChar char="●"/>
              <a:defRPr/>
            </a:lvl4pPr>
            <a:lvl5pPr marL="2286000" lvl="4" indent="-317500" rtl="0">
              <a:lnSpc>
                <a:spcPct val="100000"/>
              </a:lnSpc>
              <a:spcBef>
                <a:spcPts val="1600"/>
              </a:spcBef>
              <a:spcAft>
                <a:spcPts val="0"/>
              </a:spcAft>
              <a:buSzPts val="1400"/>
              <a:buChar char="○"/>
              <a:defRPr/>
            </a:lvl5pPr>
            <a:lvl6pPr marL="2743200" lvl="5" indent="-317500" rtl="0">
              <a:lnSpc>
                <a:spcPct val="100000"/>
              </a:lnSpc>
              <a:spcBef>
                <a:spcPts val="1600"/>
              </a:spcBef>
              <a:spcAft>
                <a:spcPts val="0"/>
              </a:spcAft>
              <a:buSzPts val="1400"/>
              <a:buChar char="■"/>
              <a:defRPr/>
            </a:lvl6pPr>
            <a:lvl7pPr marL="3200400" lvl="6" indent="-317500" rtl="0">
              <a:lnSpc>
                <a:spcPct val="100000"/>
              </a:lnSpc>
              <a:spcBef>
                <a:spcPts val="1600"/>
              </a:spcBef>
              <a:spcAft>
                <a:spcPts val="0"/>
              </a:spcAft>
              <a:buSzPts val="1400"/>
              <a:buChar char="●"/>
              <a:defRPr/>
            </a:lvl7pPr>
            <a:lvl8pPr marL="3657600" lvl="7" indent="-317500" rtl="0">
              <a:lnSpc>
                <a:spcPct val="100000"/>
              </a:lnSpc>
              <a:spcBef>
                <a:spcPts val="1600"/>
              </a:spcBef>
              <a:spcAft>
                <a:spcPts val="0"/>
              </a:spcAft>
              <a:buSzPts val="1400"/>
              <a:buChar char="○"/>
              <a:defRPr/>
            </a:lvl8pPr>
            <a:lvl9pPr marL="4114800" lvl="8" indent="-317500" rtl="0">
              <a:lnSpc>
                <a:spcPct val="100000"/>
              </a:lnSpc>
              <a:spcBef>
                <a:spcPts val="1600"/>
              </a:spcBef>
              <a:spcAft>
                <a:spcPts val="1600"/>
              </a:spcAft>
              <a:buSzPts val="1400"/>
              <a:buChar char="■"/>
              <a:defRPr/>
            </a:lvl9pPr>
          </a:lstStyle>
          <a:p>
            <a:endParaRPr/>
          </a:p>
        </p:txBody>
      </p:sp>
      <p:sp>
        <p:nvSpPr>
          <p:cNvPr id="259" name="Google Shape;259;p28"/>
          <p:cNvSpPr txBox="1">
            <a:spLocks noGrp="1"/>
          </p:cNvSpPr>
          <p:nvPr>
            <p:ph type="body" idx="2"/>
          </p:nvPr>
        </p:nvSpPr>
        <p:spPr>
          <a:xfrm>
            <a:off x="4572000" y="1374864"/>
            <a:ext cx="3977100" cy="3217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1600"/>
              </a:spcBef>
              <a:spcAft>
                <a:spcPts val="0"/>
              </a:spcAft>
              <a:buSzPts val="1400"/>
              <a:buChar char="■"/>
              <a:defRPr/>
            </a:lvl3pPr>
            <a:lvl4pPr marL="1828800" lvl="3" indent="-317500" rtl="0">
              <a:lnSpc>
                <a:spcPct val="100000"/>
              </a:lnSpc>
              <a:spcBef>
                <a:spcPts val="1600"/>
              </a:spcBef>
              <a:spcAft>
                <a:spcPts val="0"/>
              </a:spcAft>
              <a:buSzPts val="1400"/>
              <a:buChar char="●"/>
              <a:defRPr/>
            </a:lvl4pPr>
            <a:lvl5pPr marL="2286000" lvl="4" indent="-317500" rtl="0">
              <a:lnSpc>
                <a:spcPct val="100000"/>
              </a:lnSpc>
              <a:spcBef>
                <a:spcPts val="1600"/>
              </a:spcBef>
              <a:spcAft>
                <a:spcPts val="0"/>
              </a:spcAft>
              <a:buSzPts val="1400"/>
              <a:buChar char="○"/>
              <a:defRPr/>
            </a:lvl5pPr>
            <a:lvl6pPr marL="2743200" lvl="5" indent="-317500" rtl="0">
              <a:lnSpc>
                <a:spcPct val="100000"/>
              </a:lnSpc>
              <a:spcBef>
                <a:spcPts val="1600"/>
              </a:spcBef>
              <a:spcAft>
                <a:spcPts val="0"/>
              </a:spcAft>
              <a:buSzPts val="1400"/>
              <a:buChar char="■"/>
              <a:defRPr/>
            </a:lvl6pPr>
            <a:lvl7pPr marL="3200400" lvl="6" indent="-317500" rtl="0">
              <a:lnSpc>
                <a:spcPct val="100000"/>
              </a:lnSpc>
              <a:spcBef>
                <a:spcPts val="1600"/>
              </a:spcBef>
              <a:spcAft>
                <a:spcPts val="0"/>
              </a:spcAft>
              <a:buSzPts val="1400"/>
              <a:buChar char="●"/>
              <a:defRPr/>
            </a:lvl7pPr>
            <a:lvl8pPr marL="3657600" lvl="7" indent="-317500" rtl="0">
              <a:lnSpc>
                <a:spcPct val="100000"/>
              </a:lnSpc>
              <a:spcBef>
                <a:spcPts val="1600"/>
              </a:spcBef>
              <a:spcAft>
                <a:spcPts val="0"/>
              </a:spcAft>
              <a:buSzPts val="1400"/>
              <a:buChar char="○"/>
              <a:defRPr/>
            </a:lvl8pPr>
            <a:lvl9pPr marL="4114800" lvl="8" indent="-317500" rtl="0">
              <a:lnSpc>
                <a:spcPct val="100000"/>
              </a:lnSpc>
              <a:spcBef>
                <a:spcPts val="1600"/>
              </a:spcBef>
              <a:spcAft>
                <a:spcPts val="1600"/>
              </a:spcAft>
              <a:buSzPts val="1400"/>
              <a:buChar char="■"/>
              <a:defRPr/>
            </a:lvl9pPr>
          </a:lstStyle>
          <a:p>
            <a:endParaRPr/>
          </a:p>
        </p:txBody>
      </p:sp>
      <p:sp>
        <p:nvSpPr>
          <p:cNvPr id="260" name="Google Shape;260;p28"/>
          <p:cNvSpPr txBox="1">
            <a:spLocks noGrp="1"/>
          </p:cNvSpPr>
          <p:nvPr>
            <p:ph type="title"/>
          </p:nvPr>
        </p:nvSpPr>
        <p:spPr>
          <a:xfrm>
            <a:off x="723300" y="445025"/>
            <a:ext cx="76974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p:cSld name="TITLE_AND_TWO_COLUMNS_2">
    <p:spTree>
      <p:nvGrpSpPr>
        <p:cNvPr id="1" name="Shape 261"/>
        <p:cNvGrpSpPr/>
        <p:nvPr/>
      </p:nvGrpSpPr>
      <p:grpSpPr>
        <a:xfrm>
          <a:off x="0" y="0"/>
          <a:ext cx="0" cy="0"/>
          <a:chOff x="0" y="0"/>
          <a:chExt cx="0" cy="0"/>
        </a:xfrm>
      </p:grpSpPr>
      <p:sp>
        <p:nvSpPr>
          <p:cNvPr id="262" name="Google Shape;262;p29"/>
          <p:cNvSpPr txBox="1">
            <a:spLocks noGrp="1"/>
          </p:cNvSpPr>
          <p:nvPr>
            <p:ph type="subTitle" idx="1"/>
          </p:nvPr>
        </p:nvSpPr>
        <p:spPr>
          <a:xfrm>
            <a:off x="1894423" y="3762384"/>
            <a:ext cx="1398600" cy="40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accent3"/>
                </a:solidFill>
                <a:latin typeface="Lato Black"/>
                <a:ea typeface="Lato Black"/>
                <a:cs typeface="Lato Black"/>
                <a:sym typeface="Lato Black"/>
              </a:defRPr>
            </a:lvl1pPr>
            <a:lvl2pPr lvl="1" algn="ctr" rtl="0">
              <a:lnSpc>
                <a:spcPct val="100000"/>
              </a:lnSpc>
              <a:spcBef>
                <a:spcPts val="0"/>
              </a:spcBef>
              <a:spcAft>
                <a:spcPts val="0"/>
              </a:spcAft>
              <a:buNone/>
              <a:defRPr>
                <a:solidFill>
                  <a:schemeClr val="accent3"/>
                </a:solidFill>
                <a:latin typeface="Lato Black"/>
                <a:ea typeface="Lato Black"/>
                <a:cs typeface="Lato Black"/>
                <a:sym typeface="Lato Black"/>
              </a:defRPr>
            </a:lvl2pPr>
            <a:lvl3pPr lvl="2" algn="ctr" rtl="0">
              <a:lnSpc>
                <a:spcPct val="100000"/>
              </a:lnSpc>
              <a:spcBef>
                <a:spcPts val="0"/>
              </a:spcBef>
              <a:spcAft>
                <a:spcPts val="0"/>
              </a:spcAft>
              <a:buNone/>
              <a:defRPr>
                <a:solidFill>
                  <a:schemeClr val="accent3"/>
                </a:solidFill>
                <a:latin typeface="Lato Black"/>
                <a:ea typeface="Lato Black"/>
                <a:cs typeface="Lato Black"/>
                <a:sym typeface="Lato Black"/>
              </a:defRPr>
            </a:lvl3pPr>
            <a:lvl4pPr lvl="3" algn="ctr" rtl="0">
              <a:lnSpc>
                <a:spcPct val="100000"/>
              </a:lnSpc>
              <a:spcBef>
                <a:spcPts val="0"/>
              </a:spcBef>
              <a:spcAft>
                <a:spcPts val="0"/>
              </a:spcAft>
              <a:buNone/>
              <a:defRPr>
                <a:solidFill>
                  <a:schemeClr val="accent3"/>
                </a:solidFill>
                <a:latin typeface="Lato Black"/>
                <a:ea typeface="Lato Black"/>
                <a:cs typeface="Lato Black"/>
                <a:sym typeface="Lato Black"/>
              </a:defRPr>
            </a:lvl4pPr>
            <a:lvl5pPr lvl="4" algn="ctr" rtl="0">
              <a:lnSpc>
                <a:spcPct val="100000"/>
              </a:lnSpc>
              <a:spcBef>
                <a:spcPts val="0"/>
              </a:spcBef>
              <a:spcAft>
                <a:spcPts val="0"/>
              </a:spcAft>
              <a:buNone/>
              <a:defRPr>
                <a:solidFill>
                  <a:schemeClr val="accent3"/>
                </a:solidFill>
                <a:latin typeface="Lato Black"/>
                <a:ea typeface="Lato Black"/>
                <a:cs typeface="Lato Black"/>
                <a:sym typeface="Lato Black"/>
              </a:defRPr>
            </a:lvl5pPr>
            <a:lvl6pPr lvl="5" algn="ctr" rtl="0">
              <a:lnSpc>
                <a:spcPct val="100000"/>
              </a:lnSpc>
              <a:spcBef>
                <a:spcPts val="0"/>
              </a:spcBef>
              <a:spcAft>
                <a:spcPts val="0"/>
              </a:spcAft>
              <a:buNone/>
              <a:defRPr>
                <a:solidFill>
                  <a:schemeClr val="accent3"/>
                </a:solidFill>
                <a:latin typeface="Lato Black"/>
                <a:ea typeface="Lato Black"/>
                <a:cs typeface="Lato Black"/>
                <a:sym typeface="Lato Black"/>
              </a:defRPr>
            </a:lvl6pPr>
            <a:lvl7pPr lvl="6" algn="ctr" rtl="0">
              <a:lnSpc>
                <a:spcPct val="100000"/>
              </a:lnSpc>
              <a:spcBef>
                <a:spcPts val="0"/>
              </a:spcBef>
              <a:spcAft>
                <a:spcPts val="0"/>
              </a:spcAft>
              <a:buNone/>
              <a:defRPr>
                <a:solidFill>
                  <a:schemeClr val="accent3"/>
                </a:solidFill>
                <a:latin typeface="Lato Black"/>
                <a:ea typeface="Lato Black"/>
                <a:cs typeface="Lato Black"/>
                <a:sym typeface="Lato Black"/>
              </a:defRPr>
            </a:lvl7pPr>
            <a:lvl8pPr lvl="7" algn="ctr" rtl="0">
              <a:lnSpc>
                <a:spcPct val="100000"/>
              </a:lnSpc>
              <a:spcBef>
                <a:spcPts val="0"/>
              </a:spcBef>
              <a:spcAft>
                <a:spcPts val="0"/>
              </a:spcAft>
              <a:buNone/>
              <a:defRPr>
                <a:solidFill>
                  <a:schemeClr val="accent3"/>
                </a:solidFill>
                <a:latin typeface="Lato Black"/>
                <a:ea typeface="Lato Black"/>
                <a:cs typeface="Lato Black"/>
                <a:sym typeface="Lato Black"/>
              </a:defRPr>
            </a:lvl8pPr>
            <a:lvl9pPr lvl="8" algn="ctr" rtl="0">
              <a:lnSpc>
                <a:spcPct val="100000"/>
              </a:lnSpc>
              <a:spcBef>
                <a:spcPts val="0"/>
              </a:spcBef>
              <a:spcAft>
                <a:spcPts val="0"/>
              </a:spcAft>
              <a:buNone/>
              <a:defRPr>
                <a:solidFill>
                  <a:schemeClr val="accent3"/>
                </a:solidFill>
                <a:latin typeface="Lato Black"/>
                <a:ea typeface="Lato Black"/>
                <a:cs typeface="Lato Black"/>
                <a:sym typeface="Lato Black"/>
              </a:defRPr>
            </a:lvl9pPr>
          </a:lstStyle>
          <a:p>
            <a:endParaRPr/>
          </a:p>
        </p:txBody>
      </p:sp>
      <p:sp>
        <p:nvSpPr>
          <p:cNvPr id="263" name="Google Shape;263;p29"/>
          <p:cNvSpPr txBox="1">
            <a:spLocks noGrp="1"/>
          </p:cNvSpPr>
          <p:nvPr>
            <p:ph type="subTitle" idx="2"/>
          </p:nvPr>
        </p:nvSpPr>
        <p:spPr>
          <a:xfrm>
            <a:off x="5843193" y="3762384"/>
            <a:ext cx="1398600" cy="40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accent3"/>
                </a:solidFill>
                <a:latin typeface="Lato Black"/>
                <a:ea typeface="Lato Black"/>
                <a:cs typeface="Lato Black"/>
                <a:sym typeface="Lato Black"/>
              </a:defRPr>
            </a:lvl1pPr>
            <a:lvl2pPr lvl="1" algn="ctr" rtl="0">
              <a:lnSpc>
                <a:spcPct val="100000"/>
              </a:lnSpc>
              <a:spcBef>
                <a:spcPts val="0"/>
              </a:spcBef>
              <a:spcAft>
                <a:spcPts val="0"/>
              </a:spcAft>
              <a:buNone/>
              <a:defRPr>
                <a:solidFill>
                  <a:schemeClr val="accent3"/>
                </a:solidFill>
                <a:latin typeface="Lato Black"/>
                <a:ea typeface="Lato Black"/>
                <a:cs typeface="Lato Black"/>
                <a:sym typeface="Lato Black"/>
              </a:defRPr>
            </a:lvl2pPr>
            <a:lvl3pPr lvl="2" algn="ctr" rtl="0">
              <a:lnSpc>
                <a:spcPct val="100000"/>
              </a:lnSpc>
              <a:spcBef>
                <a:spcPts val="0"/>
              </a:spcBef>
              <a:spcAft>
                <a:spcPts val="0"/>
              </a:spcAft>
              <a:buNone/>
              <a:defRPr>
                <a:solidFill>
                  <a:schemeClr val="accent3"/>
                </a:solidFill>
                <a:latin typeface="Lato Black"/>
                <a:ea typeface="Lato Black"/>
                <a:cs typeface="Lato Black"/>
                <a:sym typeface="Lato Black"/>
              </a:defRPr>
            </a:lvl3pPr>
            <a:lvl4pPr lvl="3" algn="ctr" rtl="0">
              <a:lnSpc>
                <a:spcPct val="100000"/>
              </a:lnSpc>
              <a:spcBef>
                <a:spcPts val="0"/>
              </a:spcBef>
              <a:spcAft>
                <a:spcPts val="0"/>
              </a:spcAft>
              <a:buNone/>
              <a:defRPr>
                <a:solidFill>
                  <a:schemeClr val="accent3"/>
                </a:solidFill>
                <a:latin typeface="Lato Black"/>
                <a:ea typeface="Lato Black"/>
                <a:cs typeface="Lato Black"/>
                <a:sym typeface="Lato Black"/>
              </a:defRPr>
            </a:lvl4pPr>
            <a:lvl5pPr lvl="4" algn="ctr" rtl="0">
              <a:lnSpc>
                <a:spcPct val="100000"/>
              </a:lnSpc>
              <a:spcBef>
                <a:spcPts val="0"/>
              </a:spcBef>
              <a:spcAft>
                <a:spcPts val="0"/>
              </a:spcAft>
              <a:buNone/>
              <a:defRPr>
                <a:solidFill>
                  <a:schemeClr val="accent3"/>
                </a:solidFill>
                <a:latin typeface="Lato Black"/>
                <a:ea typeface="Lato Black"/>
                <a:cs typeface="Lato Black"/>
                <a:sym typeface="Lato Black"/>
              </a:defRPr>
            </a:lvl5pPr>
            <a:lvl6pPr lvl="5" algn="ctr" rtl="0">
              <a:lnSpc>
                <a:spcPct val="100000"/>
              </a:lnSpc>
              <a:spcBef>
                <a:spcPts val="0"/>
              </a:spcBef>
              <a:spcAft>
                <a:spcPts val="0"/>
              </a:spcAft>
              <a:buNone/>
              <a:defRPr>
                <a:solidFill>
                  <a:schemeClr val="accent3"/>
                </a:solidFill>
                <a:latin typeface="Lato Black"/>
                <a:ea typeface="Lato Black"/>
                <a:cs typeface="Lato Black"/>
                <a:sym typeface="Lato Black"/>
              </a:defRPr>
            </a:lvl6pPr>
            <a:lvl7pPr lvl="6" algn="ctr" rtl="0">
              <a:lnSpc>
                <a:spcPct val="100000"/>
              </a:lnSpc>
              <a:spcBef>
                <a:spcPts val="0"/>
              </a:spcBef>
              <a:spcAft>
                <a:spcPts val="0"/>
              </a:spcAft>
              <a:buNone/>
              <a:defRPr>
                <a:solidFill>
                  <a:schemeClr val="accent3"/>
                </a:solidFill>
                <a:latin typeface="Lato Black"/>
                <a:ea typeface="Lato Black"/>
                <a:cs typeface="Lato Black"/>
                <a:sym typeface="Lato Black"/>
              </a:defRPr>
            </a:lvl7pPr>
            <a:lvl8pPr lvl="7" algn="ctr" rtl="0">
              <a:lnSpc>
                <a:spcPct val="100000"/>
              </a:lnSpc>
              <a:spcBef>
                <a:spcPts val="0"/>
              </a:spcBef>
              <a:spcAft>
                <a:spcPts val="0"/>
              </a:spcAft>
              <a:buNone/>
              <a:defRPr>
                <a:solidFill>
                  <a:schemeClr val="accent3"/>
                </a:solidFill>
                <a:latin typeface="Lato Black"/>
                <a:ea typeface="Lato Black"/>
                <a:cs typeface="Lato Black"/>
                <a:sym typeface="Lato Black"/>
              </a:defRPr>
            </a:lvl8pPr>
            <a:lvl9pPr lvl="8" algn="ctr" rtl="0">
              <a:lnSpc>
                <a:spcPct val="100000"/>
              </a:lnSpc>
              <a:spcBef>
                <a:spcPts val="0"/>
              </a:spcBef>
              <a:spcAft>
                <a:spcPts val="0"/>
              </a:spcAft>
              <a:buNone/>
              <a:defRPr>
                <a:solidFill>
                  <a:schemeClr val="accent3"/>
                </a:solidFill>
                <a:latin typeface="Lato Black"/>
                <a:ea typeface="Lato Black"/>
                <a:cs typeface="Lato Black"/>
                <a:sym typeface="Lato Black"/>
              </a:defRPr>
            </a:lvl9pPr>
          </a:lstStyle>
          <a:p>
            <a:endParaRPr/>
          </a:p>
        </p:txBody>
      </p:sp>
      <p:grpSp>
        <p:nvGrpSpPr>
          <p:cNvPr id="264" name="Google Shape;264;p29"/>
          <p:cNvGrpSpPr/>
          <p:nvPr/>
        </p:nvGrpSpPr>
        <p:grpSpPr>
          <a:xfrm>
            <a:off x="-281125" y="-213472"/>
            <a:ext cx="9378525" cy="5355222"/>
            <a:chOff x="-281125" y="-213472"/>
            <a:chExt cx="9378525" cy="5355222"/>
          </a:xfrm>
        </p:grpSpPr>
        <p:sp>
          <p:nvSpPr>
            <p:cNvPr id="265" name="Google Shape;265;p29"/>
            <p:cNvSpPr/>
            <p:nvPr/>
          </p:nvSpPr>
          <p:spPr>
            <a:xfrm>
              <a:off x="8535150" y="2687003"/>
              <a:ext cx="562243" cy="284243"/>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6456150" y="248950"/>
              <a:ext cx="327479" cy="192170"/>
            </a:xfrm>
            <a:custGeom>
              <a:avLst/>
              <a:gdLst/>
              <a:ahLst/>
              <a:cxnLst/>
              <a:rect l="l" t="t" r="r" b="b"/>
              <a:pathLst>
                <a:path w="65300" h="38319" extrusionOk="0">
                  <a:moveTo>
                    <a:pt x="28818" y="1"/>
                  </a:moveTo>
                  <a:cubicBezTo>
                    <a:pt x="26166" y="1"/>
                    <a:pt x="23735" y="1332"/>
                    <a:pt x="22289" y="3446"/>
                  </a:cubicBezTo>
                  <a:cubicBezTo>
                    <a:pt x="22054" y="3399"/>
                    <a:pt x="21803" y="3352"/>
                    <a:pt x="21568" y="3305"/>
                  </a:cubicBezTo>
                  <a:cubicBezTo>
                    <a:pt x="20937" y="3208"/>
                    <a:pt x="20310" y="3161"/>
                    <a:pt x="19691" y="3161"/>
                  </a:cubicBezTo>
                  <a:cubicBezTo>
                    <a:pt x="14282" y="3161"/>
                    <a:pt x="9479" y="6736"/>
                    <a:pt x="7932" y="11926"/>
                  </a:cubicBezTo>
                  <a:cubicBezTo>
                    <a:pt x="4326" y="12129"/>
                    <a:pt x="1223" y="14825"/>
                    <a:pt x="659" y="18540"/>
                  </a:cubicBezTo>
                  <a:cubicBezTo>
                    <a:pt x="0" y="22788"/>
                    <a:pt x="2916" y="26769"/>
                    <a:pt x="7179" y="27427"/>
                  </a:cubicBezTo>
                  <a:cubicBezTo>
                    <a:pt x="7508" y="27474"/>
                    <a:pt x="7837" y="27506"/>
                    <a:pt x="8151" y="27521"/>
                  </a:cubicBezTo>
                  <a:cubicBezTo>
                    <a:pt x="8120" y="27647"/>
                    <a:pt x="8104" y="27788"/>
                    <a:pt x="8088" y="27929"/>
                  </a:cubicBezTo>
                  <a:cubicBezTo>
                    <a:pt x="7430" y="32192"/>
                    <a:pt x="10345" y="36174"/>
                    <a:pt x="14609" y="36816"/>
                  </a:cubicBezTo>
                  <a:cubicBezTo>
                    <a:pt x="15016" y="36880"/>
                    <a:pt x="15420" y="36912"/>
                    <a:pt x="15820" y="36912"/>
                  </a:cubicBezTo>
                  <a:cubicBezTo>
                    <a:pt x="18545" y="36912"/>
                    <a:pt x="21036" y="35467"/>
                    <a:pt x="22430" y="33211"/>
                  </a:cubicBezTo>
                  <a:cubicBezTo>
                    <a:pt x="23982" y="35798"/>
                    <a:pt x="26647" y="37710"/>
                    <a:pt x="29860" y="38196"/>
                  </a:cubicBezTo>
                  <a:cubicBezTo>
                    <a:pt x="30400" y="38278"/>
                    <a:pt x="30936" y="38318"/>
                    <a:pt x="31466" y="38318"/>
                  </a:cubicBezTo>
                  <a:cubicBezTo>
                    <a:pt x="33950" y="38318"/>
                    <a:pt x="36286" y="37437"/>
                    <a:pt x="38120" y="35939"/>
                  </a:cubicBezTo>
                  <a:cubicBezTo>
                    <a:pt x="38700" y="36127"/>
                    <a:pt x="39280" y="36283"/>
                    <a:pt x="39907" y="36377"/>
                  </a:cubicBezTo>
                  <a:cubicBezTo>
                    <a:pt x="40447" y="36461"/>
                    <a:pt x="40984" y="36501"/>
                    <a:pt x="41514" y="36501"/>
                  </a:cubicBezTo>
                  <a:cubicBezTo>
                    <a:pt x="45876" y="36501"/>
                    <a:pt x="49782" y="33770"/>
                    <a:pt x="51334" y="29732"/>
                  </a:cubicBezTo>
                  <a:cubicBezTo>
                    <a:pt x="51679" y="29826"/>
                    <a:pt x="52055" y="29904"/>
                    <a:pt x="52415" y="29951"/>
                  </a:cubicBezTo>
                  <a:cubicBezTo>
                    <a:pt x="52962" y="30036"/>
                    <a:pt x="53506" y="30077"/>
                    <a:pt x="54042" y="30077"/>
                  </a:cubicBezTo>
                  <a:cubicBezTo>
                    <a:pt x="59149" y="30077"/>
                    <a:pt x="63627" y="26349"/>
                    <a:pt x="64422" y="21158"/>
                  </a:cubicBezTo>
                  <a:cubicBezTo>
                    <a:pt x="65300" y="15405"/>
                    <a:pt x="61365" y="10045"/>
                    <a:pt x="55613" y="9151"/>
                  </a:cubicBezTo>
                  <a:cubicBezTo>
                    <a:pt x="55074" y="9068"/>
                    <a:pt x="54539" y="9028"/>
                    <a:pt x="54011" y="9028"/>
                  </a:cubicBezTo>
                  <a:cubicBezTo>
                    <a:pt x="52847" y="9028"/>
                    <a:pt x="51716" y="9224"/>
                    <a:pt x="50660" y="9590"/>
                  </a:cubicBezTo>
                  <a:cubicBezTo>
                    <a:pt x="50017" y="5123"/>
                    <a:pt x="46522" y="1408"/>
                    <a:pt x="41835" y="687"/>
                  </a:cubicBezTo>
                  <a:cubicBezTo>
                    <a:pt x="41298" y="606"/>
                    <a:pt x="40763" y="566"/>
                    <a:pt x="40235" y="566"/>
                  </a:cubicBezTo>
                  <a:cubicBezTo>
                    <a:pt x="38115" y="566"/>
                    <a:pt x="36100" y="1203"/>
                    <a:pt x="34405" y="2333"/>
                  </a:cubicBezTo>
                  <a:cubicBezTo>
                    <a:pt x="33261" y="1173"/>
                    <a:pt x="31741" y="358"/>
                    <a:pt x="30017" y="91"/>
                  </a:cubicBezTo>
                  <a:cubicBezTo>
                    <a:pt x="29614" y="30"/>
                    <a:pt x="29213" y="1"/>
                    <a:pt x="28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5871025" y="-213472"/>
              <a:ext cx="807424" cy="462411"/>
            </a:xfrm>
            <a:custGeom>
              <a:avLst/>
              <a:gdLst/>
              <a:ahLst/>
              <a:cxnLst/>
              <a:rect l="l" t="t" r="r" b="b"/>
              <a:pathLst>
                <a:path w="65551" h="37541" extrusionOk="0">
                  <a:moveTo>
                    <a:pt x="34108" y="0"/>
                  </a:moveTo>
                  <a:cubicBezTo>
                    <a:pt x="30377" y="0"/>
                    <a:pt x="27070" y="1818"/>
                    <a:pt x="25032" y="4624"/>
                  </a:cubicBezTo>
                  <a:cubicBezTo>
                    <a:pt x="23512" y="3856"/>
                    <a:pt x="21819" y="3433"/>
                    <a:pt x="20016" y="3433"/>
                  </a:cubicBezTo>
                  <a:cubicBezTo>
                    <a:pt x="13794" y="3433"/>
                    <a:pt x="8762" y="8464"/>
                    <a:pt x="8762" y="14671"/>
                  </a:cubicBezTo>
                  <a:lnTo>
                    <a:pt x="8762" y="14687"/>
                  </a:lnTo>
                  <a:cubicBezTo>
                    <a:pt x="8465" y="14656"/>
                    <a:pt x="8167" y="14624"/>
                    <a:pt x="7869" y="14624"/>
                  </a:cubicBezTo>
                  <a:cubicBezTo>
                    <a:pt x="3527" y="14624"/>
                    <a:pt x="0" y="18151"/>
                    <a:pt x="0" y="22493"/>
                  </a:cubicBezTo>
                  <a:cubicBezTo>
                    <a:pt x="0" y="26835"/>
                    <a:pt x="3527" y="30346"/>
                    <a:pt x="7869" y="30346"/>
                  </a:cubicBezTo>
                  <a:cubicBezTo>
                    <a:pt x="8935" y="30346"/>
                    <a:pt x="9938" y="30142"/>
                    <a:pt x="10863" y="29766"/>
                  </a:cubicBezTo>
                  <a:cubicBezTo>
                    <a:pt x="12085" y="32524"/>
                    <a:pt x="14844" y="34452"/>
                    <a:pt x="18057" y="34452"/>
                  </a:cubicBezTo>
                  <a:cubicBezTo>
                    <a:pt x="19938" y="34452"/>
                    <a:pt x="21647" y="33794"/>
                    <a:pt x="23010" y="32697"/>
                  </a:cubicBezTo>
                  <a:cubicBezTo>
                    <a:pt x="25753" y="35675"/>
                    <a:pt x="29688" y="37540"/>
                    <a:pt x="34061" y="37540"/>
                  </a:cubicBezTo>
                  <a:cubicBezTo>
                    <a:pt x="37587" y="37540"/>
                    <a:pt x="40816" y="36333"/>
                    <a:pt x="43387" y="34296"/>
                  </a:cubicBezTo>
                  <a:cubicBezTo>
                    <a:pt x="44562" y="35001"/>
                    <a:pt x="45926" y="35409"/>
                    <a:pt x="47400" y="35409"/>
                  </a:cubicBezTo>
                  <a:cubicBezTo>
                    <a:pt x="50315" y="35409"/>
                    <a:pt x="52854" y="33810"/>
                    <a:pt x="54218" y="31459"/>
                  </a:cubicBezTo>
                  <a:cubicBezTo>
                    <a:pt x="55268" y="31976"/>
                    <a:pt x="56444" y="32258"/>
                    <a:pt x="57682" y="32258"/>
                  </a:cubicBezTo>
                  <a:cubicBezTo>
                    <a:pt x="62024" y="32258"/>
                    <a:pt x="65550" y="28747"/>
                    <a:pt x="65550" y="24405"/>
                  </a:cubicBezTo>
                  <a:cubicBezTo>
                    <a:pt x="65550" y="20393"/>
                    <a:pt x="62557" y="17085"/>
                    <a:pt x="58685" y="16599"/>
                  </a:cubicBezTo>
                  <a:cubicBezTo>
                    <a:pt x="58466" y="11505"/>
                    <a:pt x="54265" y="7446"/>
                    <a:pt x="49108" y="7446"/>
                  </a:cubicBezTo>
                  <a:cubicBezTo>
                    <a:pt x="47635" y="7446"/>
                    <a:pt x="46224" y="7775"/>
                    <a:pt x="44986" y="8370"/>
                  </a:cubicBezTo>
                  <a:cubicBezTo>
                    <a:pt x="43716" y="3558"/>
                    <a:pt x="39327" y="0"/>
                    <a:pt x="34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rot="10800000">
              <a:off x="171950" y="0"/>
              <a:ext cx="1589800" cy="592125"/>
            </a:xfrm>
            <a:custGeom>
              <a:avLst/>
              <a:gdLst/>
              <a:ahLst/>
              <a:cxnLst/>
              <a:rect l="l" t="t" r="r" b="b"/>
              <a:pathLst>
                <a:path w="63592" h="23685" extrusionOk="0">
                  <a:moveTo>
                    <a:pt x="24546" y="1"/>
                  </a:moveTo>
                  <a:cubicBezTo>
                    <a:pt x="16443" y="1"/>
                    <a:pt x="9860" y="6584"/>
                    <a:pt x="9860" y="14703"/>
                  </a:cubicBezTo>
                  <a:cubicBezTo>
                    <a:pt x="9860" y="14719"/>
                    <a:pt x="9860" y="14735"/>
                    <a:pt x="9860" y="14750"/>
                  </a:cubicBezTo>
                  <a:cubicBezTo>
                    <a:pt x="9562" y="14719"/>
                    <a:pt x="9264" y="14703"/>
                    <a:pt x="8966" y="14703"/>
                  </a:cubicBezTo>
                  <a:cubicBezTo>
                    <a:pt x="4013" y="14703"/>
                    <a:pt x="0" y="18716"/>
                    <a:pt x="0" y="23685"/>
                  </a:cubicBezTo>
                  <a:lnTo>
                    <a:pt x="63591" y="23685"/>
                  </a:lnTo>
                  <a:cubicBezTo>
                    <a:pt x="62933" y="19594"/>
                    <a:pt x="59390" y="16474"/>
                    <a:pt x="55127" y="16474"/>
                  </a:cubicBezTo>
                  <a:cubicBezTo>
                    <a:pt x="53638" y="16474"/>
                    <a:pt x="52227" y="16866"/>
                    <a:pt x="51005" y="17525"/>
                  </a:cubicBezTo>
                  <a:cubicBezTo>
                    <a:pt x="49014" y="14515"/>
                    <a:pt x="45597" y="12540"/>
                    <a:pt x="41710" y="12540"/>
                  </a:cubicBezTo>
                  <a:cubicBezTo>
                    <a:pt x="40816" y="12540"/>
                    <a:pt x="39954" y="12634"/>
                    <a:pt x="39124" y="12838"/>
                  </a:cubicBezTo>
                  <a:cubicBezTo>
                    <a:pt x="38214" y="5596"/>
                    <a:pt x="32039" y="1"/>
                    <a:pt x="245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7620850" y="4613100"/>
              <a:ext cx="1476550" cy="528650"/>
            </a:xfrm>
            <a:custGeom>
              <a:avLst/>
              <a:gdLst/>
              <a:ahLst/>
              <a:cxnLst/>
              <a:rect l="l" t="t" r="r" b="b"/>
              <a:pathLst>
                <a:path w="59062" h="21146" extrusionOk="0">
                  <a:moveTo>
                    <a:pt x="17478" y="1"/>
                  </a:moveTo>
                  <a:cubicBezTo>
                    <a:pt x="11051" y="1"/>
                    <a:pt x="5832" y="5221"/>
                    <a:pt x="5832" y="11647"/>
                  </a:cubicBezTo>
                  <a:cubicBezTo>
                    <a:pt x="5832" y="12399"/>
                    <a:pt x="5894" y="13136"/>
                    <a:pt x="6036" y="13857"/>
                  </a:cubicBezTo>
                  <a:cubicBezTo>
                    <a:pt x="2603" y="14500"/>
                    <a:pt x="1" y="17509"/>
                    <a:pt x="1" y="21146"/>
                  </a:cubicBezTo>
                  <a:lnTo>
                    <a:pt x="59062" y="21146"/>
                  </a:lnTo>
                  <a:cubicBezTo>
                    <a:pt x="59062" y="21114"/>
                    <a:pt x="59062" y="21083"/>
                    <a:pt x="59062" y="21052"/>
                  </a:cubicBezTo>
                  <a:cubicBezTo>
                    <a:pt x="59062" y="17055"/>
                    <a:pt x="55817" y="13810"/>
                    <a:pt x="51820" y="13810"/>
                  </a:cubicBezTo>
                  <a:cubicBezTo>
                    <a:pt x="50112" y="13810"/>
                    <a:pt x="48529" y="14421"/>
                    <a:pt x="47290" y="15409"/>
                  </a:cubicBezTo>
                  <a:cubicBezTo>
                    <a:pt x="45660" y="12117"/>
                    <a:pt x="42243" y="9844"/>
                    <a:pt x="38309" y="9844"/>
                  </a:cubicBezTo>
                  <a:cubicBezTo>
                    <a:pt x="37917" y="9844"/>
                    <a:pt x="37525" y="9860"/>
                    <a:pt x="37149" y="9907"/>
                  </a:cubicBezTo>
                  <a:cubicBezTo>
                    <a:pt x="36036" y="7493"/>
                    <a:pt x="33591" y="5832"/>
                    <a:pt x="30770" y="5832"/>
                  </a:cubicBezTo>
                  <a:cubicBezTo>
                    <a:pt x="29751" y="5832"/>
                    <a:pt x="28779" y="6051"/>
                    <a:pt x="27901" y="6443"/>
                  </a:cubicBezTo>
                  <a:cubicBezTo>
                    <a:pt x="25989" y="2619"/>
                    <a:pt x="22039" y="1"/>
                    <a:pt x="17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2237025" y="4751003"/>
              <a:ext cx="562243" cy="284243"/>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2799275" y="4932529"/>
              <a:ext cx="327528" cy="165583"/>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281125" y="3420727"/>
              <a:ext cx="914641" cy="462399"/>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29"/>
          <p:cNvSpPr txBox="1">
            <a:spLocks noGrp="1"/>
          </p:cNvSpPr>
          <p:nvPr>
            <p:ph type="subTitle" idx="3"/>
          </p:nvPr>
        </p:nvSpPr>
        <p:spPr>
          <a:xfrm>
            <a:off x="1484473" y="4178647"/>
            <a:ext cx="2218500" cy="4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4" name="Google Shape;274;p29"/>
          <p:cNvSpPr txBox="1">
            <a:spLocks noGrp="1"/>
          </p:cNvSpPr>
          <p:nvPr>
            <p:ph type="subTitle" idx="4"/>
          </p:nvPr>
        </p:nvSpPr>
        <p:spPr>
          <a:xfrm>
            <a:off x="5433243" y="4178647"/>
            <a:ext cx="2218500" cy="4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5" name="Google Shape;275;p29"/>
          <p:cNvSpPr txBox="1">
            <a:spLocks noGrp="1"/>
          </p:cNvSpPr>
          <p:nvPr>
            <p:ph type="subTitle" idx="5"/>
          </p:nvPr>
        </p:nvSpPr>
        <p:spPr>
          <a:xfrm>
            <a:off x="1894423" y="1938241"/>
            <a:ext cx="1398600" cy="40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accent3"/>
                </a:solidFill>
                <a:latin typeface="Lato Black"/>
                <a:ea typeface="Lato Black"/>
                <a:cs typeface="Lato Black"/>
                <a:sym typeface="Lato Black"/>
              </a:defRPr>
            </a:lvl1pPr>
            <a:lvl2pPr lvl="1" algn="ctr" rtl="0">
              <a:lnSpc>
                <a:spcPct val="100000"/>
              </a:lnSpc>
              <a:spcBef>
                <a:spcPts val="0"/>
              </a:spcBef>
              <a:spcAft>
                <a:spcPts val="0"/>
              </a:spcAft>
              <a:buNone/>
              <a:defRPr>
                <a:solidFill>
                  <a:schemeClr val="accent3"/>
                </a:solidFill>
                <a:latin typeface="Lato Black"/>
                <a:ea typeface="Lato Black"/>
                <a:cs typeface="Lato Black"/>
                <a:sym typeface="Lato Black"/>
              </a:defRPr>
            </a:lvl2pPr>
            <a:lvl3pPr lvl="2" algn="ctr" rtl="0">
              <a:lnSpc>
                <a:spcPct val="100000"/>
              </a:lnSpc>
              <a:spcBef>
                <a:spcPts val="0"/>
              </a:spcBef>
              <a:spcAft>
                <a:spcPts val="0"/>
              </a:spcAft>
              <a:buNone/>
              <a:defRPr>
                <a:solidFill>
                  <a:schemeClr val="accent3"/>
                </a:solidFill>
                <a:latin typeface="Lato Black"/>
                <a:ea typeface="Lato Black"/>
                <a:cs typeface="Lato Black"/>
                <a:sym typeface="Lato Black"/>
              </a:defRPr>
            </a:lvl3pPr>
            <a:lvl4pPr lvl="3" algn="ctr" rtl="0">
              <a:lnSpc>
                <a:spcPct val="100000"/>
              </a:lnSpc>
              <a:spcBef>
                <a:spcPts val="0"/>
              </a:spcBef>
              <a:spcAft>
                <a:spcPts val="0"/>
              </a:spcAft>
              <a:buNone/>
              <a:defRPr>
                <a:solidFill>
                  <a:schemeClr val="accent3"/>
                </a:solidFill>
                <a:latin typeface="Lato Black"/>
                <a:ea typeface="Lato Black"/>
                <a:cs typeface="Lato Black"/>
                <a:sym typeface="Lato Black"/>
              </a:defRPr>
            </a:lvl4pPr>
            <a:lvl5pPr lvl="4" algn="ctr" rtl="0">
              <a:lnSpc>
                <a:spcPct val="100000"/>
              </a:lnSpc>
              <a:spcBef>
                <a:spcPts val="0"/>
              </a:spcBef>
              <a:spcAft>
                <a:spcPts val="0"/>
              </a:spcAft>
              <a:buNone/>
              <a:defRPr>
                <a:solidFill>
                  <a:schemeClr val="accent3"/>
                </a:solidFill>
                <a:latin typeface="Lato Black"/>
                <a:ea typeface="Lato Black"/>
                <a:cs typeface="Lato Black"/>
                <a:sym typeface="Lato Black"/>
              </a:defRPr>
            </a:lvl5pPr>
            <a:lvl6pPr lvl="5" algn="ctr" rtl="0">
              <a:lnSpc>
                <a:spcPct val="100000"/>
              </a:lnSpc>
              <a:spcBef>
                <a:spcPts val="0"/>
              </a:spcBef>
              <a:spcAft>
                <a:spcPts val="0"/>
              </a:spcAft>
              <a:buNone/>
              <a:defRPr>
                <a:solidFill>
                  <a:schemeClr val="accent3"/>
                </a:solidFill>
                <a:latin typeface="Lato Black"/>
                <a:ea typeface="Lato Black"/>
                <a:cs typeface="Lato Black"/>
                <a:sym typeface="Lato Black"/>
              </a:defRPr>
            </a:lvl6pPr>
            <a:lvl7pPr lvl="6" algn="ctr" rtl="0">
              <a:lnSpc>
                <a:spcPct val="100000"/>
              </a:lnSpc>
              <a:spcBef>
                <a:spcPts val="0"/>
              </a:spcBef>
              <a:spcAft>
                <a:spcPts val="0"/>
              </a:spcAft>
              <a:buNone/>
              <a:defRPr>
                <a:solidFill>
                  <a:schemeClr val="accent3"/>
                </a:solidFill>
                <a:latin typeface="Lato Black"/>
                <a:ea typeface="Lato Black"/>
                <a:cs typeface="Lato Black"/>
                <a:sym typeface="Lato Black"/>
              </a:defRPr>
            </a:lvl7pPr>
            <a:lvl8pPr lvl="7" algn="ctr" rtl="0">
              <a:lnSpc>
                <a:spcPct val="100000"/>
              </a:lnSpc>
              <a:spcBef>
                <a:spcPts val="0"/>
              </a:spcBef>
              <a:spcAft>
                <a:spcPts val="0"/>
              </a:spcAft>
              <a:buNone/>
              <a:defRPr>
                <a:solidFill>
                  <a:schemeClr val="accent3"/>
                </a:solidFill>
                <a:latin typeface="Lato Black"/>
                <a:ea typeface="Lato Black"/>
                <a:cs typeface="Lato Black"/>
                <a:sym typeface="Lato Black"/>
              </a:defRPr>
            </a:lvl8pPr>
            <a:lvl9pPr lvl="8" algn="ctr" rtl="0">
              <a:lnSpc>
                <a:spcPct val="100000"/>
              </a:lnSpc>
              <a:spcBef>
                <a:spcPts val="0"/>
              </a:spcBef>
              <a:spcAft>
                <a:spcPts val="0"/>
              </a:spcAft>
              <a:buNone/>
              <a:defRPr>
                <a:solidFill>
                  <a:schemeClr val="accent3"/>
                </a:solidFill>
                <a:latin typeface="Lato Black"/>
                <a:ea typeface="Lato Black"/>
                <a:cs typeface="Lato Black"/>
                <a:sym typeface="Lato Black"/>
              </a:defRPr>
            </a:lvl9pPr>
          </a:lstStyle>
          <a:p>
            <a:endParaRPr/>
          </a:p>
        </p:txBody>
      </p:sp>
      <p:sp>
        <p:nvSpPr>
          <p:cNvPr id="276" name="Google Shape;276;p29"/>
          <p:cNvSpPr txBox="1">
            <a:spLocks noGrp="1"/>
          </p:cNvSpPr>
          <p:nvPr>
            <p:ph type="subTitle" idx="6"/>
          </p:nvPr>
        </p:nvSpPr>
        <p:spPr>
          <a:xfrm>
            <a:off x="5843193" y="1938241"/>
            <a:ext cx="1398600" cy="40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accent3"/>
                </a:solidFill>
                <a:latin typeface="Lato Black"/>
                <a:ea typeface="Lato Black"/>
                <a:cs typeface="Lato Black"/>
                <a:sym typeface="Lato Black"/>
              </a:defRPr>
            </a:lvl1pPr>
            <a:lvl2pPr lvl="1" algn="ctr" rtl="0">
              <a:lnSpc>
                <a:spcPct val="100000"/>
              </a:lnSpc>
              <a:spcBef>
                <a:spcPts val="0"/>
              </a:spcBef>
              <a:spcAft>
                <a:spcPts val="0"/>
              </a:spcAft>
              <a:buNone/>
              <a:defRPr>
                <a:solidFill>
                  <a:schemeClr val="accent3"/>
                </a:solidFill>
                <a:latin typeface="Lato Black"/>
                <a:ea typeface="Lato Black"/>
                <a:cs typeface="Lato Black"/>
                <a:sym typeface="Lato Black"/>
              </a:defRPr>
            </a:lvl2pPr>
            <a:lvl3pPr lvl="2" algn="ctr" rtl="0">
              <a:lnSpc>
                <a:spcPct val="100000"/>
              </a:lnSpc>
              <a:spcBef>
                <a:spcPts val="0"/>
              </a:spcBef>
              <a:spcAft>
                <a:spcPts val="0"/>
              </a:spcAft>
              <a:buNone/>
              <a:defRPr>
                <a:solidFill>
                  <a:schemeClr val="accent3"/>
                </a:solidFill>
                <a:latin typeface="Lato Black"/>
                <a:ea typeface="Lato Black"/>
                <a:cs typeface="Lato Black"/>
                <a:sym typeface="Lato Black"/>
              </a:defRPr>
            </a:lvl3pPr>
            <a:lvl4pPr lvl="3" algn="ctr" rtl="0">
              <a:lnSpc>
                <a:spcPct val="100000"/>
              </a:lnSpc>
              <a:spcBef>
                <a:spcPts val="0"/>
              </a:spcBef>
              <a:spcAft>
                <a:spcPts val="0"/>
              </a:spcAft>
              <a:buNone/>
              <a:defRPr>
                <a:solidFill>
                  <a:schemeClr val="accent3"/>
                </a:solidFill>
                <a:latin typeface="Lato Black"/>
                <a:ea typeface="Lato Black"/>
                <a:cs typeface="Lato Black"/>
                <a:sym typeface="Lato Black"/>
              </a:defRPr>
            </a:lvl4pPr>
            <a:lvl5pPr lvl="4" algn="ctr" rtl="0">
              <a:lnSpc>
                <a:spcPct val="100000"/>
              </a:lnSpc>
              <a:spcBef>
                <a:spcPts val="0"/>
              </a:spcBef>
              <a:spcAft>
                <a:spcPts val="0"/>
              </a:spcAft>
              <a:buNone/>
              <a:defRPr>
                <a:solidFill>
                  <a:schemeClr val="accent3"/>
                </a:solidFill>
                <a:latin typeface="Lato Black"/>
                <a:ea typeface="Lato Black"/>
                <a:cs typeface="Lato Black"/>
                <a:sym typeface="Lato Black"/>
              </a:defRPr>
            </a:lvl5pPr>
            <a:lvl6pPr lvl="5" algn="ctr" rtl="0">
              <a:lnSpc>
                <a:spcPct val="100000"/>
              </a:lnSpc>
              <a:spcBef>
                <a:spcPts val="0"/>
              </a:spcBef>
              <a:spcAft>
                <a:spcPts val="0"/>
              </a:spcAft>
              <a:buNone/>
              <a:defRPr>
                <a:solidFill>
                  <a:schemeClr val="accent3"/>
                </a:solidFill>
                <a:latin typeface="Lato Black"/>
                <a:ea typeface="Lato Black"/>
                <a:cs typeface="Lato Black"/>
                <a:sym typeface="Lato Black"/>
              </a:defRPr>
            </a:lvl6pPr>
            <a:lvl7pPr lvl="6" algn="ctr" rtl="0">
              <a:lnSpc>
                <a:spcPct val="100000"/>
              </a:lnSpc>
              <a:spcBef>
                <a:spcPts val="0"/>
              </a:spcBef>
              <a:spcAft>
                <a:spcPts val="0"/>
              </a:spcAft>
              <a:buNone/>
              <a:defRPr>
                <a:solidFill>
                  <a:schemeClr val="accent3"/>
                </a:solidFill>
                <a:latin typeface="Lato Black"/>
                <a:ea typeface="Lato Black"/>
                <a:cs typeface="Lato Black"/>
                <a:sym typeface="Lato Black"/>
              </a:defRPr>
            </a:lvl7pPr>
            <a:lvl8pPr lvl="7" algn="ctr" rtl="0">
              <a:lnSpc>
                <a:spcPct val="100000"/>
              </a:lnSpc>
              <a:spcBef>
                <a:spcPts val="0"/>
              </a:spcBef>
              <a:spcAft>
                <a:spcPts val="0"/>
              </a:spcAft>
              <a:buNone/>
              <a:defRPr>
                <a:solidFill>
                  <a:schemeClr val="accent3"/>
                </a:solidFill>
                <a:latin typeface="Lato Black"/>
                <a:ea typeface="Lato Black"/>
                <a:cs typeface="Lato Black"/>
                <a:sym typeface="Lato Black"/>
              </a:defRPr>
            </a:lvl8pPr>
            <a:lvl9pPr lvl="8" algn="ctr" rtl="0">
              <a:lnSpc>
                <a:spcPct val="100000"/>
              </a:lnSpc>
              <a:spcBef>
                <a:spcPts val="0"/>
              </a:spcBef>
              <a:spcAft>
                <a:spcPts val="0"/>
              </a:spcAft>
              <a:buNone/>
              <a:defRPr>
                <a:solidFill>
                  <a:schemeClr val="accent3"/>
                </a:solidFill>
                <a:latin typeface="Lato Black"/>
                <a:ea typeface="Lato Black"/>
                <a:cs typeface="Lato Black"/>
                <a:sym typeface="Lato Black"/>
              </a:defRPr>
            </a:lvl9pPr>
          </a:lstStyle>
          <a:p>
            <a:endParaRPr/>
          </a:p>
        </p:txBody>
      </p:sp>
      <p:sp>
        <p:nvSpPr>
          <p:cNvPr id="277" name="Google Shape;277;p29"/>
          <p:cNvSpPr txBox="1">
            <a:spLocks noGrp="1"/>
          </p:cNvSpPr>
          <p:nvPr>
            <p:ph type="subTitle" idx="7"/>
          </p:nvPr>
        </p:nvSpPr>
        <p:spPr>
          <a:xfrm>
            <a:off x="1484473" y="2354589"/>
            <a:ext cx="2218500" cy="4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8" name="Google Shape;278;p29"/>
          <p:cNvSpPr txBox="1">
            <a:spLocks noGrp="1"/>
          </p:cNvSpPr>
          <p:nvPr>
            <p:ph type="subTitle" idx="8"/>
          </p:nvPr>
        </p:nvSpPr>
        <p:spPr>
          <a:xfrm>
            <a:off x="5433243" y="2354589"/>
            <a:ext cx="2218500" cy="4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9" name="Google Shape;279;p29"/>
          <p:cNvSpPr txBox="1">
            <a:spLocks noGrp="1"/>
          </p:cNvSpPr>
          <p:nvPr>
            <p:ph type="title"/>
          </p:nvPr>
        </p:nvSpPr>
        <p:spPr>
          <a:xfrm>
            <a:off x="723300" y="445025"/>
            <a:ext cx="76974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4">
  <p:cSld name="SECTION_TITLE_AND_DESCRIPTION_1">
    <p:spTree>
      <p:nvGrpSpPr>
        <p:cNvPr id="1" name="Shape 280"/>
        <p:cNvGrpSpPr/>
        <p:nvPr/>
      </p:nvGrpSpPr>
      <p:grpSpPr>
        <a:xfrm>
          <a:off x="0" y="0"/>
          <a:ext cx="0" cy="0"/>
          <a:chOff x="0" y="0"/>
          <a:chExt cx="0" cy="0"/>
        </a:xfrm>
      </p:grpSpPr>
      <p:grpSp>
        <p:nvGrpSpPr>
          <p:cNvPr id="281" name="Google Shape;281;p30"/>
          <p:cNvGrpSpPr/>
          <p:nvPr/>
        </p:nvGrpSpPr>
        <p:grpSpPr>
          <a:xfrm>
            <a:off x="290000" y="7"/>
            <a:ext cx="9212252" cy="5375273"/>
            <a:chOff x="290000" y="7"/>
            <a:chExt cx="9212252" cy="5375273"/>
          </a:xfrm>
        </p:grpSpPr>
        <p:sp>
          <p:nvSpPr>
            <p:cNvPr id="282" name="Google Shape;282;p30"/>
            <p:cNvSpPr/>
            <p:nvPr/>
          </p:nvSpPr>
          <p:spPr>
            <a:xfrm>
              <a:off x="290000" y="4282641"/>
              <a:ext cx="819970" cy="431146"/>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5801575" y="4415325"/>
              <a:ext cx="990072" cy="572545"/>
            </a:xfrm>
            <a:custGeom>
              <a:avLst/>
              <a:gdLst/>
              <a:ahLst/>
              <a:cxnLst/>
              <a:rect l="l" t="t" r="r" b="b"/>
              <a:pathLst>
                <a:path w="56868" h="32886" extrusionOk="0">
                  <a:moveTo>
                    <a:pt x="30048" y="1"/>
                  </a:moveTo>
                  <a:cubicBezTo>
                    <a:pt x="25268" y="1"/>
                    <a:pt x="21208" y="3089"/>
                    <a:pt x="19766" y="7368"/>
                  </a:cubicBezTo>
                  <a:cubicBezTo>
                    <a:pt x="18496" y="6616"/>
                    <a:pt x="17023" y="6177"/>
                    <a:pt x="15440" y="6177"/>
                  </a:cubicBezTo>
                  <a:cubicBezTo>
                    <a:pt x="10800" y="6177"/>
                    <a:pt x="7038" y="9954"/>
                    <a:pt x="7038" y="14594"/>
                  </a:cubicBezTo>
                  <a:cubicBezTo>
                    <a:pt x="7038" y="15127"/>
                    <a:pt x="7085" y="15644"/>
                    <a:pt x="7179" y="16146"/>
                  </a:cubicBezTo>
                  <a:cubicBezTo>
                    <a:pt x="3120" y="16741"/>
                    <a:pt x="1" y="20237"/>
                    <a:pt x="1" y="24469"/>
                  </a:cubicBezTo>
                  <a:cubicBezTo>
                    <a:pt x="1" y="29124"/>
                    <a:pt x="3762" y="32886"/>
                    <a:pt x="8402" y="32886"/>
                  </a:cubicBezTo>
                  <a:lnTo>
                    <a:pt x="50174" y="32886"/>
                  </a:lnTo>
                  <a:cubicBezTo>
                    <a:pt x="53873" y="32886"/>
                    <a:pt x="56867" y="29892"/>
                    <a:pt x="56867" y="26193"/>
                  </a:cubicBezTo>
                  <a:cubicBezTo>
                    <a:pt x="56867" y="23246"/>
                    <a:pt x="54955" y="20738"/>
                    <a:pt x="52306" y="19845"/>
                  </a:cubicBezTo>
                  <a:cubicBezTo>
                    <a:pt x="52322" y="19672"/>
                    <a:pt x="52322" y="19500"/>
                    <a:pt x="52322" y="19327"/>
                  </a:cubicBezTo>
                  <a:cubicBezTo>
                    <a:pt x="52322" y="14468"/>
                    <a:pt x="48403" y="10550"/>
                    <a:pt x="43544" y="10550"/>
                  </a:cubicBezTo>
                  <a:cubicBezTo>
                    <a:pt x="42635" y="10550"/>
                    <a:pt x="41741" y="10691"/>
                    <a:pt x="40911" y="10942"/>
                  </a:cubicBezTo>
                  <a:cubicBezTo>
                    <a:pt x="40911" y="10910"/>
                    <a:pt x="40911" y="10895"/>
                    <a:pt x="40911" y="10863"/>
                  </a:cubicBezTo>
                  <a:cubicBezTo>
                    <a:pt x="40911" y="4860"/>
                    <a:pt x="36052" y="1"/>
                    <a:pt x="30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481275" y="1220165"/>
              <a:ext cx="752813" cy="346872"/>
            </a:xfrm>
            <a:custGeom>
              <a:avLst/>
              <a:gdLst/>
              <a:ahLst/>
              <a:cxnLst/>
              <a:rect l="l" t="t" r="r" b="b"/>
              <a:pathLst>
                <a:path w="62526" h="28810" extrusionOk="0">
                  <a:moveTo>
                    <a:pt x="31067" y="0"/>
                  </a:moveTo>
                  <a:cubicBezTo>
                    <a:pt x="24750" y="0"/>
                    <a:pt x="19390" y="4060"/>
                    <a:pt x="17446" y="9734"/>
                  </a:cubicBezTo>
                  <a:cubicBezTo>
                    <a:pt x="16646" y="9483"/>
                    <a:pt x="15800" y="9342"/>
                    <a:pt x="14907" y="9342"/>
                  </a:cubicBezTo>
                  <a:cubicBezTo>
                    <a:pt x="10236" y="9342"/>
                    <a:pt x="6443" y="13135"/>
                    <a:pt x="6443" y="17806"/>
                  </a:cubicBezTo>
                  <a:cubicBezTo>
                    <a:pt x="6443" y="17869"/>
                    <a:pt x="6443" y="17931"/>
                    <a:pt x="6458" y="17994"/>
                  </a:cubicBezTo>
                  <a:cubicBezTo>
                    <a:pt x="6129" y="17931"/>
                    <a:pt x="5800" y="17900"/>
                    <a:pt x="5455" y="17900"/>
                  </a:cubicBezTo>
                  <a:cubicBezTo>
                    <a:pt x="2446" y="17900"/>
                    <a:pt x="0" y="20345"/>
                    <a:pt x="0" y="23355"/>
                  </a:cubicBezTo>
                  <a:cubicBezTo>
                    <a:pt x="0" y="26364"/>
                    <a:pt x="2446" y="28809"/>
                    <a:pt x="5455" y="28809"/>
                  </a:cubicBezTo>
                  <a:lnTo>
                    <a:pt x="56036" y="28809"/>
                  </a:lnTo>
                  <a:cubicBezTo>
                    <a:pt x="59610" y="28809"/>
                    <a:pt x="62525" y="25894"/>
                    <a:pt x="62525" y="22320"/>
                  </a:cubicBezTo>
                  <a:cubicBezTo>
                    <a:pt x="62525" y="18731"/>
                    <a:pt x="59610" y="15831"/>
                    <a:pt x="56036" y="15831"/>
                  </a:cubicBezTo>
                  <a:cubicBezTo>
                    <a:pt x="55785" y="15831"/>
                    <a:pt x="55534" y="15847"/>
                    <a:pt x="55284" y="15878"/>
                  </a:cubicBezTo>
                  <a:cubicBezTo>
                    <a:pt x="54390" y="11521"/>
                    <a:pt x="50534" y="8245"/>
                    <a:pt x="45910" y="8245"/>
                  </a:cubicBezTo>
                  <a:cubicBezTo>
                    <a:pt x="45315" y="8245"/>
                    <a:pt x="44735" y="8292"/>
                    <a:pt x="44171" y="8401"/>
                  </a:cubicBezTo>
                  <a:cubicBezTo>
                    <a:pt x="41898" y="3448"/>
                    <a:pt x="36882" y="0"/>
                    <a:pt x="310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8107625" y="4043850"/>
              <a:ext cx="557831" cy="238791"/>
            </a:xfrm>
            <a:custGeom>
              <a:avLst/>
              <a:gdLst/>
              <a:ahLst/>
              <a:cxnLst/>
              <a:rect l="l" t="t" r="r" b="b"/>
              <a:pathLst>
                <a:path w="62102" h="26584" extrusionOk="0">
                  <a:moveTo>
                    <a:pt x="40565" y="0"/>
                  </a:moveTo>
                  <a:cubicBezTo>
                    <a:pt x="35769" y="0"/>
                    <a:pt x="31646" y="2900"/>
                    <a:pt x="29875" y="7054"/>
                  </a:cubicBezTo>
                  <a:cubicBezTo>
                    <a:pt x="28825" y="6630"/>
                    <a:pt x="27681" y="6411"/>
                    <a:pt x="26474" y="6411"/>
                  </a:cubicBezTo>
                  <a:cubicBezTo>
                    <a:pt x="22791" y="6411"/>
                    <a:pt x="19609" y="8590"/>
                    <a:pt x="18151" y="11725"/>
                  </a:cubicBezTo>
                  <a:cubicBezTo>
                    <a:pt x="17195" y="11270"/>
                    <a:pt x="16113" y="11019"/>
                    <a:pt x="14969" y="11019"/>
                  </a:cubicBezTo>
                  <a:cubicBezTo>
                    <a:pt x="11787" y="11019"/>
                    <a:pt x="9060" y="13010"/>
                    <a:pt x="7994" y="15831"/>
                  </a:cubicBezTo>
                  <a:cubicBezTo>
                    <a:pt x="7273" y="15502"/>
                    <a:pt x="6474" y="15314"/>
                    <a:pt x="5643" y="15314"/>
                  </a:cubicBezTo>
                  <a:cubicBezTo>
                    <a:pt x="2524" y="15314"/>
                    <a:pt x="0" y="17838"/>
                    <a:pt x="0" y="20957"/>
                  </a:cubicBezTo>
                  <a:cubicBezTo>
                    <a:pt x="0" y="24060"/>
                    <a:pt x="2524" y="26584"/>
                    <a:pt x="5643" y="26584"/>
                  </a:cubicBezTo>
                  <a:lnTo>
                    <a:pt x="52917" y="26584"/>
                  </a:lnTo>
                  <a:cubicBezTo>
                    <a:pt x="57995" y="26584"/>
                    <a:pt x="62102" y="22477"/>
                    <a:pt x="62102" y="17414"/>
                  </a:cubicBezTo>
                  <a:cubicBezTo>
                    <a:pt x="62102" y="12351"/>
                    <a:pt x="57995" y="8245"/>
                    <a:pt x="52917" y="8245"/>
                  </a:cubicBezTo>
                  <a:cubicBezTo>
                    <a:pt x="52509" y="8245"/>
                    <a:pt x="52101" y="8276"/>
                    <a:pt x="51710" y="8323"/>
                  </a:cubicBezTo>
                  <a:cubicBezTo>
                    <a:pt x="50283" y="3511"/>
                    <a:pt x="45832" y="0"/>
                    <a:pt x="40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8308950" y="692647"/>
              <a:ext cx="1193302" cy="572550"/>
            </a:xfrm>
            <a:custGeom>
              <a:avLst/>
              <a:gdLst/>
              <a:ahLst/>
              <a:cxnLst/>
              <a:rect l="l" t="t" r="r" b="b"/>
              <a:pathLst>
                <a:path w="62855" h="30158" extrusionOk="0">
                  <a:moveTo>
                    <a:pt x="25941" y="0"/>
                  </a:moveTo>
                  <a:cubicBezTo>
                    <a:pt x="19672" y="0"/>
                    <a:pt x="14468" y="4530"/>
                    <a:pt x="13402" y="10486"/>
                  </a:cubicBezTo>
                  <a:cubicBezTo>
                    <a:pt x="12383" y="10126"/>
                    <a:pt x="11270" y="9938"/>
                    <a:pt x="10110" y="9938"/>
                  </a:cubicBezTo>
                  <a:cubicBezTo>
                    <a:pt x="4530" y="9938"/>
                    <a:pt x="0" y="14452"/>
                    <a:pt x="0" y="20032"/>
                  </a:cubicBezTo>
                  <a:cubicBezTo>
                    <a:pt x="0" y="25628"/>
                    <a:pt x="4530" y="30157"/>
                    <a:pt x="10110" y="30157"/>
                  </a:cubicBezTo>
                  <a:lnTo>
                    <a:pt x="53560" y="30157"/>
                  </a:lnTo>
                  <a:cubicBezTo>
                    <a:pt x="58685" y="30157"/>
                    <a:pt x="62854" y="25988"/>
                    <a:pt x="62854" y="20863"/>
                  </a:cubicBezTo>
                  <a:cubicBezTo>
                    <a:pt x="62854" y="15721"/>
                    <a:pt x="58685" y="11568"/>
                    <a:pt x="53560" y="11568"/>
                  </a:cubicBezTo>
                  <a:cubicBezTo>
                    <a:pt x="52008" y="11568"/>
                    <a:pt x="50550" y="11960"/>
                    <a:pt x="49265" y="12618"/>
                  </a:cubicBezTo>
                  <a:cubicBezTo>
                    <a:pt x="47776" y="9891"/>
                    <a:pt x="44892" y="8041"/>
                    <a:pt x="41569" y="8041"/>
                  </a:cubicBezTo>
                  <a:cubicBezTo>
                    <a:pt x="40315" y="8041"/>
                    <a:pt x="39123" y="8307"/>
                    <a:pt x="38042" y="8793"/>
                  </a:cubicBezTo>
                  <a:cubicBezTo>
                    <a:pt x="36380" y="3684"/>
                    <a:pt x="31584" y="0"/>
                    <a:pt x="25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5260200" y="4987875"/>
              <a:ext cx="660183" cy="387405"/>
            </a:xfrm>
            <a:custGeom>
              <a:avLst/>
              <a:gdLst/>
              <a:ahLst/>
              <a:cxnLst/>
              <a:rect l="l" t="t" r="r" b="b"/>
              <a:pathLst>
                <a:path w="65300" h="38319" extrusionOk="0">
                  <a:moveTo>
                    <a:pt x="28818" y="1"/>
                  </a:moveTo>
                  <a:cubicBezTo>
                    <a:pt x="26166" y="1"/>
                    <a:pt x="23735" y="1332"/>
                    <a:pt x="22289" y="3446"/>
                  </a:cubicBezTo>
                  <a:cubicBezTo>
                    <a:pt x="22054" y="3399"/>
                    <a:pt x="21803" y="3352"/>
                    <a:pt x="21568" y="3305"/>
                  </a:cubicBezTo>
                  <a:cubicBezTo>
                    <a:pt x="20937" y="3208"/>
                    <a:pt x="20310" y="3161"/>
                    <a:pt x="19691" y="3161"/>
                  </a:cubicBezTo>
                  <a:cubicBezTo>
                    <a:pt x="14282" y="3161"/>
                    <a:pt x="9479" y="6736"/>
                    <a:pt x="7932" y="11926"/>
                  </a:cubicBezTo>
                  <a:cubicBezTo>
                    <a:pt x="4326" y="12129"/>
                    <a:pt x="1223" y="14825"/>
                    <a:pt x="659" y="18540"/>
                  </a:cubicBezTo>
                  <a:cubicBezTo>
                    <a:pt x="0" y="22788"/>
                    <a:pt x="2916" y="26769"/>
                    <a:pt x="7179" y="27427"/>
                  </a:cubicBezTo>
                  <a:cubicBezTo>
                    <a:pt x="7508" y="27474"/>
                    <a:pt x="7837" y="27506"/>
                    <a:pt x="8151" y="27521"/>
                  </a:cubicBezTo>
                  <a:cubicBezTo>
                    <a:pt x="8120" y="27647"/>
                    <a:pt x="8104" y="27788"/>
                    <a:pt x="8088" y="27929"/>
                  </a:cubicBezTo>
                  <a:cubicBezTo>
                    <a:pt x="7430" y="32192"/>
                    <a:pt x="10345" y="36174"/>
                    <a:pt x="14609" y="36816"/>
                  </a:cubicBezTo>
                  <a:cubicBezTo>
                    <a:pt x="15016" y="36880"/>
                    <a:pt x="15420" y="36912"/>
                    <a:pt x="15820" y="36912"/>
                  </a:cubicBezTo>
                  <a:cubicBezTo>
                    <a:pt x="18545" y="36912"/>
                    <a:pt x="21036" y="35467"/>
                    <a:pt x="22430" y="33211"/>
                  </a:cubicBezTo>
                  <a:cubicBezTo>
                    <a:pt x="23982" y="35798"/>
                    <a:pt x="26647" y="37710"/>
                    <a:pt x="29860" y="38196"/>
                  </a:cubicBezTo>
                  <a:cubicBezTo>
                    <a:pt x="30400" y="38278"/>
                    <a:pt x="30936" y="38318"/>
                    <a:pt x="31466" y="38318"/>
                  </a:cubicBezTo>
                  <a:cubicBezTo>
                    <a:pt x="33950" y="38318"/>
                    <a:pt x="36286" y="37437"/>
                    <a:pt x="38120" y="35939"/>
                  </a:cubicBezTo>
                  <a:cubicBezTo>
                    <a:pt x="38700" y="36127"/>
                    <a:pt x="39280" y="36283"/>
                    <a:pt x="39907" y="36377"/>
                  </a:cubicBezTo>
                  <a:cubicBezTo>
                    <a:pt x="40447" y="36461"/>
                    <a:pt x="40984" y="36501"/>
                    <a:pt x="41514" y="36501"/>
                  </a:cubicBezTo>
                  <a:cubicBezTo>
                    <a:pt x="45876" y="36501"/>
                    <a:pt x="49782" y="33770"/>
                    <a:pt x="51334" y="29732"/>
                  </a:cubicBezTo>
                  <a:cubicBezTo>
                    <a:pt x="51679" y="29826"/>
                    <a:pt x="52055" y="29904"/>
                    <a:pt x="52415" y="29951"/>
                  </a:cubicBezTo>
                  <a:cubicBezTo>
                    <a:pt x="52962" y="30036"/>
                    <a:pt x="53506" y="30077"/>
                    <a:pt x="54042" y="30077"/>
                  </a:cubicBezTo>
                  <a:cubicBezTo>
                    <a:pt x="59149" y="30077"/>
                    <a:pt x="63627" y="26349"/>
                    <a:pt x="64422" y="21158"/>
                  </a:cubicBezTo>
                  <a:cubicBezTo>
                    <a:pt x="65300" y="15405"/>
                    <a:pt x="61365" y="10045"/>
                    <a:pt x="55613" y="9151"/>
                  </a:cubicBezTo>
                  <a:cubicBezTo>
                    <a:pt x="55074" y="9068"/>
                    <a:pt x="54539" y="9028"/>
                    <a:pt x="54011" y="9028"/>
                  </a:cubicBezTo>
                  <a:cubicBezTo>
                    <a:pt x="52847" y="9028"/>
                    <a:pt x="51716" y="9224"/>
                    <a:pt x="50660" y="9590"/>
                  </a:cubicBezTo>
                  <a:cubicBezTo>
                    <a:pt x="50017" y="5123"/>
                    <a:pt x="46522" y="1408"/>
                    <a:pt x="41835" y="687"/>
                  </a:cubicBezTo>
                  <a:cubicBezTo>
                    <a:pt x="41298" y="606"/>
                    <a:pt x="40763" y="566"/>
                    <a:pt x="40235" y="566"/>
                  </a:cubicBezTo>
                  <a:cubicBezTo>
                    <a:pt x="38115" y="566"/>
                    <a:pt x="36100" y="1203"/>
                    <a:pt x="34405" y="2333"/>
                  </a:cubicBezTo>
                  <a:cubicBezTo>
                    <a:pt x="33261" y="1173"/>
                    <a:pt x="31741" y="358"/>
                    <a:pt x="30017" y="91"/>
                  </a:cubicBezTo>
                  <a:cubicBezTo>
                    <a:pt x="29614" y="30"/>
                    <a:pt x="29213" y="1"/>
                    <a:pt x="28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8044275" y="1453600"/>
              <a:ext cx="752853" cy="431158"/>
            </a:xfrm>
            <a:custGeom>
              <a:avLst/>
              <a:gdLst/>
              <a:ahLst/>
              <a:cxnLst/>
              <a:rect l="l" t="t" r="r" b="b"/>
              <a:pathLst>
                <a:path w="65551" h="37541" extrusionOk="0">
                  <a:moveTo>
                    <a:pt x="34108" y="0"/>
                  </a:moveTo>
                  <a:cubicBezTo>
                    <a:pt x="30377" y="0"/>
                    <a:pt x="27070" y="1818"/>
                    <a:pt x="25032" y="4624"/>
                  </a:cubicBezTo>
                  <a:cubicBezTo>
                    <a:pt x="23512" y="3856"/>
                    <a:pt x="21819" y="3433"/>
                    <a:pt x="20016" y="3433"/>
                  </a:cubicBezTo>
                  <a:cubicBezTo>
                    <a:pt x="13794" y="3433"/>
                    <a:pt x="8762" y="8464"/>
                    <a:pt x="8762" y="14671"/>
                  </a:cubicBezTo>
                  <a:lnTo>
                    <a:pt x="8762" y="14687"/>
                  </a:lnTo>
                  <a:cubicBezTo>
                    <a:pt x="8465" y="14656"/>
                    <a:pt x="8167" y="14624"/>
                    <a:pt x="7869" y="14624"/>
                  </a:cubicBezTo>
                  <a:cubicBezTo>
                    <a:pt x="3527" y="14624"/>
                    <a:pt x="0" y="18151"/>
                    <a:pt x="0" y="22493"/>
                  </a:cubicBezTo>
                  <a:cubicBezTo>
                    <a:pt x="0" y="26835"/>
                    <a:pt x="3527" y="30346"/>
                    <a:pt x="7869" y="30346"/>
                  </a:cubicBezTo>
                  <a:cubicBezTo>
                    <a:pt x="8935" y="30346"/>
                    <a:pt x="9938" y="30142"/>
                    <a:pt x="10863" y="29766"/>
                  </a:cubicBezTo>
                  <a:cubicBezTo>
                    <a:pt x="12085" y="32524"/>
                    <a:pt x="14844" y="34452"/>
                    <a:pt x="18057" y="34452"/>
                  </a:cubicBezTo>
                  <a:cubicBezTo>
                    <a:pt x="19938" y="34452"/>
                    <a:pt x="21647" y="33794"/>
                    <a:pt x="23010" y="32697"/>
                  </a:cubicBezTo>
                  <a:cubicBezTo>
                    <a:pt x="25753" y="35675"/>
                    <a:pt x="29688" y="37540"/>
                    <a:pt x="34061" y="37540"/>
                  </a:cubicBezTo>
                  <a:cubicBezTo>
                    <a:pt x="37587" y="37540"/>
                    <a:pt x="40816" y="36333"/>
                    <a:pt x="43387" y="34296"/>
                  </a:cubicBezTo>
                  <a:cubicBezTo>
                    <a:pt x="44562" y="35001"/>
                    <a:pt x="45926" y="35409"/>
                    <a:pt x="47400" y="35409"/>
                  </a:cubicBezTo>
                  <a:cubicBezTo>
                    <a:pt x="50315" y="35409"/>
                    <a:pt x="52854" y="33810"/>
                    <a:pt x="54218" y="31459"/>
                  </a:cubicBezTo>
                  <a:cubicBezTo>
                    <a:pt x="55268" y="31976"/>
                    <a:pt x="56444" y="32258"/>
                    <a:pt x="57682" y="32258"/>
                  </a:cubicBezTo>
                  <a:cubicBezTo>
                    <a:pt x="62024" y="32258"/>
                    <a:pt x="65550" y="28747"/>
                    <a:pt x="65550" y="24405"/>
                  </a:cubicBezTo>
                  <a:cubicBezTo>
                    <a:pt x="65550" y="20393"/>
                    <a:pt x="62557" y="17085"/>
                    <a:pt x="58685" y="16599"/>
                  </a:cubicBezTo>
                  <a:cubicBezTo>
                    <a:pt x="58466" y="11505"/>
                    <a:pt x="54265" y="7446"/>
                    <a:pt x="49108" y="7446"/>
                  </a:cubicBezTo>
                  <a:cubicBezTo>
                    <a:pt x="47635" y="7446"/>
                    <a:pt x="46224" y="7775"/>
                    <a:pt x="44986" y="8370"/>
                  </a:cubicBezTo>
                  <a:cubicBezTo>
                    <a:pt x="43716" y="3558"/>
                    <a:pt x="39327" y="0"/>
                    <a:pt x="34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rot="10800000" flipH="1">
              <a:off x="2301900" y="7"/>
              <a:ext cx="1083197" cy="387818"/>
            </a:xfrm>
            <a:custGeom>
              <a:avLst/>
              <a:gdLst/>
              <a:ahLst/>
              <a:cxnLst/>
              <a:rect l="l" t="t" r="r" b="b"/>
              <a:pathLst>
                <a:path w="59062" h="21146" extrusionOk="0">
                  <a:moveTo>
                    <a:pt x="17478" y="1"/>
                  </a:moveTo>
                  <a:cubicBezTo>
                    <a:pt x="11051" y="1"/>
                    <a:pt x="5832" y="5221"/>
                    <a:pt x="5832" y="11647"/>
                  </a:cubicBezTo>
                  <a:cubicBezTo>
                    <a:pt x="5832" y="12399"/>
                    <a:pt x="5894" y="13136"/>
                    <a:pt x="6036" y="13857"/>
                  </a:cubicBezTo>
                  <a:cubicBezTo>
                    <a:pt x="2603" y="14500"/>
                    <a:pt x="1" y="17509"/>
                    <a:pt x="1" y="21146"/>
                  </a:cubicBezTo>
                  <a:lnTo>
                    <a:pt x="59062" y="21146"/>
                  </a:lnTo>
                  <a:cubicBezTo>
                    <a:pt x="59062" y="21114"/>
                    <a:pt x="59062" y="21083"/>
                    <a:pt x="59062" y="21052"/>
                  </a:cubicBezTo>
                  <a:cubicBezTo>
                    <a:pt x="59062" y="17055"/>
                    <a:pt x="55817" y="13810"/>
                    <a:pt x="51820" y="13810"/>
                  </a:cubicBezTo>
                  <a:cubicBezTo>
                    <a:pt x="50112" y="13810"/>
                    <a:pt x="48529" y="14421"/>
                    <a:pt x="47290" y="15409"/>
                  </a:cubicBezTo>
                  <a:cubicBezTo>
                    <a:pt x="45660" y="12117"/>
                    <a:pt x="42243" y="9844"/>
                    <a:pt x="38309" y="9844"/>
                  </a:cubicBezTo>
                  <a:cubicBezTo>
                    <a:pt x="37917" y="9844"/>
                    <a:pt x="37525" y="9860"/>
                    <a:pt x="37149" y="9907"/>
                  </a:cubicBezTo>
                  <a:cubicBezTo>
                    <a:pt x="36036" y="7493"/>
                    <a:pt x="33591" y="5832"/>
                    <a:pt x="30770" y="5832"/>
                  </a:cubicBezTo>
                  <a:cubicBezTo>
                    <a:pt x="29751" y="5832"/>
                    <a:pt x="28779" y="6051"/>
                    <a:pt x="27901" y="6443"/>
                  </a:cubicBezTo>
                  <a:cubicBezTo>
                    <a:pt x="25989" y="2619"/>
                    <a:pt x="22039" y="1"/>
                    <a:pt x="17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flipH="1">
              <a:off x="8665460" y="4282647"/>
              <a:ext cx="386740" cy="165552"/>
            </a:xfrm>
            <a:custGeom>
              <a:avLst/>
              <a:gdLst/>
              <a:ahLst/>
              <a:cxnLst/>
              <a:rect l="l" t="t" r="r" b="b"/>
              <a:pathLst>
                <a:path w="62102" h="26584" extrusionOk="0">
                  <a:moveTo>
                    <a:pt x="40565" y="0"/>
                  </a:moveTo>
                  <a:cubicBezTo>
                    <a:pt x="35769" y="0"/>
                    <a:pt x="31646" y="2900"/>
                    <a:pt x="29875" y="7054"/>
                  </a:cubicBezTo>
                  <a:cubicBezTo>
                    <a:pt x="28825" y="6630"/>
                    <a:pt x="27681" y="6411"/>
                    <a:pt x="26474" y="6411"/>
                  </a:cubicBezTo>
                  <a:cubicBezTo>
                    <a:pt x="22791" y="6411"/>
                    <a:pt x="19609" y="8590"/>
                    <a:pt x="18151" y="11725"/>
                  </a:cubicBezTo>
                  <a:cubicBezTo>
                    <a:pt x="17195" y="11270"/>
                    <a:pt x="16113" y="11019"/>
                    <a:pt x="14969" y="11019"/>
                  </a:cubicBezTo>
                  <a:cubicBezTo>
                    <a:pt x="11787" y="11019"/>
                    <a:pt x="9060" y="13010"/>
                    <a:pt x="7994" y="15831"/>
                  </a:cubicBezTo>
                  <a:cubicBezTo>
                    <a:pt x="7273" y="15502"/>
                    <a:pt x="6474" y="15314"/>
                    <a:pt x="5643" y="15314"/>
                  </a:cubicBezTo>
                  <a:cubicBezTo>
                    <a:pt x="2524" y="15314"/>
                    <a:pt x="0" y="17838"/>
                    <a:pt x="0" y="20957"/>
                  </a:cubicBezTo>
                  <a:cubicBezTo>
                    <a:pt x="0" y="24060"/>
                    <a:pt x="2524" y="26584"/>
                    <a:pt x="5643" y="26584"/>
                  </a:cubicBezTo>
                  <a:lnTo>
                    <a:pt x="52917" y="26584"/>
                  </a:lnTo>
                  <a:cubicBezTo>
                    <a:pt x="57995" y="26584"/>
                    <a:pt x="62102" y="22477"/>
                    <a:pt x="62102" y="17414"/>
                  </a:cubicBezTo>
                  <a:cubicBezTo>
                    <a:pt x="62102" y="12351"/>
                    <a:pt x="57995" y="8245"/>
                    <a:pt x="52917" y="8245"/>
                  </a:cubicBezTo>
                  <a:cubicBezTo>
                    <a:pt x="52509" y="8245"/>
                    <a:pt x="52101" y="8276"/>
                    <a:pt x="51710" y="8323"/>
                  </a:cubicBezTo>
                  <a:cubicBezTo>
                    <a:pt x="50283" y="3511"/>
                    <a:pt x="45832" y="0"/>
                    <a:pt x="40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flipH="1">
              <a:off x="723175" y="4043862"/>
              <a:ext cx="386801" cy="203382"/>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30"/>
          <p:cNvSpPr txBox="1">
            <a:spLocks noGrp="1"/>
          </p:cNvSpPr>
          <p:nvPr>
            <p:ph type="body" idx="1"/>
          </p:nvPr>
        </p:nvSpPr>
        <p:spPr>
          <a:xfrm>
            <a:off x="1587903" y="1723425"/>
            <a:ext cx="5968200" cy="2691900"/>
          </a:xfrm>
          <a:prstGeom prst="rect">
            <a:avLst/>
          </a:prstGeom>
        </p:spPr>
        <p:txBody>
          <a:bodyPr spcFirstLastPara="1" wrap="square" lIns="91425" tIns="91425" rIns="91425" bIns="91425" anchor="ctr" anchorCtr="0">
            <a:noAutofit/>
          </a:bodyPr>
          <a:lstStyle>
            <a:lvl1pPr marL="457200" lvl="0" indent="-342900" rtl="0">
              <a:lnSpc>
                <a:spcPct val="90000"/>
              </a:lnSpc>
              <a:spcBef>
                <a:spcPts val="0"/>
              </a:spcBef>
              <a:spcAft>
                <a:spcPts val="0"/>
              </a:spcAft>
              <a:buClr>
                <a:schemeClr val="dk1"/>
              </a:buClr>
              <a:buSzPts val="1800"/>
              <a:buChar char="●"/>
              <a:defRPr>
                <a:solidFill>
                  <a:schemeClr val="dk1"/>
                </a:solidFill>
              </a:defRPr>
            </a:lvl1pPr>
            <a:lvl2pPr marL="914400" lvl="1" indent="-317500" rtl="0">
              <a:spcBef>
                <a:spcPts val="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293" name="Google Shape;293;p30"/>
          <p:cNvSpPr txBox="1">
            <a:spLocks noGrp="1"/>
          </p:cNvSpPr>
          <p:nvPr>
            <p:ph type="title"/>
          </p:nvPr>
        </p:nvSpPr>
        <p:spPr>
          <a:xfrm>
            <a:off x="723300" y="445025"/>
            <a:ext cx="76974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723300" y="445025"/>
            <a:ext cx="76974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4"/>
          <p:cNvSpPr txBox="1">
            <a:spLocks noGrp="1"/>
          </p:cNvSpPr>
          <p:nvPr>
            <p:ph type="body" idx="1"/>
          </p:nvPr>
        </p:nvSpPr>
        <p:spPr>
          <a:xfrm>
            <a:off x="723175" y="1152475"/>
            <a:ext cx="7697400" cy="35322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rgbClr val="434343"/>
              </a:buClr>
              <a:buSzPts val="1200"/>
              <a:buFont typeface="Livvic"/>
              <a:buAutoNum type="arabicPeriod"/>
              <a:defRPr sz="1200">
                <a:latin typeface="Source Sans Pro"/>
                <a:ea typeface="Source Sans Pro"/>
                <a:cs typeface="Source Sans Pro"/>
                <a:sym typeface="Source Sans Pro"/>
              </a:defRPr>
            </a:lvl1pPr>
            <a:lvl2pPr marL="914400" lvl="1" indent="-304800" rtl="0">
              <a:spcBef>
                <a:spcPts val="1600"/>
              </a:spcBef>
              <a:spcAft>
                <a:spcPts val="0"/>
              </a:spcAft>
              <a:buClr>
                <a:srgbClr val="434343"/>
              </a:buClr>
              <a:buSzPts val="1200"/>
              <a:buFont typeface="Roboto Condensed Light"/>
              <a:buAutoNum type="alphaLcPeriod"/>
              <a:defRPr/>
            </a:lvl2pPr>
            <a:lvl3pPr marL="1371600" lvl="2" indent="-304800" rtl="0">
              <a:spcBef>
                <a:spcPts val="1600"/>
              </a:spcBef>
              <a:spcAft>
                <a:spcPts val="0"/>
              </a:spcAft>
              <a:buClr>
                <a:srgbClr val="434343"/>
              </a:buClr>
              <a:buSzPts val="1200"/>
              <a:buFont typeface="Roboto Condensed Light"/>
              <a:buAutoNum type="romanLcPeriod"/>
              <a:defRPr/>
            </a:lvl3pPr>
            <a:lvl4pPr marL="1828800" lvl="3" indent="-304800" rtl="0">
              <a:spcBef>
                <a:spcPts val="1600"/>
              </a:spcBef>
              <a:spcAft>
                <a:spcPts val="0"/>
              </a:spcAft>
              <a:buClr>
                <a:srgbClr val="434343"/>
              </a:buClr>
              <a:buSzPts val="1200"/>
              <a:buFont typeface="Roboto Condensed Light"/>
              <a:buAutoNum type="arabicPeriod"/>
              <a:defRPr/>
            </a:lvl4pPr>
            <a:lvl5pPr marL="2286000" lvl="4" indent="-304800" rtl="0">
              <a:spcBef>
                <a:spcPts val="1600"/>
              </a:spcBef>
              <a:spcAft>
                <a:spcPts val="0"/>
              </a:spcAft>
              <a:buClr>
                <a:srgbClr val="434343"/>
              </a:buClr>
              <a:buSzPts val="1200"/>
              <a:buFont typeface="Roboto Condensed Light"/>
              <a:buAutoNum type="alphaLcPeriod"/>
              <a:defRPr/>
            </a:lvl5pPr>
            <a:lvl6pPr marL="2743200" lvl="5" indent="-304800" rtl="0">
              <a:spcBef>
                <a:spcPts val="1600"/>
              </a:spcBef>
              <a:spcAft>
                <a:spcPts val="0"/>
              </a:spcAft>
              <a:buClr>
                <a:srgbClr val="434343"/>
              </a:buClr>
              <a:buSzPts val="1200"/>
              <a:buFont typeface="Roboto Condensed Light"/>
              <a:buAutoNum type="romanLcPeriod"/>
              <a:defRPr/>
            </a:lvl6pPr>
            <a:lvl7pPr marL="3200400" lvl="6" indent="-304800" rtl="0">
              <a:spcBef>
                <a:spcPts val="1600"/>
              </a:spcBef>
              <a:spcAft>
                <a:spcPts val="0"/>
              </a:spcAft>
              <a:buClr>
                <a:srgbClr val="434343"/>
              </a:buClr>
              <a:buSzPts val="1200"/>
              <a:buFont typeface="Roboto Condensed Light"/>
              <a:buAutoNum type="arabicPeriod"/>
              <a:defRPr/>
            </a:lvl7pPr>
            <a:lvl8pPr marL="3657600" lvl="7" indent="-304800" rtl="0">
              <a:spcBef>
                <a:spcPts val="1600"/>
              </a:spcBef>
              <a:spcAft>
                <a:spcPts val="0"/>
              </a:spcAft>
              <a:buClr>
                <a:srgbClr val="434343"/>
              </a:buClr>
              <a:buSzPts val="1200"/>
              <a:buFont typeface="Roboto Condensed Light"/>
              <a:buAutoNum type="alphaLcPeriod"/>
              <a:defRPr/>
            </a:lvl8pPr>
            <a:lvl9pPr marL="4114800" lvl="8" indent="-304800" rtl="0">
              <a:spcBef>
                <a:spcPts val="1600"/>
              </a:spcBef>
              <a:spcAft>
                <a:spcPts val="1600"/>
              </a:spcAft>
              <a:buClr>
                <a:srgbClr val="434343"/>
              </a:buClr>
              <a:buSzPts val="1200"/>
              <a:buFont typeface="Roboto Condensed Light"/>
              <a:buAutoNum type="romanLcPeriod"/>
              <a:defRPr/>
            </a:lvl9pPr>
          </a:lstStyle>
          <a:p>
            <a:endParaRPr/>
          </a:p>
        </p:txBody>
      </p:sp>
      <p:grpSp>
        <p:nvGrpSpPr>
          <p:cNvPr id="25" name="Google Shape;25;p4"/>
          <p:cNvGrpSpPr/>
          <p:nvPr/>
        </p:nvGrpSpPr>
        <p:grpSpPr>
          <a:xfrm>
            <a:off x="193524" y="205895"/>
            <a:ext cx="8691547" cy="689541"/>
            <a:chOff x="193524" y="205895"/>
            <a:chExt cx="8691547" cy="689541"/>
          </a:xfrm>
        </p:grpSpPr>
        <p:sp>
          <p:nvSpPr>
            <p:cNvPr id="26" name="Google Shape;26;p4"/>
            <p:cNvSpPr/>
            <p:nvPr/>
          </p:nvSpPr>
          <p:spPr>
            <a:xfrm>
              <a:off x="625647" y="445028"/>
              <a:ext cx="559261" cy="294063"/>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698606" y="205895"/>
              <a:ext cx="267280" cy="154564"/>
            </a:xfrm>
            <a:custGeom>
              <a:avLst/>
              <a:gdLst/>
              <a:ahLst/>
              <a:cxnLst/>
              <a:rect l="l" t="t" r="r" b="b"/>
              <a:pathLst>
                <a:path w="56868" h="32886" extrusionOk="0">
                  <a:moveTo>
                    <a:pt x="30048" y="1"/>
                  </a:moveTo>
                  <a:cubicBezTo>
                    <a:pt x="25268" y="1"/>
                    <a:pt x="21208" y="3089"/>
                    <a:pt x="19766" y="7368"/>
                  </a:cubicBezTo>
                  <a:cubicBezTo>
                    <a:pt x="18496" y="6616"/>
                    <a:pt x="17023" y="6177"/>
                    <a:pt x="15440" y="6177"/>
                  </a:cubicBezTo>
                  <a:cubicBezTo>
                    <a:pt x="10800" y="6177"/>
                    <a:pt x="7038" y="9954"/>
                    <a:pt x="7038" y="14594"/>
                  </a:cubicBezTo>
                  <a:cubicBezTo>
                    <a:pt x="7038" y="15127"/>
                    <a:pt x="7085" y="15644"/>
                    <a:pt x="7179" y="16146"/>
                  </a:cubicBezTo>
                  <a:cubicBezTo>
                    <a:pt x="3120" y="16741"/>
                    <a:pt x="1" y="20237"/>
                    <a:pt x="1" y="24469"/>
                  </a:cubicBezTo>
                  <a:cubicBezTo>
                    <a:pt x="1" y="29124"/>
                    <a:pt x="3762" y="32886"/>
                    <a:pt x="8402" y="32886"/>
                  </a:cubicBezTo>
                  <a:lnTo>
                    <a:pt x="50174" y="32886"/>
                  </a:lnTo>
                  <a:cubicBezTo>
                    <a:pt x="53873" y="32886"/>
                    <a:pt x="56867" y="29892"/>
                    <a:pt x="56867" y="26193"/>
                  </a:cubicBezTo>
                  <a:cubicBezTo>
                    <a:pt x="56867" y="23246"/>
                    <a:pt x="54955" y="20738"/>
                    <a:pt x="52306" y="19845"/>
                  </a:cubicBezTo>
                  <a:cubicBezTo>
                    <a:pt x="52322" y="19672"/>
                    <a:pt x="52322" y="19500"/>
                    <a:pt x="52322" y="19327"/>
                  </a:cubicBezTo>
                  <a:cubicBezTo>
                    <a:pt x="52322" y="14468"/>
                    <a:pt x="48403" y="10550"/>
                    <a:pt x="43544" y="10550"/>
                  </a:cubicBezTo>
                  <a:cubicBezTo>
                    <a:pt x="42635" y="10550"/>
                    <a:pt x="41741" y="10691"/>
                    <a:pt x="40911" y="10942"/>
                  </a:cubicBezTo>
                  <a:cubicBezTo>
                    <a:pt x="40911" y="10910"/>
                    <a:pt x="40911" y="10895"/>
                    <a:pt x="40911" y="10863"/>
                  </a:cubicBezTo>
                  <a:cubicBezTo>
                    <a:pt x="40911" y="4860"/>
                    <a:pt x="36052" y="1"/>
                    <a:pt x="30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7874060" y="205898"/>
              <a:ext cx="1011012" cy="562559"/>
            </a:xfrm>
            <a:custGeom>
              <a:avLst/>
              <a:gdLst/>
              <a:ahLst/>
              <a:cxnLst/>
              <a:rect l="l" t="t" r="r" b="b"/>
              <a:pathLst>
                <a:path w="56679" h="31538" extrusionOk="0">
                  <a:moveTo>
                    <a:pt x="29107" y="1"/>
                  </a:moveTo>
                  <a:cubicBezTo>
                    <a:pt x="21192" y="1"/>
                    <a:pt x="14703" y="6098"/>
                    <a:pt x="14091" y="13841"/>
                  </a:cubicBezTo>
                  <a:cubicBezTo>
                    <a:pt x="12712" y="13073"/>
                    <a:pt x="11129" y="12634"/>
                    <a:pt x="9452" y="12634"/>
                  </a:cubicBezTo>
                  <a:cubicBezTo>
                    <a:pt x="4232" y="12634"/>
                    <a:pt x="0" y="16867"/>
                    <a:pt x="0" y="22086"/>
                  </a:cubicBezTo>
                  <a:lnTo>
                    <a:pt x="0" y="22180"/>
                  </a:lnTo>
                  <a:cubicBezTo>
                    <a:pt x="0" y="27337"/>
                    <a:pt x="4185" y="31538"/>
                    <a:pt x="9358" y="31538"/>
                  </a:cubicBezTo>
                  <a:lnTo>
                    <a:pt x="42086" y="31538"/>
                  </a:lnTo>
                  <a:cubicBezTo>
                    <a:pt x="42446" y="31538"/>
                    <a:pt x="42791" y="31522"/>
                    <a:pt x="43152" y="31491"/>
                  </a:cubicBezTo>
                  <a:cubicBezTo>
                    <a:pt x="43481" y="31522"/>
                    <a:pt x="43826" y="31538"/>
                    <a:pt x="44170" y="31538"/>
                  </a:cubicBezTo>
                  <a:cubicBezTo>
                    <a:pt x="51083" y="31538"/>
                    <a:pt x="56679" y="25926"/>
                    <a:pt x="56679" y="19014"/>
                  </a:cubicBezTo>
                  <a:cubicBezTo>
                    <a:pt x="56679" y="18528"/>
                    <a:pt x="56647" y="18042"/>
                    <a:pt x="56600" y="17556"/>
                  </a:cubicBezTo>
                  <a:cubicBezTo>
                    <a:pt x="56600" y="17384"/>
                    <a:pt x="56600" y="17196"/>
                    <a:pt x="56600" y="17008"/>
                  </a:cubicBezTo>
                  <a:lnTo>
                    <a:pt x="56600" y="16867"/>
                  </a:lnTo>
                  <a:lnTo>
                    <a:pt x="56490" y="16867"/>
                  </a:lnTo>
                  <a:cubicBezTo>
                    <a:pt x="55472" y="10989"/>
                    <a:pt x="50346" y="6506"/>
                    <a:pt x="44170" y="6506"/>
                  </a:cubicBezTo>
                  <a:cubicBezTo>
                    <a:pt x="43308" y="6506"/>
                    <a:pt x="42478" y="6584"/>
                    <a:pt x="41663" y="6757"/>
                  </a:cubicBezTo>
                  <a:cubicBezTo>
                    <a:pt x="38967" y="2681"/>
                    <a:pt x="34343" y="1"/>
                    <a:pt x="29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93524" y="668223"/>
              <a:ext cx="432122" cy="227213"/>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CUSTOM_9">
    <p:spTree>
      <p:nvGrpSpPr>
        <p:cNvPr id="1" name="Shape 294"/>
        <p:cNvGrpSpPr/>
        <p:nvPr/>
      </p:nvGrpSpPr>
      <p:grpSpPr>
        <a:xfrm>
          <a:off x="0" y="0"/>
          <a:ext cx="0" cy="0"/>
          <a:chOff x="0" y="0"/>
          <a:chExt cx="0" cy="0"/>
        </a:xfrm>
      </p:grpSpPr>
      <p:grpSp>
        <p:nvGrpSpPr>
          <p:cNvPr id="295" name="Google Shape;295;p31"/>
          <p:cNvGrpSpPr/>
          <p:nvPr/>
        </p:nvGrpSpPr>
        <p:grpSpPr>
          <a:xfrm>
            <a:off x="228125" y="7"/>
            <a:ext cx="9357972" cy="5201542"/>
            <a:chOff x="228125" y="7"/>
            <a:chExt cx="9357972" cy="5201542"/>
          </a:xfrm>
        </p:grpSpPr>
        <p:sp>
          <p:nvSpPr>
            <p:cNvPr id="296" name="Google Shape;296;p31"/>
            <p:cNvSpPr/>
            <p:nvPr/>
          </p:nvSpPr>
          <p:spPr>
            <a:xfrm>
              <a:off x="228125" y="4245066"/>
              <a:ext cx="819970" cy="431146"/>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8596025" y="1017725"/>
              <a:ext cx="990072" cy="572545"/>
            </a:xfrm>
            <a:custGeom>
              <a:avLst/>
              <a:gdLst/>
              <a:ahLst/>
              <a:cxnLst/>
              <a:rect l="l" t="t" r="r" b="b"/>
              <a:pathLst>
                <a:path w="56868" h="32886" extrusionOk="0">
                  <a:moveTo>
                    <a:pt x="30048" y="1"/>
                  </a:moveTo>
                  <a:cubicBezTo>
                    <a:pt x="25268" y="1"/>
                    <a:pt x="21208" y="3089"/>
                    <a:pt x="19766" y="7368"/>
                  </a:cubicBezTo>
                  <a:cubicBezTo>
                    <a:pt x="18496" y="6616"/>
                    <a:pt x="17023" y="6177"/>
                    <a:pt x="15440" y="6177"/>
                  </a:cubicBezTo>
                  <a:cubicBezTo>
                    <a:pt x="10800" y="6177"/>
                    <a:pt x="7038" y="9954"/>
                    <a:pt x="7038" y="14594"/>
                  </a:cubicBezTo>
                  <a:cubicBezTo>
                    <a:pt x="7038" y="15127"/>
                    <a:pt x="7085" y="15644"/>
                    <a:pt x="7179" y="16146"/>
                  </a:cubicBezTo>
                  <a:cubicBezTo>
                    <a:pt x="3120" y="16741"/>
                    <a:pt x="1" y="20237"/>
                    <a:pt x="1" y="24469"/>
                  </a:cubicBezTo>
                  <a:cubicBezTo>
                    <a:pt x="1" y="29124"/>
                    <a:pt x="3762" y="32886"/>
                    <a:pt x="8402" y="32886"/>
                  </a:cubicBezTo>
                  <a:lnTo>
                    <a:pt x="50174" y="32886"/>
                  </a:lnTo>
                  <a:cubicBezTo>
                    <a:pt x="53873" y="32886"/>
                    <a:pt x="56867" y="29892"/>
                    <a:pt x="56867" y="26193"/>
                  </a:cubicBezTo>
                  <a:cubicBezTo>
                    <a:pt x="56867" y="23246"/>
                    <a:pt x="54955" y="20738"/>
                    <a:pt x="52306" y="19845"/>
                  </a:cubicBezTo>
                  <a:cubicBezTo>
                    <a:pt x="52322" y="19672"/>
                    <a:pt x="52322" y="19500"/>
                    <a:pt x="52322" y="19327"/>
                  </a:cubicBezTo>
                  <a:cubicBezTo>
                    <a:pt x="52322" y="14468"/>
                    <a:pt x="48403" y="10550"/>
                    <a:pt x="43544" y="10550"/>
                  </a:cubicBezTo>
                  <a:cubicBezTo>
                    <a:pt x="42635" y="10550"/>
                    <a:pt x="41741" y="10691"/>
                    <a:pt x="40911" y="10942"/>
                  </a:cubicBezTo>
                  <a:cubicBezTo>
                    <a:pt x="40911" y="10910"/>
                    <a:pt x="40911" y="10895"/>
                    <a:pt x="40911" y="10863"/>
                  </a:cubicBezTo>
                  <a:cubicBezTo>
                    <a:pt x="40911" y="4860"/>
                    <a:pt x="36052" y="1"/>
                    <a:pt x="30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228125" y="668183"/>
              <a:ext cx="990099" cy="456206"/>
            </a:xfrm>
            <a:custGeom>
              <a:avLst/>
              <a:gdLst/>
              <a:ahLst/>
              <a:cxnLst/>
              <a:rect l="l" t="t" r="r" b="b"/>
              <a:pathLst>
                <a:path w="62526" h="28810" extrusionOk="0">
                  <a:moveTo>
                    <a:pt x="31067" y="0"/>
                  </a:moveTo>
                  <a:cubicBezTo>
                    <a:pt x="24750" y="0"/>
                    <a:pt x="19390" y="4060"/>
                    <a:pt x="17446" y="9734"/>
                  </a:cubicBezTo>
                  <a:cubicBezTo>
                    <a:pt x="16646" y="9483"/>
                    <a:pt x="15800" y="9342"/>
                    <a:pt x="14907" y="9342"/>
                  </a:cubicBezTo>
                  <a:cubicBezTo>
                    <a:pt x="10236" y="9342"/>
                    <a:pt x="6443" y="13135"/>
                    <a:pt x="6443" y="17806"/>
                  </a:cubicBezTo>
                  <a:cubicBezTo>
                    <a:pt x="6443" y="17869"/>
                    <a:pt x="6443" y="17931"/>
                    <a:pt x="6458" y="17994"/>
                  </a:cubicBezTo>
                  <a:cubicBezTo>
                    <a:pt x="6129" y="17931"/>
                    <a:pt x="5800" y="17900"/>
                    <a:pt x="5455" y="17900"/>
                  </a:cubicBezTo>
                  <a:cubicBezTo>
                    <a:pt x="2446" y="17900"/>
                    <a:pt x="0" y="20345"/>
                    <a:pt x="0" y="23355"/>
                  </a:cubicBezTo>
                  <a:cubicBezTo>
                    <a:pt x="0" y="26364"/>
                    <a:pt x="2446" y="28809"/>
                    <a:pt x="5455" y="28809"/>
                  </a:cubicBezTo>
                  <a:lnTo>
                    <a:pt x="56036" y="28809"/>
                  </a:lnTo>
                  <a:cubicBezTo>
                    <a:pt x="59610" y="28809"/>
                    <a:pt x="62525" y="25894"/>
                    <a:pt x="62525" y="22320"/>
                  </a:cubicBezTo>
                  <a:cubicBezTo>
                    <a:pt x="62525" y="18731"/>
                    <a:pt x="59610" y="15831"/>
                    <a:pt x="56036" y="15831"/>
                  </a:cubicBezTo>
                  <a:cubicBezTo>
                    <a:pt x="55785" y="15831"/>
                    <a:pt x="55534" y="15847"/>
                    <a:pt x="55284" y="15878"/>
                  </a:cubicBezTo>
                  <a:cubicBezTo>
                    <a:pt x="54390" y="11521"/>
                    <a:pt x="50534" y="8245"/>
                    <a:pt x="45910" y="8245"/>
                  </a:cubicBezTo>
                  <a:cubicBezTo>
                    <a:pt x="45315" y="8245"/>
                    <a:pt x="44735" y="8292"/>
                    <a:pt x="44171" y="8401"/>
                  </a:cubicBezTo>
                  <a:cubicBezTo>
                    <a:pt x="41898" y="3448"/>
                    <a:pt x="36882" y="0"/>
                    <a:pt x="310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3403475" y="4797200"/>
              <a:ext cx="557831" cy="238791"/>
            </a:xfrm>
            <a:custGeom>
              <a:avLst/>
              <a:gdLst/>
              <a:ahLst/>
              <a:cxnLst/>
              <a:rect l="l" t="t" r="r" b="b"/>
              <a:pathLst>
                <a:path w="62102" h="26584" extrusionOk="0">
                  <a:moveTo>
                    <a:pt x="40565" y="0"/>
                  </a:moveTo>
                  <a:cubicBezTo>
                    <a:pt x="35769" y="0"/>
                    <a:pt x="31646" y="2900"/>
                    <a:pt x="29875" y="7054"/>
                  </a:cubicBezTo>
                  <a:cubicBezTo>
                    <a:pt x="28825" y="6630"/>
                    <a:pt x="27681" y="6411"/>
                    <a:pt x="26474" y="6411"/>
                  </a:cubicBezTo>
                  <a:cubicBezTo>
                    <a:pt x="22791" y="6411"/>
                    <a:pt x="19609" y="8590"/>
                    <a:pt x="18151" y="11725"/>
                  </a:cubicBezTo>
                  <a:cubicBezTo>
                    <a:pt x="17195" y="11270"/>
                    <a:pt x="16113" y="11019"/>
                    <a:pt x="14969" y="11019"/>
                  </a:cubicBezTo>
                  <a:cubicBezTo>
                    <a:pt x="11787" y="11019"/>
                    <a:pt x="9060" y="13010"/>
                    <a:pt x="7994" y="15831"/>
                  </a:cubicBezTo>
                  <a:cubicBezTo>
                    <a:pt x="7273" y="15502"/>
                    <a:pt x="6474" y="15314"/>
                    <a:pt x="5643" y="15314"/>
                  </a:cubicBezTo>
                  <a:cubicBezTo>
                    <a:pt x="2524" y="15314"/>
                    <a:pt x="0" y="17838"/>
                    <a:pt x="0" y="20957"/>
                  </a:cubicBezTo>
                  <a:cubicBezTo>
                    <a:pt x="0" y="24060"/>
                    <a:pt x="2524" y="26584"/>
                    <a:pt x="5643" y="26584"/>
                  </a:cubicBezTo>
                  <a:lnTo>
                    <a:pt x="52917" y="26584"/>
                  </a:lnTo>
                  <a:cubicBezTo>
                    <a:pt x="57995" y="26584"/>
                    <a:pt x="62102" y="22477"/>
                    <a:pt x="62102" y="17414"/>
                  </a:cubicBezTo>
                  <a:cubicBezTo>
                    <a:pt x="62102" y="12351"/>
                    <a:pt x="57995" y="8245"/>
                    <a:pt x="52917" y="8245"/>
                  </a:cubicBezTo>
                  <a:cubicBezTo>
                    <a:pt x="52509" y="8245"/>
                    <a:pt x="52101" y="8276"/>
                    <a:pt x="51710" y="8323"/>
                  </a:cubicBezTo>
                  <a:cubicBezTo>
                    <a:pt x="50283" y="3511"/>
                    <a:pt x="45832" y="0"/>
                    <a:pt x="40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7600750" y="58797"/>
              <a:ext cx="819943" cy="393411"/>
            </a:xfrm>
            <a:custGeom>
              <a:avLst/>
              <a:gdLst/>
              <a:ahLst/>
              <a:cxnLst/>
              <a:rect l="l" t="t" r="r" b="b"/>
              <a:pathLst>
                <a:path w="62855" h="30158" extrusionOk="0">
                  <a:moveTo>
                    <a:pt x="25941" y="0"/>
                  </a:moveTo>
                  <a:cubicBezTo>
                    <a:pt x="19672" y="0"/>
                    <a:pt x="14468" y="4530"/>
                    <a:pt x="13402" y="10486"/>
                  </a:cubicBezTo>
                  <a:cubicBezTo>
                    <a:pt x="12383" y="10126"/>
                    <a:pt x="11270" y="9938"/>
                    <a:pt x="10110" y="9938"/>
                  </a:cubicBezTo>
                  <a:cubicBezTo>
                    <a:pt x="4530" y="9938"/>
                    <a:pt x="0" y="14452"/>
                    <a:pt x="0" y="20032"/>
                  </a:cubicBezTo>
                  <a:cubicBezTo>
                    <a:pt x="0" y="25628"/>
                    <a:pt x="4530" y="30157"/>
                    <a:pt x="10110" y="30157"/>
                  </a:cubicBezTo>
                  <a:lnTo>
                    <a:pt x="53560" y="30157"/>
                  </a:lnTo>
                  <a:cubicBezTo>
                    <a:pt x="58685" y="30157"/>
                    <a:pt x="62854" y="25988"/>
                    <a:pt x="62854" y="20863"/>
                  </a:cubicBezTo>
                  <a:cubicBezTo>
                    <a:pt x="62854" y="15721"/>
                    <a:pt x="58685" y="11568"/>
                    <a:pt x="53560" y="11568"/>
                  </a:cubicBezTo>
                  <a:cubicBezTo>
                    <a:pt x="52008" y="11568"/>
                    <a:pt x="50550" y="11960"/>
                    <a:pt x="49265" y="12618"/>
                  </a:cubicBezTo>
                  <a:cubicBezTo>
                    <a:pt x="47776" y="9891"/>
                    <a:pt x="44892" y="8041"/>
                    <a:pt x="41569" y="8041"/>
                  </a:cubicBezTo>
                  <a:cubicBezTo>
                    <a:pt x="40315" y="8041"/>
                    <a:pt x="39123" y="8307"/>
                    <a:pt x="38042" y="8793"/>
                  </a:cubicBezTo>
                  <a:cubicBezTo>
                    <a:pt x="36380" y="3684"/>
                    <a:pt x="31584" y="0"/>
                    <a:pt x="25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5384900" y="286450"/>
              <a:ext cx="752853" cy="431158"/>
            </a:xfrm>
            <a:custGeom>
              <a:avLst/>
              <a:gdLst/>
              <a:ahLst/>
              <a:cxnLst/>
              <a:rect l="l" t="t" r="r" b="b"/>
              <a:pathLst>
                <a:path w="65551" h="37541" extrusionOk="0">
                  <a:moveTo>
                    <a:pt x="34108" y="0"/>
                  </a:moveTo>
                  <a:cubicBezTo>
                    <a:pt x="30377" y="0"/>
                    <a:pt x="27070" y="1818"/>
                    <a:pt x="25032" y="4624"/>
                  </a:cubicBezTo>
                  <a:cubicBezTo>
                    <a:pt x="23512" y="3856"/>
                    <a:pt x="21819" y="3433"/>
                    <a:pt x="20016" y="3433"/>
                  </a:cubicBezTo>
                  <a:cubicBezTo>
                    <a:pt x="13794" y="3433"/>
                    <a:pt x="8762" y="8464"/>
                    <a:pt x="8762" y="14671"/>
                  </a:cubicBezTo>
                  <a:lnTo>
                    <a:pt x="8762" y="14687"/>
                  </a:lnTo>
                  <a:cubicBezTo>
                    <a:pt x="8465" y="14656"/>
                    <a:pt x="8167" y="14624"/>
                    <a:pt x="7869" y="14624"/>
                  </a:cubicBezTo>
                  <a:cubicBezTo>
                    <a:pt x="3527" y="14624"/>
                    <a:pt x="0" y="18151"/>
                    <a:pt x="0" y="22493"/>
                  </a:cubicBezTo>
                  <a:cubicBezTo>
                    <a:pt x="0" y="26835"/>
                    <a:pt x="3527" y="30346"/>
                    <a:pt x="7869" y="30346"/>
                  </a:cubicBezTo>
                  <a:cubicBezTo>
                    <a:pt x="8935" y="30346"/>
                    <a:pt x="9938" y="30142"/>
                    <a:pt x="10863" y="29766"/>
                  </a:cubicBezTo>
                  <a:cubicBezTo>
                    <a:pt x="12085" y="32524"/>
                    <a:pt x="14844" y="34452"/>
                    <a:pt x="18057" y="34452"/>
                  </a:cubicBezTo>
                  <a:cubicBezTo>
                    <a:pt x="19938" y="34452"/>
                    <a:pt x="21647" y="33794"/>
                    <a:pt x="23010" y="32697"/>
                  </a:cubicBezTo>
                  <a:cubicBezTo>
                    <a:pt x="25753" y="35675"/>
                    <a:pt x="29688" y="37540"/>
                    <a:pt x="34061" y="37540"/>
                  </a:cubicBezTo>
                  <a:cubicBezTo>
                    <a:pt x="37587" y="37540"/>
                    <a:pt x="40816" y="36333"/>
                    <a:pt x="43387" y="34296"/>
                  </a:cubicBezTo>
                  <a:cubicBezTo>
                    <a:pt x="44562" y="35001"/>
                    <a:pt x="45926" y="35409"/>
                    <a:pt x="47400" y="35409"/>
                  </a:cubicBezTo>
                  <a:cubicBezTo>
                    <a:pt x="50315" y="35409"/>
                    <a:pt x="52854" y="33810"/>
                    <a:pt x="54218" y="31459"/>
                  </a:cubicBezTo>
                  <a:cubicBezTo>
                    <a:pt x="55268" y="31976"/>
                    <a:pt x="56444" y="32258"/>
                    <a:pt x="57682" y="32258"/>
                  </a:cubicBezTo>
                  <a:cubicBezTo>
                    <a:pt x="62024" y="32258"/>
                    <a:pt x="65550" y="28747"/>
                    <a:pt x="65550" y="24405"/>
                  </a:cubicBezTo>
                  <a:cubicBezTo>
                    <a:pt x="65550" y="20393"/>
                    <a:pt x="62557" y="17085"/>
                    <a:pt x="58685" y="16599"/>
                  </a:cubicBezTo>
                  <a:cubicBezTo>
                    <a:pt x="58466" y="11505"/>
                    <a:pt x="54265" y="7446"/>
                    <a:pt x="49108" y="7446"/>
                  </a:cubicBezTo>
                  <a:cubicBezTo>
                    <a:pt x="47635" y="7446"/>
                    <a:pt x="46224" y="7775"/>
                    <a:pt x="44986" y="8370"/>
                  </a:cubicBezTo>
                  <a:cubicBezTo>
                    <a:pt x="43716" y="3558"/>
                    <a:pt x="39327" y="0"/>
                    <a:pt x="34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rot="10800000" flipH="1">
              <a:off x="3171200" y="7"/>
              <a:ext cx="1083197" cy="387818"/>
            </a:xfrm>
            <a:custGeom>
              <a:avLst/>
              <a:gdLst/>
              <a:ahLst/>
              <a:cxnLst/>
              <a:rect l="l" t="t" r="r" b="b"/>
              <a:pathLst>
                <a:path w="59062" h="21146" extrusionOk="0">
                  <a:moveTo>
                    <a:pt x="17478" y="1"/>
                  </a:moveTo>
                  <a:cubicBezTo>
                    <a:pt x="11051" y="1"/>
                    <a:pt x="5832" y="5221"/>
                    <a:pt x="5832" y="11647"/>
                  </a:cubicBezTo>
                  <a:cubicBezTo>
                    <a:pt x="5832" y="12399"/>
                    <a:pt x="5894" y="13136"/>
                    <a:pt x="6036" y="13857"/>
                  </a:cubicBezTo>
                  <a:cubicBezTo>
                    <a:pt x="2603" y="14500"/>
                    <a:pt x="1" y="17509"/>
                    <a:pt x="1" y="21146"/>
                  </a:cubicBezTo>
                  <a:lnTo>
                    <a:pt x="59062" y="21146"/>
                  </a:lnTo>
                  <a:cubicBezTo>
                    <a:pt x="59062" y="21114"/>
                    <a:pt x="59062" y="21083"/>
                    <a:pt x="59062" y="21052"/>
                  </a:cubicBezTo>
                  <a:cubicBezTo>
                    <a:pt x="59062" y="17055"/>
                    <a:pt x="55817" y="13810"/>
                    <a:pt x="51820" y="13810"/>
                  </a:cubicBezTo>
                  <a:cubicBezTo>
                    <a:pt x="50112" y="13810"/>
                    <a:pt x="48529" y="14421"/>
                    <a:pt x="47290" y="15409"/>
                  </a:cubicBezTo>
                  <a:cubicBezTo>
                    <a:pt x="45660" y="12117"/>
                    <a:pt x="42243" y="9844"/>
                    <a:pt x="38309" y="9844"/>
                  </a:cubicBezTo>
                  <a:cubicBezTo>
                    <a:pt x="37917" y="9844"/>
                    <a:pt x="37525" y="9860"/>
                    <a:pt x="37149" y="9907"/>
                  </a:cubicBezTo>
                  <a:cubicBezTo>
                    <a:pt x="36036" y="7493"/>
                    <a:pt x="33591" y="5832"/>
                    <a:pt x="30770" y="5832"/>
                  </a:cubicBezTo>
                  <a:cubicBezTo>
                    <a:pt x="29751" y="5832"/>
                    <a:pt x="28779" y="6051"/>
                    <a:pt x="27901" y="6443"/>
                  </a:cubicBezTo>
                  <a:cubicBezTo>
                    <a:pt x="25989" y="2619"/>
                    <a:pt x="22039" y="1"/>
                    <a:pt x="17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flipH="1">
              <a:off x="3961310" y="5035997"/>
              <a:ext cx="386740" cy="165552"/>
            </a:xfrm>
            <a:custGeom>
              <a:avLst/>
              <a:gdLst/>
              <a:ahLst/>
              <a:cxnLst/>
              <a:rect l="l" t="t" r="r" b="b"/>
              <a:pathLst>
                <a:path w="62102" h="26584" extrusionOk="0">
                  <a:moveTo>
                    <a:pt x="40565" y="0"/>
                  </a:moveTo>
                  <a:cubicBezTo>
                    <a:pt x="35769" y="0"/>
                    <a:pt x="31646" y="2900"/>
                    <a:pt x="29875" y="7054"/>
                  </a:cubicBezTo>
                  <a:cubicBezTo>
                    <a:pt x="28825" y="6630"/>
                    <a:pt x="27681" y="6411"/>
                    <a:pt x="26474" y="6411"/>
                  </a:cubicBezTo>
                  <a:cubicBezTo>
                    <a:pt x="22791" y="6411"/>
                    <a:pt x="19609" y="8590"/>
                    <a:pt x="18151" y="11725"/>
                  </a:cubicBezTo>
                  <a:cubicBezTo>
                    <a:pt x="17195" y="11270"/>
                    <a:pt x="16113" y="11019"/>
                    <a:pt x="14969" y="11019"/>
                  </a:cubicBezTo>
                  <a:cubicBezTo>
                    <a:pt x="11787" y="11019"/>
                    <a:pt x="9060" y="13010"/>
                    <a:pt x="7994" y="15831"/>
                  </a:cubicBezTo>
                  <a:cubicBezTo>
                    <a:pt x="7273" y="15502"/>
                    <a:pt x="6474" y="15314"/>
                    <a:pt x="5643" y="15314"/>
                  </a:cubicBezTo>
                  <a:cubicBezTo>
                    <a:pt x="2524" y="15314"/>
                    <a:pt x="0" y="17838"/>
                    <a:pt x="0" y="20957"/>
                  </a:cubicBezTo>
                  <a:cubicBezTo>
                    <a:pt x="0" y="24060"/>
                    <a:pt x="2524" y="26584"/>
                    <a:pt x="5643" y="26584"/>
                  </a:cubicBezTo>
                  <a:lnTo>
                    <a:pt x="52917" y="26584"/>
                  </a:lnTo>
                  <a:cubicBezTo>
                    <a:pt x="57995" y="26584"/>
                    <a:pt x="62102" y="22477"/>
                    <a:pt x="62102" y="17414"/>
                  </a:cubicBezTo>
                  <a:cubicBezTo>
                    <a:pt x="62102" y="12351"/>
                    <a:pt x="57995" y="8245"/>
                    <a:pt x="52917" y="8245"/>
                  </a:cubicBezTo>
                  <a:cubicBezTo>
                    <a:pt x="52509" y="8245"/>
                    <a:pt x="52101" y="8276"/>
                    <a:pt x="51710" y="8323"/>
                  </a:cubicBezTo>
                  <a:cubicBezTo>
                    <a:pt x="50283" y="3511"/>
                    <a:pt x="45832" y="0"/>
                    <a:pt x="40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31"/>
          <p:cNvGrpSpPr/>
          <p:nvPr/>
        </p:nvGrpSpPr>
        <p:grpSpPr>
          <a:xfrm>
            <a:off x="689700" y="2398600"/>
            <a:ext cx="7731000" cy="255924"/>
            <a:chOff x="3403475" y="4797200"/>
            <a:chExt cx="7731000" cy="255924"/>
          </a:xfrm>
        </p:grpSpPr>
        <p:sp>
          <p:nvSpPr>
            <p:cNvPr id="305" name="Google Shape;305;p31"/>
            <p:cNvSpPr/>
            <p:nvPr/>
          </p:nvSpPr>
          <p:spPr>
            <a:xfrm>
              <a:off x="3403475" y="4797200"/>
              <a:ext cx="557831" cy="238791"/>
            </a:xfrm>
            <a:custGeom>
              <a:avLst/>
              <a:gdLst/>
              <a:ahLst/>
              <a:cxnLst/>
              <a:rect l="l" t="t" r="r" b="b"/>
              <a:pathLst>
                <a:path w="62102" h="26584" extrusionOk="0">
                  <a:moveTo>
                    <a:pt x="40565" y="0"/>
                  </a:moveTo>
                  <a:cubicBezTo>
                    <a:pt x="35769" y="0"/>
                    <a:pt x="31646" y="2900"/>
                    <a:pt x="29875" y="7054"/>
                  </a:cubicBezTo>
                  <a:cubicBezTo>
                    <a:pt x="28825" y="6630"/>
                    <a:pt x="27681" y="6411"/>
                    <a:pt x="26474" y="6411"/>
                  </a:cubicBezTo>
                  <a:cubicBezTo>
                    <a:pt x="22791" y="6411"/>
                    <a:pt x="19609" y="8590"/>
                    <a:pt x="18151" y="11725"/>
                  </a:cubicBezTo>
                  <a:cubicBezTo>
                    <a:pt x="17195" y="11270"/>
                    <a:pt x="16113" y="11019"/>
                    <a:pt x="14969" y="11019"/>
                  </a:cubicBezTo>
                  <a:cubicBezTo>
                    <a:pt x="11787" y="11019"/>
                    <a:pt x="9060" y="13010"/>
                    <a:pt x="7994" y="15831"/>
                  </a:cubicBezTo>
                  <a:cubicBezTo>
                    <a:pt x="7273" y="15502"/>
                    <a:pt x="6474" y="15314"/>
                    <a:pt x="5643" y="15314"/>
                  </a:cubicBezTo>
                  <a:cubicBezTo>
                    <a:pt x="2524" y="15314"/>
                    <a:pt x="0" y="17838"/>
                    <a:pt x="0" y="20957"/>
                  </a:cubicBezTo>
                  <a:cubicBezTo>
                    <a:pt x="0" y="24060"/>
                    <a:pt x="2524" y="26584"/>
                    <a:pt x="5643" y="26584"/>
                  </a:cubicBezTo>
                  <a:lnTo>
                    <a:pt x="52917" y="26584"/>
                  </a:lnTo>
                  <a:cubicBezTo>
                    <a:pt x="57995" y="26584"/>
                    <a:pt x="62102" y="22477"/>
                    <a:pt x="62102" y="17414"/>
                  </a:cubicBezTo>
                  <a:cubicBezTo>
                    <a:pt x="62102" y="12351"/>
                    <a:pt x="57995" y="8245"/>
                    <a:pt x="52917" y="8245"/>
                  </a:cubicBezTo>
                  <a:cubicBezTo>
                    <a:pt x="52509" y="8245"/>
                    <a:pt x="52101" y="8276"/>
                    <a:pt x="51710" y="8323"/>
                  </a:cubicBezTo>
                  <a:cubicBezTo>
                    <a:pt x="50283" y="3511"/>
                    <a:pt x="45832" y="0"/>
                    <a:pt x="40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flipH="1">
              <a:off x="10747735" y="4887572"/>
              <a:ext cx="386740" cy="165552"/>
            </a:xfrm>
            <a:custGeom>
              <a:avLst/>
              <a:gdLst/>
              <a:ahLst/>
              <a:cxnLst/>
              <a:rect l="l" t="t" r="r" b="b"/>
              <a:pathLst>
                <a:path w="62102" h="26584" extrusionOk="0">
                  <a:moveTo>
                    <a:pt x="40565" y="0"/>
                  </a:moveTo>
                  <a:cubicBezTo>
                    <a:pt x="35769" y="0"/>
                    <a:pt x="31646" y="2900"/>
                    <a:pt x="29875" y="7054"/>
                  </a:cubicBezTo>
                  <a:cubicBezTo>
                    <a:pt x="28825" y="6630"/>
                    <a:pt x="27681" y="6411"/>
                    <a:pt x="26474" y="6411"/>
                  </a:cubicBezTo>
                  <a:cubicBezTo>
                    <a:pt x="22791" y="6411"/>
                    <a:pt x="19609" y="8590"/>
                    <a:pt x="18151" y="11725"/>
                  </a:cubicBezTo>
                  <a:cubicBezTo>
                    <a:pt x="17195" y="11270"/>
                    <a:pt x="16113" y="11019"/>
                    <a:pt x="14969" y="11019"/>
                  </a:cubicBezTo>
                  <a:cubicBezTo>
                    <a:pt x="11787" y="11019"/>
                    <a:pt x="9060" y="13010"/>
                    <a:pt x="7994" y="15831"/>
                  </a:cubicBezTo>
                  <a:cubicBezTo>
                    <a:pt x="7273" y="15502"/>
                    <a:pt x="6474" y="15314"/>
                    <a:pt x="5643" y="15314"/>
                  </a:cubicBezTo>
                  <a:cubicBezTo>
                    <a:pt x="2524" y="15314"/>
                    <a:pt x="0" y="17838"/>
                    <a:pt x="0" y="20957"/>
                  </a:cubicBezTo>
                  <a:cubicBezTo>
                    <a:pt x="0" y="24060"/>
                    <a:pt x="2524" y="26584"/>
                    <a:pt x="5643" y="26584"/>
                  </a:cubicBezTo>
                  <a:lnTo>
                    <a:pt x="52917" y="26584"/>
                  </a:lnTo>
                  <a:cubicBezTo>
                    <a:pt x="57995" y="26584"/>
                    <a:pt x="62102" y="22477"/>
                    <a:pt x="62102" y="17414"/>
                  </a:cubicBezTo>
                  <a:cubicBezTo>
                    <a:pt x="62102" y="12351"/>
                    <a:pt x="57995" y="8245"/>
                    <a:pt x="52917" y="8245"/>
                  </a:cubicBezTo>
                  <a:cubicBezTo>
                    <a:pt x="52509" y="8245"/>
                    <a:pt x="52101" y="8276"/>
                    <a:pt x="51710" y="8323"/>
                  </a:cubicBezTo>
                  <a:cubicBezTo>
                    <a:pt x="50283" y="3511"/>
                    <a:pt x="45832" y="0"/>
                    <a:pt x="40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31"/>
          <p:cNvSpPr/>
          <p:nvPr/>
        </p:nvSpPr>
        <p:spPr>
          <a:xfrm>
            <a:off x="8374375" y="4659213"/>
            <a:ext cx="1061739" cy="590786"/>
          </a:xfrm>
          <a:custGeom>
            <a:avLst/>
            <a:gdLst/>
            <a:ahLst/>
            <a:cxnLst/>
            <a:rect l="l" t="t" r="r" b="b"/>
            <a:pathLst>
              <a:path w="56679" h="31538" extrusionOk="0">
                <a:moveTo>
                  <a:pt x="29107" y="1"/>
                </a:moveTo>
                <a:cubicBezTo>
                  <a:pt x="21192" y="1"/>
                  <a:pt x="14703" y="6098"/>
                  <a:pt x="14091" y="13841"/>
                </a:cubicBezTo>
                <a:cubicBezTo>
                  <a:pt x="12712" y="13073"/>
                  <a:pt x="11129" y="12634"/>
                  <a:pt x="9452" y="12634"/>
                </a:cubicBezTo>
                <a:cubicBezTo>
                  <a:pt x="4232" y="12634"/>
                  <a:pt x="0" y="16867"/>
                  <a:pt x="0" y="22086"/>
                </a:cubicBezTo>
                <a:lnTo>
                  <a:pt x="0" y="22180"/>
                </a:lnTo>
                <a:cubicBezTo>
                  <a:pt x="0" y="27337"/>
                  <a:pt x="4185" y="31538"/>
                  <a:pt x="9358" y="31538"/>
                </a:cubicBezTo>
                <a:lnTo>
                  <a:pt x="42086" y="31538"/>
                </a:lnTo>
                <a:cubicBezTo>
                  <a:pt x="42446" y="31538"/>
                  <a:pt x="42791" y="31522"/>
                  <a:pt x="43152" y="31491"/>
                </a:cubicBezTo>
                <a:cubicBezTo>
                  <a:pt x="43481" y="31522"/>
                  <a:pt x="43826" y="31538"/>
                  <a:pt x="44170" y="31538"/>
                </a:cubicBezTo>
                <a:cubicBezTo>
                  <a:pt x="51083" y="31538"/>
                  <a:pt x="56679" y="25926"/>
                  <a:pt x="56679" y="19014"/>
                </a:cubicBezTo>
                <a:cubicBezTo>
                  <a:pt x="56679" y="18528"/>
                  <a:pt x="56647" y="18042"/>
                  <a:pt x="56600" y="17556"/>
                </a:cubicBezTo>
                <a:cubicBezTo>
                  <a:pt x="56600" y="17384"/>
                  <a:pt x="56600" y="17196"/>
                  <a:pt x="56600" y="17008"/>
                </a:cubicBezTo>
                <a:lnTo>
                  <a:pt x="56600" y="16867"/>
                </a:lnTo>
                <a:lnTo>
                  <a:pt x="56490" y="16867"/>
                </a:lnTo>
                <a:cubicBezTo>
                  <a:pt x="55472" y="10989"/>
                  <a:pt x="50346" y="6506"/>
                  <a:pt x="44170" y="6506"/>
                </a:cubicBezTo>
                <a:cubicBezTo>
                  <a:pt x="43308" y="6506"/>
                  <a:pt x="42478" y="6584"/>
                  <a:pt x="41663" y="6757"/>
                </a:cubicBezTo>
                <a:cubicBezTo>
                  <a:pt x="38967" y="2681"/>
                  <a:pt x="34343" y="1"/>
                  <a:pt x="29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2">
  <p:cSld name="CUSTOM_9_1">
    <p:spTree>
      <p:nvGrpSpPr>
        <p:cNvPr id="1" name="Shape 308"/>
        <p:cNvGrpSpPr/>
        <p:nvPr/>
      </p:nvGrpSpPr>
      <p:grpSpPr>
        <a:xfrm>
          <a:off x="0" y="0"/>
          <a:ext cx="0" cy="0"/>
          <a:chOff x="0" y="0"/>
          <a:chExt cx="0" cy="0"/>
        </a:xfrm>
      </p:grpSpPr>
      <p:grpSp>
        <p:nvGrpSpPr>
          <p:cNvPr id="309" name="Google Shape;309;p32"/>
          <p:cNvGrpSpPr/>
          <p:nvPr/>
        </p:nvGrpSpPr>
        <p:grpSpPr>
          <a:xfrm>
            <a:off x="171950" y="0"/>
            <a:ext cx="8925443" cy="3433651"/>
            <a:chOff x="171950" y="0"/>
            <a:chExt cx="8925443" cy="3433651"/>
          </a:xfrm>
        </p:grpSpPr>
        <p:sp>
          <p:nvSpPr>
            <p:cNvPr id="310" name="Google Shape;310;p32"/>
            <p:cNvSpPr/>
            <p:nvPr/>
          </p:nvSpPr>
          <p:spPr>
            <a:xfrm>
              <a:off x="8535150" y="2687003"/>
              <a:ext cx="562243" cy="284243"/>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2"/>
            <p:cNvSpPr/>
            <p:nvPr/>
          </p:nvSpPr>
          <p:spPr>
            <a:xfrm>
              <a:off x="5500000" y="602525"/>
              <a:ext cx="327479" cy="192170"/>
            </a:xfrm>
            <a:custGeom>
              <a:avLst/>
              <a:gdLst/>
              <a:ahLst/>
              <a:cxnLst/>
              <a:rect l="l" t="t" r="r" b="b"/>
              <a:pathLst>
                <a:path w="65300" h="38319" extrusionOk="0">
                  <a:moveTo>
                    <a:pt x="28818" y="1"/>
                  </a:moveTo>
                  <a:cubicBezTo>
                    <a:pt x="26166" y="1"/>
                    <a:pt x="23735" y="1332"/>
                    <a:pt x="22289" y="3446"/>
                  </a:cubicBezTo>
                  <a:cubicBezTo>
                    <a:pt x="22054" y="3399"/>
                    <a:pt x="21803" y="3352"/>
                    <a:pt x="21568" y="3305"/>
                  </a:cubicBezTo>
                  <a:cubicBezTo>
                    <a:pt x="20937" y="3208"/>
                    <a:pt x="20310" y="3161"/>
                    <a:pt x="19691" y="3161"/>
                  </a:cubicBezTo>
                  <a:cubicBezTo>
                    <a:pt x="14282" y="3161"/>
                    <a:pt x="9479" y="6736"/>
                    <a:pt x="7932" y="11926"/>
                  </a:cubicBezTo>
                  <a:cubicBezTo>
                    <a:pt x="4326" y="12129"/>
                    <a:pt x="1223" y="14825"/>
                    <a:pt x="659" y="18540"/>
                  </a:cubicBezTo>
                  <a:cubicBezTo>
                    <a:pt x="0" y="22788"/>
                    <a:pt x="2916" y="26769"/>
                    <a:pt x="7179" y="27427"/>
                  </a:cubicBezTo>
                  <a:cubicBezTo>
                    <a:pt x="7508" y="27474"/>
                    <a:pt x="7837" y="27506"/>
                    <a:pt x="8151" y="27521"/>
                  </a:cubicBezTo>
                  <a:cubicBezTo>
                    <a:pt x="8120" y="27647"/>
                    <a:pt x="8104" y="27788"/>
                    <a:pt x="8088" y="27929"/>
                  </a:cubicBezTo>
                  <a:cubicBezTo>
                    <a:pt x="7430" y="32192"/>
                    <a:pt x="10345" y="36174"/>
                    <a:pt x="14609" y="36816"/>
                  </a:cubicBezTo>
                  <a:cubicBezTo>
                    <a:pt x="15016" y="36880"/>
                    <a:pt x="15420" y="36912"/>
                    <a:pt x="15820" y="36912"/>
                  </a:cubicBezTo>
                  <a:cubicBezTo>
                    <a:pt x="18545" y="36912"/>
                    <a:pt x="21036" y="35467"/>
                    <a:pt x="22430" y="33211"/>
                  </a:cubicBezTo>
                  <a:cubicBezTo>
                    <a:pt x="23982" y="35798"/>
                    <a:pt x="26647" y="37710"/>
                    <a:pt x="29860" y="38196"/>
                  </a:cubicBezTo>
                  <a:cubicBezTo>
                    <a:pt x="30400" y="38278"/>
                    <a:pt x="30936" y="38318"/>
                    <a:pt x="31466" y="38318"/>
                  </a:cubicBezTo>
                  <a:cubicBezTo>
                    <a:pt x="33950" y="38318"/>
                    <a:pt x="36286" y="37437"/>
                    <a:pt x="38120" y="35939"/>
                  </a:cubicBezTo>
                  <a:cubicBezTo>
                    <a:pt x="38700" y="36127"/>
                    <a:pt x="39280" y="36283"/>
                    <a:pt x="39907" y="36377"/>
                  </a:cubicBezTo>
                  <a:cubicBezTo>
                    <a:pt x="40447" y="36461"/>
                    <a:pt x="40984" y="36501"/>
                    <a:pt x="41514" y="36501"/>
                  </a:cubicBezTo>
                  <a:cubicBezTo>
                    <a:pt x="45876" y="36501"/>
                    <a:pt x="49782" y="33770"/>
                    <a:pt x="51334" y="29732"/>
                  </a:cubicBezTo>
                  <a:cubicBezTo>
                    <a:pt x="51679" y="29826"/>
                    <a:pt x="52055" y="29904"/>
                    <a:pt x="52415" y="29951"/>
                  </a:cubicBezTo>
                  <a:cubicBezTo>
                    <a:pt x="52962" y="30036"/>
                    <a:pt x="53506" y="30077"/>
                    <a:pt x="54042" y="30077"/>
                  </a:cubicBezTo>
                  <a:cubicBezTo>
                    <a:pt x="59149" y="30077"/>
                    <a:pt x="63627" y="26349"/>
                    <a:pt x="64422" y="21158"/>
                  </a:cubicBezTo>
                  <a:cubicBezTo>
                    <a:pt x="65300" y="15405"/>
                    <a:pt x="61365" y="10045"/>
                    <a:pt x="55613" y="9151"/>
                  </a:cubicBezTo>
                  <a:cubicBezTo>
                    <a:pt x="55074" y="9068"/>
                    <a:pt x="54539" y="9028"/>
                    <a:pt x="54011" y="9028"/>
                  </a:cubicBezTo>
                  <a:cubicBezTo>
                    <a:pt x="52847" y="9028"/>
                    <a:pt x="51716" y="9224"/>
                    <a:pt x="50660" y="9590"/>
                  </a:cubicBezTo>
                  <a:cubicBezTo>
                    <a:pt x="50017" y="5123"/>
                    <a:pt x="46522" y="1408"/>
                    <a:pt x="41835" y="687"/>
                  </a:cubicBezTo>
                  <a:cubicBezTo>
                    <a:pt x="41298" y="606"/>
                    <a:pt x="40763" y="566"/>
                    <a:pt x="40235" y="566"/>
                  </a:cubicBezTo>
                  <a:cubicBezTo>
                    <a:pt x="38115" y="566"/>
                    <a:pt x="36100" y="1203"/>
                    <a:pt x="34405" y="2333"/>
                  </a:cubicBezTo>
                  <a:cubicBezTo>
                    <a:pt x="33261" y="1173"/>
                    <a:pt x="31741" y="358"/>
                    <a:pt x="30017" y="91"/>
                  </a:cubicBezTo>
                  <a:cubicBezTo>
                    <a:pt x="29614" y="30"/>
                    <a:pt x="29213" y="1"/>
                    <a:pt x="28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2"/>
            <p:cNvSpPr/>
            <p:nvPr/>
          </p:nvSpPr>
          <p:spPr>
            <a:xfrm>
              <a:off x="4914875" y="140103"/>
              <a:ext cx="807424" cy="462411"/>
            </a:xfrm>
            <a:custGeom>
              <a:avLst/>
              <a:gdLst/>
              <a:ahLst/>
              <a:cxnLst/>
              <a:rect l="l" t="t" r="r" b="b"/>
              <a:pathLst>
                <a:path w="65551" h="37541" extrusionOk="0">
                  <a:moveTo>
                    <a:pt x="34108" y="0"/>
                  </a:moveTo>
                  <a:cubicBezTo>
                    <a:pt x="30377" y="0"/>
                    <a:pt x="27070" y="1818"/>
                    <a:pt x="25032" y="4624"/>
                  </a:cubicBezTo>
                  <a:cubicBezTo>
                    <a:pt x="23512" y="3856"/>
                    <a:pt x="21819" y="3433"/>
                    <a:pt x="20016" y="3433"/>
                  </a:cubicBezTo>
                  <a:cubicBezTo>
                    <a:pt x="13794" y="3433"/>
                    <a:pt x="8762" y="8464"/>
                    <a:pt x="8762" y="14671"/>
                  </a:cubicBezTo>
                  <a:lnTo>
                    <a:pt x="8762" y="14687"/>
                  </a:lnTo>
                  <a:cubicBezTo>
                    <a:pt x="8465" y="14656"/>
                    <a:pt x="8167" y="14624"/>
                    <a:pt x="7869" y="14624"/>
                  </a:cubicBezTo>
                  <a:cubicBezTo>
                    <a:pt x="3527" y="14624"/>
                    <a:pt x="0" y="18151"/>
                    <a:pt x="0" y="22493"/>
                  </a:cubicBezTo>
                  <a:cubicBezTo>
                    <a:pt x="0" y="26835"/>
                    <a:pt x="3527" y="30346"/>
                    <a:pt x="7869" y="30346"/>
                  </a:cubicBezTo>
                  <a:cubicBezTo>
                    <a:pt x="8935" y="30346"/>
                    <a:pt x="9938" y="30142"/>
                    <a:pt x="10863" y="29766"/>
                  </a:cubicBezTo>
                  <a:cubicBezTo>
                    <a:pt x="12085" y="32524"/>
                    <a:pt x="14844" y="34452"/>
                    <a:pt x="18057" y="34452"/>
                  </a:cubicBezTo>
                  <a:cubicBezTo>
                    <a:pt x="19938" y="34452"/>
                    <a:pt x="21647" y="33794"/>
                    <a:pt x="23010" y="32697"/>
                  </a:cubicBezTo>
                  <a:cubicBezTo>
                    <a:pt x="25753" y="35675"/>
                    <a:pt x="29688" y="37540"/>
                    <a:pt x="34061" y="37540"/>
                  </a:cubicBezTo>
                  <a:cubicBezTo>
                    <a:pt x="37587" y="37540"/>
                    <a:pt x="40816" y="36333"/>
                    <a:pt x="43387" y="34296"/>
                  </a:cubicBezTo>
                  <a:cubicBezTo>
                    <a:pt x="44562" y="35001"/>
                    <a:pt x="45926" y="35409"/>
                    <a:pt x="47400" y="35409"/>
                  </a:cubicBezTo>
                  <a:cubicBezTo>
                    <a:pt x="50315" y="35409"/>
                    <a:pt x="52854" y="33810"/>
                    <a:pt x="54218" y="31459"/>
                  </a:cubicBezTo>
                  <a:cubicBezTo>
                    <a:pt x="55268" y="31976"/>
                    <a:pt x="56444" y="32258"/>
                    <a:pt x="57682" y="32258"/>
                  </a:cubicBezTo>
                  <a:cubicBezTo>
                    <a:pt x="62024" y="32258"/>
                    <a:pt x="65550" y="28747"/>
                    <a:pt x="65550" y="24405"/>
                  </a:cubicBezTo>
                  <a:cubicBezTo>
                    <a:pt x="65550" y="20393"/>
                    <a:pt x="62557" y="17085"/>
                    <a:pt x="58685" y="16599"/>
                  </a:cubicBezTo>
                  <a:cubicBezTo>
                    <a:pt x="58466" y="11505"/>
                    <a:pt x="54265" y="7446"/>
                    <a:pt x="49108" y="7446"/>
                  </a:cubicBezTo>
                  <a:cubicBezTo>
                    <a:pt x="47635" y="7446"/>
                    <a:pt x="46224" y="7775"/>
                    <a:pt x="44986" y="8370"/>
                  </a:cubicBezTo>
                  <a:cubicBezTo>
                    <a:pt x="43716" y="3558"/>
                    <a:pt x="39327" y="0"/>
                    <a:pt x="34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2"/>
            <p:cNvSpPr/>
            <p:nvPr/>
          </p:nvSpPr>
          <p:spPr>
            <a:xfrm rot="10800000">
              <a:off x="171950" y="0"/>
              <a:ext cx="1589800" cy="592125"/>
            </a:xfrm>
            <a:custGeom>
              <a:avLst/>
              <a:gdLst/>
              <a:ahLst/>
              <a:cxnLst/>
              <a:rect l="l" t="t" r="r" b="b"/>
              <a:pathLst>
                <a:path w="63592" h="23685" extrusionOk="0">
                  <a:moveTo>
                    <a:pt x="24546" y="1"/>
                  </a:moveTo>
                  <a:cubicBezTo>
                    <a:pt x="16443" y="1"/>
                    <a:pt x="9860" y="6584"/>
                    <a:pt x="9860" y="14703"/>
                  </a:cubicBezTo>
                  <a:cubicBezTo>
                    <a:pt x="9860" y="14719"/>
                    <a:pt x="9860" y="14735"/>
                    <a:pt x="9860" y="14750"/>
                  </a:cubicBezTo>
                  <a:cubicBezTo>
                    <a:pt x="9562" y="14719"/>
                    <a:pt x="9264" y="14703"/>
                    <a:pt x="8966" y="14703"/>
                  </a:cubicBezTo>
                  <a:cubicBezTo>
                    <a:pt x="4013" y="14703"/>
                    <a:pt x="0" y="18716"/>
                    <a:pt x="0" y="23685"/>
                  </a:cubicBezTo>
                  <a:lnTo>
                    <a:pt x="63591" y="23685"/>
                  </a:lnTo>
                  <a:cubicBezTo>
                    <a:pt x="62933" y="19594"/>
                    <a:pt x="59390" y="16474"/>
                    <a:pt x="55127" y="16474"/>
                  </a:cubicBezTo>
                  <a:cubicBezTo>
                    <a:pt x="53638" y="16474"/>
                    <a:pt x="52227" y="16866"/>
                    <a:pt x="51005" y="17525"/>
                  </a:cubicBezTo>
                  <a:cubicBezTo>
                    <a:pt x="49014" y="14515"/>
                    <a:pt x="45597" y="12540"/>
                    <a:pt x="41710" y="12540"/>
                  </a:cubicBezTo>
                  <a:cubicBezTo>
                    <a:pt x="40816" y="12540"/>
                    <a:pt x="39954" y="12634"/>
                    <a:pt x="39124" y="12838"/>
                  </a:cubicBezTo>
                  <a:cubicBezTo>
                    <a:pt x="38214" y="5596"/>
                    <a:pt x="32039" y="1"/>
                    <a:pt x="245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a:off x="278288" y="1543803"/>
              <a:ext cx="562243" cy="284243"/>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2"/>
            <p:cNvSpPr/>
            <p:nvPr/>
          </p:nvSpPr>
          <p:spPr>
            <a:xfrm>
              <a:off x="840538" y="1725329"/>
              <a:ext cx="327528" cy="165583"/>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2"/>
            <p:cNvSpPr/>
            <p:nvPr/>
          </p:nvSpPr>
          <p:spPr>
            <a:xfrm>
              <a:off x="444050" y="2971252"/>
              <a:ext cx="914641" cy="462399"/>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 name="Google Shape;317;p32"/>
          <p:cNvSpPr/>
          <p:nvPr/>
        </p:nvSpPr>
        <p:spPr>
          <a:xfrm>
            <a:off x="7882075" y="794708"/>
            <a:ext cx="964379" cy="487544"/>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32"/>
          <p:cNvGrpSpPr/>
          <p:nvPr/>
        </p:nvGrpSpPr>
        <p:grpSpPr>
          <a:xfrm>
            <a:off x="-875133" y="4461075"/>
            <a:ext cx="10037079" cy="1225491"/>
            <a:chOff x="-884300" y="3959025"/>
            <a:chExt cx="10037079" cy="1225491"/>
          </a:xfrm>
        </p:grpSpPr>
        <p:sp>
          <p:nvSpPr>
            <p:cNvPr id="319" name="Google Shape;319;p32"/>
            <p:cNvSpPr/>
            <p:nvPr/>
          </p:nvSpPr>
          <p:spPr>
            <a:xfrm>
              <a:off x="1108650" y="3959025"/>
              <a:ext cx="8044129" cy="1225491"/>
            </a:xfrm>
            <a:custGeom>
              <a:avLst/>
              <a:gdLst/>
              <a:ahLst/>
              <a:cxnLst/>
              <a:rect l="l" t="t" r="r" b="b"/>
              <a:pathLst>
                <a:path w="73548" h="11205" extrusionOk="0">
                  <a:moveTo>
                    <a:pt x="58276" y="1"/>
                  </a:moveTo>
                  <a:cubicBezTo>
                    <a:pt x="57329" y="1"/>
                    <a:pt x="56278" y="797"/>
                    <a:pt x="55555" y="1555"/>
                  </a:cubicBezTo>
                  <a:cubicBezTo>
                    <a:pt x="55680" y="1133"/>
                    <a:pt x="55211" y="842"/>
                    <a:pt x="54751" y="842"/>
                  </a:cubicBezTo>
                  <a:cubicBezTo>
                    <a:pt x="54608" y="842"/>
                    <a:pt x="54466" y="870"/>
                    <a:pt x="54343" y="932"/>
                  </a:cubicBezTo>
                  <a:cubicBezTo>
                    <a:pt x="53825" y="1202"/>
                    <a:pt x="53519" y="1743"/>
                    <a:pt x="53025" y="2049"/>
                  </a:cubicBezTo>
                  <a:cubicBezTo>
                    <a:pt x="52707" y="2249"/>
                    <a:pt x="52330" y="2332"/>
                    <a:pt x="51966" y="2391"/>
                  </a:cubicBezTo>
                  <a:cubicBezTo>
                    <a:pt x="50989" y="2572"/>
                    <a:pt x="50143" y="2670"/>
                    <a:pt x="49324" y="2670"/>
                  </a:cubicBezTo>
                  <a:cubicBezTo>
                    <a:pt x="48181" y="2670"/>
                    <a:pt x="47093" y="2480"/>
                    <a:pt x="45776" y="2061"/>
                  </a:cubicBezTo>
                  <a:lnTo>
                    <a:pt x="45129" y="1473"/>
                  </a:lnTo>
                  <a:cubicBezTo>
                    <a:pt x="45065" y="1319"/>
                    <a:pt x="44930" y="1264"/>
                    <a:pt x="44765" y="1264"/>
                  </a:cubicBezTo>
                  <a:cubicBezTo>
                    <a:pt x="44501" y="1264"/>
                    <a:pt x="44162" y="1402"/>
                    <a:pt x="43917" y="1496"/>
                  </a:cubicBezTo>
                  <a:cubicBezTo>
                    <a:pt x="42708" y="1955"/>
                    <a:pt x="41353" y="2017"/>
                    <a:pt x="40029" y="2017"/>
                  </a:cubicBezTo>
                  <a:cubicBezTo>
                    <a:pt x="39857" y="2017"/>
                    <a:pt x="39686" y="2015"/>
                    <a:pt x="39516" y="2014"/>
                  </a:cubicBezTo>
                  <a:cubicBezTo>
                    <a:pt x="36115" y="1979"/>
                    <a:pt x="32726" y="1955"/>
                    <a:pt x="29325" y="1932"/>
                  </a:cubicBezTo>
                  <a:cubicBezTo>
                    <a:pt x="26677" y="1908"/>
                    <a:pt x="24030" y="1896"/>
                    <a:pt x="21370" y="1896"/>
                  </a:cubicBezTo>
                  <a:cubicBezTo>
                    <a:pt x="17134" y="1908"/>
                    <a:pt x="12898" y="2002"/>
                    <a:pt x="8649" y="2155"/>
                  </a:cubicBezTo>
                  <a:cubicBezTo>
                    <a:pt x="8550" y="2158"/>
                    <a:pt x="8448" y="2161"/>
                    <a:pt x="8345" y="2161"/>
                  </a:cubicBezTo>
                  <a:cubicBezTo>
                    <a:pt x="8026" y="2161"/>
                    <a:pt x="7702" y="2133"/>
                    <a:pt x="7426" y="1991"/>
                  </a:cubicBezTo>
                  <a:cubicBezTo>
                    <a:pt x="7155" y="1849"/>
                    <a:pt x="6943" y="1614"/>
                    <a:pt x="6673" y="1461"/>
                  </a:cubicBezTo>
                  <a:cubicBezTo>
                    <a:pt x="6458" y="1345"/>
                    <a:pt x="6233" y="1296"/>
                    <a:pt x="6003" y="1296"/>
                  </a:cubicBezTo>
                  <a:cubicBezTo>
                    <a:pt x="5301" y="1296"/>
                    <a:pt x="4554" y="1751"/>
                    <a:pt x="3907" y="2132"/>
                  </a:cubicBezTo>
                  <a:cubicBezTo>
                    <a:pt x="2707" y="2826"/>
                    <a:pt x="1377" y="3309"/>
                    <a:pt x="0" y="3532"/>
                  </a:cubicBezTo>
                  <a:lnTo>
                    <a:pt x="0" y="11205"/>
                  </a:lnTo>
                  <a:lnTo>
                    <a:pt x="73547" y="11205"/>
                  </a:lnTo>
                  <a:lnTo>
                    <a:pt x="73547" y="5956"/>
                  </a:lnTo>
                  <a:cubicBezTo>
                    <a:pt x="72794" y="5662"/>
                    <a:pt x="72100" y="5180"/>
                    <a:pt x="71582" y="4556"/>
                  </a:cubicBezTo>
                  <a:cubicBezTo>
                    <a:pt x="71335" y="4250"/>
                    <a:pt x="71111" y="3909"/>
                    <a:pt x="70747" y="3779"/>
                  </a:cubicBezTo>
                  <a:cubicBezTo>
                    <a:pt x="70636" y="3739"/>
                    <a:pt x="70525" y="3721"/>
                    <a:pt x="70415" y="3721"/>
                  </a:cubicBezTo>
                  <a:cubicBezTo>
                    <a:pt x="69647" y="3721"/>
                    <a:pt x="68895" y="4586"/>
                    <a:pt x="68109" y="4586"/>
                  </a:cubicBezTo>
                  <a:cubicBezTo>
                    <a:pt x="68028" y="4586"/>
                    <a:pt x="67946" y="4576"/>
                    <a:pt x="67863" y="4556"/>
                  </a:cubicBezTo>
                  <a:cubicBezTo>
                    <a:pt x="67499" y="4462"/>
                    <a:pt x="67228" y="4168"/>
                    <a:pt x="66957" y="3909"/>
                  </a:cubicBezTo>
                  <a:cubicBezTo>
                    <a:pt x="65475" y="2438"/>
                    <a:pt x="63462" y="1520"/>
                    <a:pt x="61380" y="1379"/>
                  </a:cubicBezTo>
                  <a:cubicBezTo>
                    <a:pt x="60885" y="1343"/>
                    <a:pt x="60344" y="1343"/>
                    <a:pt x="59932" y="1049"/>
                  </a:cubicBezTo>
                  <a:cubicBezTo>
                    <a:pt x="59650" y="861"/>
                    <a:pt x="59473" y="555"/>
                    <a:pt x="59214" y="331"/>
                  </a:cubicBezTo>
                  <a:cubicBezTo>
                    <a:pt x="58927" y="99"/>
                    <a:pt x="58608" y="1"/>
                    <a:pt x="58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flipH="1">
              <a:off x="-884300" y="3959025"/>
              <a:ext cx="8044129" cy="1225491"/>
            </a:xfrm>
            <a:custGeom>
              <a:avLst/>
              <a:gdLst/>
              <a:ahLst/>
              <a:cxnLst/>
              <a:rect l="l" t="t" r="r" b="b"/>
              <a:pathLst>
                <a:path w="73548" h="11205" extrusionOk="0">
                  <a:moveTo>
                    <a:pt x="58276" y="1"/>
                  </a:moveTo>
                  <a:cubicBezTo>
                    <a:pt x="57329" y="1"/>
                    <a:pt x="56278" y="797"/>
                    <a:pt x="55555" y="1555"/>
                  </a:cubicBezTo>
                  <a:cubicBezTo>
                    <a:pt x="55680" y="1133"/>
                    <a:pt x="55211" y="842"/>
                    <a:pt x="54751" y="842"/>
                  </a:cubicBezTo>
                  <a:cubicBezTo>
                    <a:pt x="54608" y="842"/>
                    <a:pt x="54466" y="870"/>
                    <a:pt x="54343" y="932"/>
                  </a:cubicBezTo>
                  <a:cubicBezTo>
                    <a:pt x="53825" y="1202"/>
                    <a:pt x="53519" y="1743"/>
                    <a:pt x="53025" y="2049"/>
                  </a:cubicBezTo>
                  <a:cubicBezTo>
                    <a:pt x="52707" y="2249"/>
                    <a:pt x="52330" y="2332"/>
                    <a:pt x="51966" y="2391"/>
                  </a:cubicBezTo>
                  <a:cubicBezTo>
                    <a:pt x="50989" y="2572"/>
                    <a:pt x="50143" y="2670"/>
                    <a:pt x="49324" y="2670"/>
                  </a:cubicBezTo>
                  <a:cubicBezTo>
                    <a:pt x="48181" y="2670"/>
                    <a:pt x="47093" y="2480"/>
                    <a:pt x="45776" y="2061"/>
                  </a:cubicBezTo>
                  <a:lnTo>
                    <a:pt x="45129" y="1473"/>
                  </a:lnTo>
                  <a:cubicBezTo>
                    <a:pt x="45065" y="1319"/>
                    <a:pt x="44930" y="1264"/>
                    <a:pt x="44765" y="1264"/>
                  </a:cubicBezTo>
                  <a:cubicBezTo>
                    <a:pt x="44501" y="1264"/>
                    <a:pt x="44162" y="1402"/>
                    <a:pt x="43917" y="1496"/>
                  </a:cubicBezTo>
                  <a:cubicBezTo>
                    <a:pt x="42708" y="1955"/>
                    <a:pt x="41353" y="2017"/>
                    <a:pt x="40029" y="2017"/>
                  </a:cubicBezTo>
                  <a:cubicBezTo>
                    <a:pt x="39857" y="2017"/>
                    <a:pt x="39686" y="2015"/>
                    <a:pt x="39516" y="2014"/>
                  </a:cubicBezTo>
                  <a:cubicBezTo>
                    <a:pt x="36115" y="1979"/>
                    <a:pt x="32726" y="1955"/>
                    <a:pt x="29325" y="1932"/>
                  </a:cubicBezTo>
                  <a:cubicBezTo>
                    <a:pt x="26677" y="1908"/>
                    <a:pt x="24030" y="1896"/>
                    <a:pt x="21370" y="1896"/>
                  </a:cubicBezTo>
                  <a:cubicBezTo>
                    <a:pt x="17134" y="1908"/>
                    <a:pt x="12898" y="2002"/>
                    <a:pt x="8649" y="2155"/>
                  </a:cubicBezTo>
                  <a:cubicBezTo>
                    <a:pt x="8550" y="2158"/>
                    <a:pt x="8448" y="2161"/>
                    <a:pt x="8345" y="2161"/>
                  </a:cubicBezTo>
                  <a:cubicBezTo>
                    <a:pt x="8026" y="2161"/>
                    <a:pt x="7702" y="2133"/>
                    <a:pt x="7426" y="1991"/>
                  </a:cubicBezTo>
                  <a:cubicBezTo>
                    <a:pt x="7155" y="1849"/>
                    <a:pt x="6943" y="1614"/>
                    <a:pt x="6673" y="1461"/>
                  </a:cubicBezTo>
                  <a:cubicBezTo>
                    <a:pt x="6458" y="1345"/>
                    <a:pt x="6233" y="1296"/>
                    <a:pt x="6003" y="1296"/>
                  </a:cubicBezTo>
                  <a:cubicBezTo>
                    <a:pt x="5301" y="1296"/>
                    <a:pt x="4554" y="1751"/>
                    <a:pt x="3907" y="2132"/>
                  </a:cubicBezTo>
                  <a:cubicBezTo>
                    <a:pt x="2707" y="2826"/>
                    <a:pt x="1377" y="3309"/>
                    <a:pt x="0" y="3532"/>
                  </a:cubicBezTo>
                  <a:lnTo>
                    <a:pt x="0" y="11205"/>
                  </a:lnTo>
                  <a:lnTo>
                    <a:pt x="73547" y="11205"/>
                  </a:lnTo>
                  <a:lnTo>
                    <a:pt x="73547" y="5956"/>
                  </a:lnTo>
                  <a:cubicBezTo>
                    <a:pt x="72794" y="5662"/>
                    <a:pt x="72100" y="5180"/>
                    <a:pt x="71582" y="4556"/>
                  </a:cubicBezTo>
                  <a:cubicBezTo>
                    <a:pt x="71335" y="4250"/>
                    <a:pt x="71111" y="3909"/>
                    <a:pt x="70747" y="3779"/>
                  </a:cubicBezTo>
                  <a:cubicBezTo>
                    <a:pt x="70636" y="3739"/>
                    <a:pt x="70525" y="3721"/>
                    <a:pt x="70415" y="3721"/>
                  </a:cubicBezTo>
                  <a:cubicBezTo>
                    <a:pt x="69647" y="3721"/>
                    <a:pt x="68895" y="4586"/>
                    <a:pt x="68109" y="4586"/>
                  </a:cubicBezTo>
                  <a:cubicBezTo>
                    <a:pt x="68028" y="4586"/>
                    <a:pt x="67946" y="4576"/>
                    <a:pt x="67863" y="4556"/>
                  </a:cubicBezTo>
                  <a:cubicBezTo>
                    <a:pt x="67499" y="4462"/>
                    <a:pt x="67228" y="4168"/>
                    <a:pt x="66957" y="3909"/>
                  </a:cubicBezTo>
                  <a:cubicBezTo>
                    <a:pt x="65475" y="2438"/>
                    <a:pt x="63462" y="1520"/>
                    <a:pt x="61380" y="1379"/>
                  </a:cubicBezTo>
                  <a:cubicBezTo>
                    <a:pt x="60885" y="1343"/>
                    <a:pt x="60344" y="1343"/>
                    <a:pt x="59932" y="1049"/>
                  </a:cubicBezTo>
                  <a:cubicBezTo>
                    <a:pt x="59650" y="861"/>
                    <a:pt x="59473" y="555"/>
                    <a:pt x="59214" y="331"/>
                  </a:cubicBezTo>
                  <a:cubicBezTo>
                    <a:pt x="58927" y="99"/>
                    <a:pt x="58608" y="1"/>
                    <a:pt x="58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3">
  <p:cSld name="CUSTOM_9_1_1">
    <p:spTree>
      <p:nvGrpSpPr>
        <p:cNvPr id="1" name="Shape 321"/>
        <p:cNvGrpSpPr/>
        <p:nvPr/>
      </p:nvGrpSpPr>
      <p:grpSpPr>
        <a:xfrm>
          <a:off x="0" y="0"/>
          <a:ext cx="0" cy="0"/>
          <a:chOff x="0" y="0"/>
          <a:chExt cx="0" cy="0"/>
        </a:xfrm>
      </p:grpSpPr>
      <p:grpSp>
        <p:nvGrpSpPr>
          <p:cNvPr id="322" name="Google Shape;322;p33"/>
          <p:cNvGrpSpPr/>
          <p:nvPr/>
        </p:nvGrpSpPr>
        <p:grpSpPr>
          <a:xfrm>
            <a:off x="444050" y="0"/>
            <a:ext cx="8653343" cy="3433651"/>
            <a:chOff x="444050" y="0"/>
            <a:chExt cx="8653343" cy="3433651"/>
          </a:xfrm>
        </p:grpSpPr>
        <p:sp>
          <p:nvSpPr>
            <p:cNvPr id="323" name="Google Shape;323;p33"/>
            <p:cNvSpPr/>
            <p:nvPr/>
          </p:nvSpPr>
          <p:spPr>
            <a:xfrm>
              <a:off x="8535150" y="2687003"/>
              <a:ext cx="562243" cy="284243"/>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1030200" y="1881900"/>
              <a:ext cx="327480" cy="192170"/>
            </a:xfrm>
            <a:custGeom>
              <a:avLst/>
              <a:gdLst/>
              <a:ahLst/>
              <a:cxnLst/>
              <a:rect l="l" t="t" r="r" b="b"/>
              <a:pathLst>
                <a:path w="65300" h="38319" extrusionOk="0">
                  <a:moveTo>
                    <a:pt x="28818" y="1"/>
                  </a:moveTo>
                  <a:cubicBezTo>
                    <a:pt x="26166" y="1"/>
                    <a:pt x="23735" y="1332"/>
                    <a:pt x="22289" y="3446"/>
                  </a:cubicBezTo>
                  <a:cubicBezTo>
                    <a:pt x="22054" y="3399"/>
                    <a:pt x="21803" y="3352"/>
                    <a:pt x="21568" y="3305"/>
                  </a:cubicBezTo>
                  <a:cubicBezTo>
                    <a:pt x="20937" y="3208"/>
                    <a:pt x="20310" y="3161"/>
                    <a:pt x="19691" y="3161"/>
                  </a:cubicBezTo>
                  <a:cubicBezTo>
                    <a:pt x="14282" y="3161"/>
                    <a:pt x="9479" y="6736"/>
                    <a:pt x="7932" y="11926"/>
                  </a:cubicBezTo>
                  <a:cubicBezTo>
                    <a:pt x="4326" y="12129"/>
                    <a:pt x="1223" y="14825"/>
                    <a:pt x="659" y="18540"/>
                  </a:cubicBezTo>
                  <a:cubicBezTo>
                    <a:pt x="0" y="22788"/>
                    <a:pt x="2916" y="26769"/>
                    <a:pt x="7179" y="27427"/>
                  </a:cubicBezTo>
                  <a:cubicBezTo>
                    <a:pt x="7508" y="27474"/>
                    <a:pt x="7837" y="27506"/>
                    <a:pt x="8151" y="27521"/>
                  </a:cubicBezTo>
                  <a:cubicBezTo>
                    <a:pt x="8120" y="27647"/>
                    <a:pt x="8104" y="27788"/>
                    <a:pt x="8088" y="27929"/>
                  </a:cubicBezTo>
                  <a:cubicBezTo>
                    <a:pt x="7430" y="32192"/>
                    <a:pt x="10345" y="36174"/>
                    <a:pt x="14609" y="36816"/>
                  </a:cubicBezTo>
                  <a:cubicBezTo>
                    <a:pt x="15016" y="36880"/>
                    <a:pt x="15420" y="36912"/>
                    <a:pt x="15820" y="36912"/>
                  </a:cubicBezTo>
                  <a:cubicBezTo>
                    <a:pt x="18545" y="36912"/>
                    <a:pt x="21036" y="35467"/>
                    <a:pt x="22430" y="33211"/>
                  </a:cubicBezTo>
                  <a:cubicBezTo>
                    <a:pt x="23982" y="35798"/>
                    <a:pt x="26647" y="37710"/>
                    <a:pt x="29860" y="38196"/>
                  </a:cubicBezTo>
                  <a:cubicBezTo>
                    <a:pt x="30400" y="38278"/>
                    <a:pt x="30936" y="38318"/>
                    <a:pt x="31466" y="38318"/>
                  </a:cubicBezTo>
                  <a:cubicBezTo>
                    <a:pt x="33950" y="38318"/>
                    <a:pt x="36286" y="37437"/>
                    <a:pt x="38120" y="35939"/>
                  </a:cubicBezTo>
                  <a:cubicBezTo>
                    <a:pt x="38700" y="36127"/>
                    <a:pt x="39280" y="36283"/>
                    <a:pt x="39907" y="36377"/>
                  </a:cubicBezTo>
                  <a:cubicBezTo>
                    <a:pt x="40447" y="36461"/>
                    <a:pt x="40984" y="36501"/>
                    <a:pt x="41514" y="36501"/>
                  </a:cubicBezTo>
                  <a:cubicBezTo>
                    <a:pt x="45876" y="36501"/>
                    <a:pt x="49782" y="33770"/>
                    <a:pt x="51334" y="29732"/>
                  </a:cubicBezTo>
                  <a:cubicBezTo>
                    <a:pt x="51679" y="29826"/>
                    <a:pt x="52055" y="29904"/>
                    <a:pt x="52415" y="29951"/>
                  </a:cubicBezTo>
                  <a:cubicBezTo>
                    <a:pt x="52962" y="30036"/>
                    <a:pt x="53506" y="30077"/>
                    <a:pt x="54042" y="30077"/>
                  </a:cubicBezTo>
                  <a:cubicBezTo>
                    <a:pt x="59149" y="30077"/>
                    <a:pt x="63627" y="26349"/>
                    <a:pt x="64422" y="21158"/>
                  </a:cubicBezTo>
                  <a:cubicBezTo>
                    <a:pt x="65300" y="15405"/>
                    <a:pt x="61365" y="10045"/>
                    <a:pt x="55613" y="9151"/>
                  </a:cubicBezTo>
                  <a:cubicBezTo>
                    <a:pt x="55074" y="9068"/>
                    <a:pt x="54539" y="9028"/>
                    <a:pt x="54011" y="9028"/>
                  </a:cubicBezTo>
                  <a:cubicBezTo>
                    <a:pt x="52847" y="9028"/>
                    <a:pt x="51716" y="9224"/>
                    <a:pt x="50660" y="9590"/>
                  </a:cubicBezTo>
                  <a:cubicBezTo>
                    <a:pt x="50017" y="5123"/>
                    <a:pt x="46522" y="1408"/>
                    <a:pt x="41835" y="687"/>
                  </a:cubicBezTo>
                  <a:cubicBezTo>
                    <a:pt x="41298" y="606"/>
                    <a:pt x="40763" y="566"/>
                    <a:pt x="40235" y="566"/>
                  </a:cubicBezTo>
                  <a:cubicBezTo>
                    <a:pt x="38115" y="566"/>
                    <a:pt x="36100" y="1203"/>
                    <a:pt x="34405" y="2333"/>
                  </a:cubicBezTo>
                  <a:cubicBezTo>
                    <a:pt x="33261" y="1173"/>
                    <a:pt x="31741" y="358"/>
                    <a:pt x="30017" y="91"/>
                  </a:cubicBezTo>
                  <a:cubicBezTo>
                    <a:pt x="29614" y="30"/>
                    <a:pt x="29213" y="1"/>
                    <a:pt x="28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445075" y="1419478"/>
              <a:ext cx="807424" cy="462411"/>
            </a:xfrm>
            <a:custGeom>
              <a:avLst/>
              <a:gdLst/>
              <a:ahLst/>
              <a:cxnLst/>
              <a:rect l="l" t="t" r="r" b="b"/>
              <a:pathLst>
                <a:path w="65551" h="37541" extrusionOk="0">
                  <a:moveTo>
                    <a:pt x="34108" y="0"/>
                  </a:moveTo>
                  <a:cubicBezTo>
                    <a:pt x="30377" y="0"/>
                    <a:pt x="27070" y="1818"/>
                    <a:pt x="25032" y="4624"/>
                  </a:cubicBezTo>
                  <a:cubicBezTo>
                    <a:pt x="23512" y="3856"/>
                    <a:pt x="21819" y="3433"/>
                    <a:pt x="20016" y="3433"/>
                  </a:cubicBezTo>
                  <a:cubicBezTo>
                    <a:pt x="13794" y="3433"/>
                    <a:pt x="8762" y="8464"/>
                    <a:pt x="8762" y="14671"/>
                  </a:cubicBezTo>
                  <a:lnTo>
                    <a:pt x="8762" y="14687"/>
                  </a:lnTo>
                  <a:cubicBezTo>
                    <a:pt x="8465" y="14656"/>
                    <a:pt x="8167" y="14624"/>
                    <a:pt x="7869" y="14624"/>
                  </a:cubicBezTo>
                  <a:cubicBezTo>
                    <a:pt x="3527" y="14624"/>
                    <a:pt x="0" y="18151"/>
                    <a:pt x="0" y="22493"/>
                  </a:cubicBezTo>
                  <a:cubicBezTo>
                    <a:pt x="0" y="26835"/>
                    <a:pt x="3527" y="30346"/>
                    <a:pt x="7869" y="30346"/>
                  </a:cubicBezTo>
                  <a:cubicBezTo>
                    <a:pt x="8935" y="30346"/>
                    <a:pt x="9938" y="30142"/>
                    <a:pt x="10863" y="29766"/>
                  </a:cubicBezTo>
                  <a:cubicBezTo>
                    <a:pt x="12085" y="32524"/>
                    <a:pt x="14844" y="34452"/>
                    <a:pt x="18057" y="34452"/>
                  </a:cubicBezTo>
                  <a:cubicBezTo>
                    <a:pt x="19938" y="34452"/>
                    <a:pt x="21647" y="33794"/>
                    <a:pt x="23010" y="32697"/>
                  </a:cubicBezTo>
                  <a:cubicBezTo>
                    <a:pt x="25753" y="35675"/>
                    <a:pt x="29688" y="37540"/>
                    <a:pt x="34061" y="37540"/>
                  </a:cubicBezTo>
                  <a:cubicBezTo>
                    <a:pt x="37587" y="37540"/>
                    <a:pt x="40816" y="36333"/>
                    <a:pt x="43387" y="34296"/>
                  </a:cubicBezTo>
                  <a:cubicBezTo>
                    <a:pt x="44562" y="35001"/>
                    <a:pt x="45926" y="35409"/>
                    <a:pt x="47400" y="35409"/>
                  </a:cubicBezTo>
                  <a:cubicBezTo>
                    <a:pt x="50315" y="35409"/>
                    <a:pt x="52854" y="33810"/>
                    <a:pt x="54218" y="31459"/>
                  </a:cubicBezTo>
                  <a:cubicBezTo>
                    <a:pt x="55268" y="31976"/>
                    <a:pt x="56444" y="32258"/>
                    <a:pt x="57682" y="32258"/>
                  </a:cubicBezTo>
                  <a:cubicBezTo>
                    <a:pt x="62024" y="32258"/>
                    <a:pt x="65550" y="28747"/>
                    <a:pt x="65550" y="24405"/>
                  </a:cubicBezTo>
                  <a:cubicBezTo>
                    <a:pt x="65550" y="20393"/>
                    <a:pt x="62557" y="17085"/>
                    <a:pt x="58685" y="16599"/>
                  </a:cubicBezTo>
                  <a:cubicBezTo>
                    <a:pt x="58466" y="11505"/>
                    <a:pt x="54265" y="7446"/>
                    <a:pt x="49108" y="7446"/>
                  </a:cubicBezTo>
                  <a:cubicBezTo>
                    <a:pt x="47635" y="7446"/>
                    <a:pt x="46224" y="7775"/>
                    <a:pt x="44986" y="8370"/>
                  </a:cubicBezTo>
                  <a:cubicBezTo>
                    <a:pt x="43716" y="3558"/>
                    <a:pt x="39327" y="0"/>
                    <a:pt x="34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rot="10800000">
              <a:off x="5445325" y="0"/>
              <a:ext cx="1476550" cy="528650"/>
            </a:xfrm>
            <a:custGeom>
              <a:avLst/>
              <a:gdLst/>
              <a:ahLst/>
              <a:cxnLst/>
              <a:rect l="l" t="t" r="r" b="b"/>
              <a:pathLst>
                <a:path w="59062" h="21146" extrusionOk="0">
                  <a:moveTo>
                    <a:pt x="17478" y="1"/>
                  </a:moveTo>
                  <a:cubicBezTo>
                    <a:pt x="11051" y="1"/>
                    <a:pt x="5832" y="5221"/>
                    <a:pt x="5832" y="11647"/>
                  </a:cubicBezTo>
                  <a:cubicBezTo>
                    <a:pt x="5832" y="12399"/>
                    <a:pt x="5894" y="13136"/>
                    <a:pt x="6036" y="13857"/>
                  </a:cubicBezTo>
                  <a:cubicBezTo>
                    <a:pt x="2603" y="14500"/>
                    <a:pt x="1" y="17509"/>
                    <a:pt x="1" y="21146"/>
                  </a:cubicBezTo>
                  <a:lnTo>
                    <a:pt x="59062" y="21146"/>
                  </a:lnTo>
                  <a:cubicBezTo>
                    <a:pt x="59062" y="21114"/>
                    <a:pt x="59062" y="21083"/>
                    <a:pt x="59062" y="21052"/>
                  </a:cubicBezTo>
                  <a:cubicBezTo>
                    <a:pt x="59062" y="17055"/>
                    <a:pt x="55817" y="13810"/>
                    <a:pt x="51820" y="13810"/>
                  </a:cubicBezTo>
                  <a:cubicBezTo>
                    <a:pt x="50112" y="13810"/>
                    <a:pt x="48529" y="14421"/>
                    <a:pt x="47290" y="15409"/>
                  </a:cubicBezTo>
                  <a:cubicBezTo>
                    <a:pt x="45660" y="12117"/>
                    <a:pt x="42243" y="9844"/>
                    <a:pt x="38309" y="9844"/>
                  </a:cubicBezTo>
                  <a:cubicBezTo>
                    <a:pt x="37917" y="9844"/>
                    <a:pt x="37525" y="9860"/>
                    <a:pt x="37149" y="9907"/>
                  </a:cubicBezTo>
                  <a:cubicBezTo>
                    <a:pt x="36036" y="7493"/>
                    <a:pt x="33591" y="5832"/>
                    <a:pt x="30770" y="5832"/>
                  </a:cubicBezTo>
                  <a:cubicBezTo>
                    <a:pt x="29751" y="5832"/>
                    <a:pt x="28779" y="6051"/>
                    <a:pt x="27901" y="6443"/>
                  </a:cubicBezTo>
                  <a:cubicBezTo>
                    <a:pt x="25989" y="2619"/>
                    <a:pt x="22039" y="1"/>
                    <a:pt x="17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7784213" y="538353"/>
              <a:ext cx="562243" cy="284243"/>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8346463" y="719879"/>
              <a:ext cx="327528" cy="165583"/>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444050" y="2971252"/>
              <a:ext cx="914641" cy="462399"/>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33"/>
          <p:cNvGrpSpPr/>
          <p:nvPr/>
        </p:nvGrpSpPr>
        <p:grpSpPr>
          <a:xfrm>
            <a:off x="607261" y="164370"/>
            <a:ext cx="3065880" cy="4979136"/>
            <a:chOff x="286363" y="164370"/>
            <a:chExt cx="3065880" cy="4979136"/>
          </a:xfrm>
        </p:grpSpPr>
        <p:sp>
          <p:nvSpPr>
            <p:cNvPr id="331" name="Google Shape;331;p33"/>
            <p:cNvSpPr/>
            <p:nvPr/>
          </p:nvSpPr>
          <p:spPr>
            <a:xfrm>
              <a:off x="286363" y="164370"/>
              <a:ext cx="873620" cy="373970"/>
            </a:xfrm>
            <a:custGeom>
              <a:avLst/>
              <a:gdLst/>
              <a:ahLst/>
              <a:cxnLst/>
              <a:rect l="l" t="t" r="r" b="b"/>
              <a:pathLst>
                <a:path w="62102" h="26584" extrusionOk="0">
                  <a:moveTo>
                    <a:pt x="40565" y="0"/>
                  </a:moveTo>
                  <a:cubicBezTo>
                    <a:pt x="35769" y="0"/>
                    <a:pt x="31646" y="2900"/>
                    <a:pt x="29875" y="7054"/>
                  </a:cubicBezTo>
                  <a:cubicBezTo>
                    <a:pt x="28825" y="6630"/>
                    <a:pt x="27681" y="6411"/>
                    <a:pt x="26474" y="6411"/>
                  </a:cubicBezTo>
                  <a:cubicBezTo>
                    <a:pt x="22791" y="6411"/>
                    <a:pt x="19609" y="8590"/>
                    <a:pt x="18151" y="11725"/>
                  </a:cubicBezTo>
                  <a:cubicBezTo>
                    <a:pt x="17195" y="11270"/>
                    <a:pt x="16113" y="11019"/>
                    <a:pt x="14969" y="11019"/>
                  </a:cubicBezTo>
                  <a:cubicBezTo>
                    <a:pt x="11787" y="11019"/>
                    <a:pt x="9060" y="13010"/>
                    <a:pt x="7994" y="15831"/>
                  </a:cubicBezTo>
                  <a:cubicBezTo>
                    <a:pt x="7273" y="15502"/>
                    <a:pt x="6474" y="15314"/>
                    <a:pt x="5643" y="15314"/>
                  </a:cubicBezTo>
                  <a:cubicBezTo>
                    <a:pt x="2524" y="15314"/>
                    <a:pt x="0" y="17838"/>
                    <a:pt x="0" y="20957"/>
                  </a:cubicBezTo>
                  <a:cubicBezTo>
                    <a:pt x="0" y="24060"/>
                    <a:pt x="2524" y="26584"/>
                    <a:pt x="5643" y="26584"/>
                  </a:cubicBezTo>
                  <a:lnTo>
                    <a:pt x="52917" y="26584"/>
                  </a:lnTo>
                  <a:cubicBezTo>
                    <a:pt x="57995" y="26584"/>
                    <a:pt x="62102" y="22477"/>
                    <a:pt x="62102" y="17414"/>
                  </a:cubicBezTo>
                  <a:cubicBezTo>
                    <a:pt x="62102" y="12351"/>
                    <a:pt x="57995" y="8245"/>
                    <a:pt x="52917" y="8245"/>
                  </a:cubicBezTo>
                  <a:cubicBezTo>
                    <a:pt x="52509" y="8245"/>
                    <a:pt x="52101" y="8276"/>
                    <a:pt x="51710" y="8323"/>
                  </a:cubicBezTo>
                  <a:cubicBezTo>
                    <a:pt x="50283" y="3511"/>
                    <a:pt x="45832" y="0"/>
                    <a:pt x="40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2110450" y="4680997"/>
              <a:ext cx="1241793" cy="462509"/>
            </a:xfrm>
            <a:custGeom>
              <a:avLst/>
              <a:gdLst/>
              <a:ahLst/>
              <a:cxnLst/>
              <a:rect l="l" t="t" r="r" b="b"/>
              <a:pathLst>
                <a:path w="63592" h="23685" extrusionOk="0">
                  <a:moveTo>
                    <a:pt x="24546" y="1"/>
                  </a:moveTo>
                  <a:cubicBezTo>
                    <a:pt x="16443" y="1"/>
                    <a:pt x="9860" y="6584"/>
                    <a:pt x="9860" y="14703"/>
                  </a:cubicBezTo>
                  <a:cubicBezTo>
                    <a:pt x="9860" y="14719"/>
                    <a:pt x="9860" y="14735"/>
                    <a:pt x="9860" y="14750"/>
                  </a:cubicBezTo>
                  <a:cubicBezTo>
                    <a:pt x="9562" y="14719"/>
                    <a:pt x="9264" y="14703"/>
                    <a:pt x="8966" y="14703"/>
                  </a:cubicBezTo>
                  <a:cubicBezTo>
                    <a:pt x="4013" y="14703"/>
                    <a:pt x="0" y="18716"/>
                    <a:pt x="0" y="23685"/>
                  </a:cubicBezTo>
                  <a:lnTo>
                    <a:pt x="63591" y="23685"/>
                  </a:lnTo>
                  <a:cubicBezTo>
                    <a:pt x="62933" y="19594"/>
                    <a:pt x="59390" y="16474"/>
                    <a:pt x="55127" y="16474"/>
                  </a:cubicBezTo>
                  <a:cubicBezTo>
                    <a:pt x="53638" y="16474"/>
                    <a:pt x="52227" y="16866"/>
                    <a:pt x="51005" y="17525"/>
                  </a:cubicBezTo>
                  <a:cubicBezTo>
                    <a:pt x="49014" y="14515"/>
                    <a:pt x="45597" y="12540"/>
                    <a:pt x="41710" y="12540"/>
                  </a:cubicBezTo>
                  <a:cubicBezTo>
                    <a:pt x="40816" y="12540"/>
                    <a:pt x="39954" y="12634"/>
                    <a:pt x="39124" y="12838"/>
                  </a:cubicBezTo>
                  <a:cubicBezTo>
                    <a:pt x="38214" y="5596"/>
                    <a:pt x="32039" y="1"/>
                    <a:pt x="245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grpSp>
        <p:nvGrpSpPr>
          <p:cNvPr id="31" name="Google Shape;31;p5"/>
          <p:cNvGrpSpPr/>
          <p:nvPr/>
        </p:nvGrpSpPr>
        <p:grpSpPr>
          <a:xfrm flipH="1">
            <a:off x="3871869" y="7"/>
            <a:ext cx="5630383" cy="5375273"/>
            <a:chOff x="290000" y="7"/>
            <a:chExt cx="5630383" cy="5375273"/>
          </a:xfrm>
        </p:grpSpPr>
        <p:sp>
          <p:nvSpPr>
            <p:cNvPr id="32" name="Google Shape;32;p5"/>
            <p:cNvSpPr/>
            <p:nvPr/>
          </p:nvSpPr>
          <p:spPr>
            <a:xfrm>
              <a:off x="290000" y="2911041"/>
              <a:ext cx="819970" cy="431146"/>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481275" y="1220165"/>
              <a:ext cx="752813" cy="346872"/>
            </a:xfrm>
            <a:custGeom>
              <a:avLst/>
              <a:gdLst/>
              <a:ahLst/>
              <a:cxnLst/>
              <a:rect l="l" t="t" r="r" b="b"/>
              <a:pathLst>
                <a:path w="62526" h="28810" extrusionOk="0">
                  <a:moveTo>
                    <a:pt x="31067" y="0"/>
                  </a:moveTo>
                  <a:cubicBezTo>
                    <a:pt x="24750" y="0"/>
                    <a:pt x="19390" y="4060"/>
                    <a:pt x="17446" y="9734"/>
                  </a:cubicBezTo>
                  <a:cubicBezTo>
                    <a:pt x="16646" y="9483"/>
                    <a:pt x="15800" y="9342"/>
                    <a:pt x="14907" y="9342"/>
                  </a:cubicBezTo>
                  <a:cubicBezTo>
                    <a:pt x="10236" y="9342"/>
                    <a:pt x="6443" y="13135"/>
                    <a:pt x="6443" y="17806"/>
                  </a:cubicBezTo>
                  <a:cubicBezTo>
                    <a:pt x="6443" y="17869"/>
                    <a:pt x="6443" y="17931"/>
                    <a:pt x="6458" y="17994"/>
                  </a:cubicBezTo>
                  <a:cubicBezTo>
                    <a:pt x="6129" y="17931"/>
                    <a:pt x="5800" y="17900"/>
                    <a:pt x="5455" y="17900"/>
                  </a:cubicBezTo>
                  <a:cubicBezTo>
                    <a:pt x="2446" y="17900"/>
                    <a:pt x="0" y="20345"/>
                    <a:pt x="0" y="23355"/>
                  </a:cubicBezTo>
                  <a:cubicBezTo>
                    <a:pt x="0" y="26364"/>
                    <a:pt x="2446" y="28809"/>
                    <a:pt x="5455" y="28809"/>
                  </a:cubicBezTo>
                  <a:lnTo>
                    <a:pt x="56036" y="28809"/>
                  </a:lnTo>
                  <a:cubicBezTo>
                    <a:pt x="59610" y="28809"/>
                    <a:pt x="62525" y="25894"/>
                    <a:pt x="62525" y="22320"/>
                  </a:cubicBezTo>
                  <a:cubicBezTo>
                    <a:pt x="62525" y="18731"/>
                    <a:pt x="59610" y="15831"/>
                    <a:pt x="56036" y="15831"/>
                  </a:cubicBezTo>
                  <a:cubicBezTo>
                    <a:pt x="55785" y="15831"/>
                    <a:pt x="55534" y="15847"/>
                    <a:pt x="55284" y="15878"/>
                  </a:cubicBezTo>
                  <a:cubicBezTo>
                    <a:pt x="54390" y="11521"/>
                    <a:pt x="50534" y="8245"/>
                    <a:pt x="45910" y="8245"/>
                  </a:cubicBezTo>
                  <a:cubicBezTo>
                    <a:pt x="45315" y="8245"/>
                    <a:pt x="44735" y="8292"/>
                    <a:pt x="44171" y="8401"/>
                  </a:cubicBezTo>
                  <a:cubicBezTo>
                    <a:pt x="41898" y="3448"/>
                    <a:pt x="36882" y="0"/>
                    <a:pt x="310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5260200" y="4987875"/>
              <a:ext cx="660183" cy="387405"/>
            </a:xfrm>
            <a:custGeom>
              <a:avLst/>
              <a:gdLst/>
              <a:ahLst/>
              <a:cxnLst/>
              <a:rect l="l" t="t" r="r" b="b"/>
              <a:pathLst>
                <a:path w="65300" h="38319" extrusionOk="0">
                  <a:moveTo>
                    <a:pt x="28818" y="1"/>
                  </a:moveTo>
                  <a:cubicBezTo>
                    <a:pt x="26166" y="1"/>
                    <a:pt x="23735" y="1332"/>
                    <a:pt x="22289" y="3446"/>
                  </a:cubicBezTo>
                  <a:cubicBezTo>
                    <a:pt x="22054" y="3399"/>
                    <a:pt x="21803" y="3352"/>
                    <a:pt x="21568" y="3305"/>
                  </a:cubicBezTo>
                  <a:cubicBezTo>
                    <a:pt x="20937" y="3208"/>
                    <a:pt x="20310" y="3161"/>
                    <a:pt x="19691" y="3161"/>
                  </a:cubicBezTo>
                  <a:cubicBezTo>
                    <a:pt x="14282" y="3161"/>
                    <a:pt x="9479" y="6736"/>
                    <a:pt x="7932" y="11926"/>
                  </a:cubicBezTo>
                  <a:cubicBezTo>
                    <a:pt x="4326" y="12129"/>
                    <a:pt x="1223" y="14825"/>
                    <a:pt x="659" y="18540"/>
                  </a:cubicBezTo>
                  <a:cubicBezTo>
                    <a:pt x="0" y="22788"/>
                    <a:pt x="2916" y="26769"/>
                    <a:pt x="7179" y="27427"/>
                  </a:cubicBezTo>
                  <a:cubicBezTo>
                    <a:pt x="7508" y="27474"/>
                    <a:pt x="7837" y="27506"/>
                    <a:pt x="8151" y="27521"/>
                  </a:cubicBezTo>
                  <a:cubicBezTo>
                    <a:pt x="8120" y="27647"/>
                    <a:pt x="8104" y="27788"/>
                    <a:pt x="8088" y="27929"/>
                  </a:cubicBezTo>
                  <a:cubicBezTo>
                    <a:pt x="7430" y="32192"/>
                    <a:pt x="10345" y="36174"/>
                    <a:pt x="14609" y="36816"/>
                  </a:cubicBezTo>
                  <a:cubicBezTo>
                    <a:pt x="15016" y="36880"/>
                    <a:pt x="15420" y="36912"/>
                    <a:pt x="15820" y="36912"/>
                  </a:cubicBezTo>
                  <a:cubicBezTo>
                    <a:pt x="18545" y="36912"/>
                    <a:pt x="21036" y="35467"/>
                    <a:pt x="22430" y="33211"/>
                  </a:cubicBezTo>
                  <a:cubicBezTo>
                    <a:pt x="23982" y="35798"/>
                    <a:pt x="26647" y="37710"/>
                    <a:pt x="29860" y="38196"/>
                  </a:cubicBezTo>
                  <a:cubicBezTo>
                    <a:pt x="30400" y="38278"/>
                    <a:pt x="30936" y="38318"/>
                    <a:pt x="31466" y="38318"/>
                  </a:cubicBezTo>
                  <a:cubicBezTo>
                    <a:pt x="33950" y="38318"/>
                    <a:pt x="36286" y="37437"/>
                    <a:pt x="38120" y="35939"/>
                  </a:cubicBezTo>
                  <a:cubicBezTo>
                    <a:pt x="38700" y="36127"/>
                    <a:pt x="39280" y="36283"/>
                    <a:pt x="39907" y="36377"/>
                  </a:cubicBezTo>
                  <a:cubicBezTo>
                    <a:pt x="40447" y="36461"/>
                    <a:pt x="40984" y="36501"/>
                    <a:pt x="41514" y="36501"/>
                  </a:cubicBezTo>
                  <a:cubicBezTo>
                    <a:pt x="45876" y="36501"/>
                    <a:pt x="49782" y="33770"/>
                    <a:pt x="51334" y="29732"/>
                  </a:cubicBezTo>
                  <a:cubicBezTo>
                    <a:pt x="51679" y="29826"/>
                    <a:pt x="52055" y="29904"/>
                    <a:pt x="52415" y="29951"/>
                  </a:cubicBezTo>
                  <a:cubicBezTo>
                    <a:pt x="52962" y="30036"/>
                    <a:pt x="53506" y="30077"/>
                    <a:pt x="54042" y="30077"/>
                  </a:cubicBezTo>
                  <a:cubicBezTo>
                    <a:pt x="59149" y="30077"/>
                    <a:pt x="63627" y="26349"/>
                    <a:pt x="64422" y="21158"/>
                  </a:cubicBezTo>
                  <a:cubicBezTo>
                    <a:pt x="65300" y="15405"/>
                    <a:pt x="61365" y="10045"/>
                    <a:pt x="55613" y="9151"/>
                  </a:cubicBezTo>
                  <a:cubicBezTo>
                    <a:pt x="55074" y="9068"/>
                    <a:pt x="54539" y="9028"/>
                    <a:pt x="54011" y="9028"/>
                  </a:cubicBezTo>
                  <a:cubicBezTo>
                    <a:pt x="52847" y="9028"/>
                    <a:pt x="51716" y="9224"/>
                    <a:pt x="50660" y="9590"/>
                  </a:cubicBezTo>
                  <a:cubicBezTo>
                    <a:pt x="50017" y="5123"/>
                    <a:pt x="46522" y="1408"/>
                    <a:pt x="41835" y="687"/>
                  </a:cubicBezTo>
                  <a:cubicBezTo>
                    <a:pt x="41298" y="606"/>
                    <a:pt x="40763" y="566"/>
                    <a:pt x="40235" y="566"/>
                  </a:cubicBezTo>
                  <a:cubicBezTo>
                    <a:pt x="38115" y="566"/>
                    <a:pt x="36100" y="1203"/>
                    <a:pt x="34405" y="2333"/>
                  </a:cubicBezTo>
                  <a:cubicBezTo>
                    <a:pt x="33261" y="1173"/>
                    <a:pt x="31741" y="358"/>
                    <a:pt x="30017" y="91"/>
                  </a:cubicBezTo>
                  <a:cubicBezTo>
                    <a:pt x="29614" y="30"/>
                    <a:pt x="29213" y="1"/>
                    <a:pt x="28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10800000" flipH="1">
              <a:off x="2301900" y="7"/>
              <a:ext cx="1083197" cy="387818"/>
            </a:xfrm>
            <a:custGeom>
              <a:avLst/>
              <a:gdLst/>
              <a:ahLst/>
              <a:cxnLst/>
              <a:rect l="l" t="t" r="r" b="b"/>
              <a:pathLst>
                <a:path w="59062" h="21146" extrusionOk="0">
                  <a:moveTo>
                    <a:pt x="17478" y="1"/>
                  </a:moveTo>
                  <a:cubicBezTo>
                    <a:pt x="11051" y="1"/>
                    <a:pt x="5832" y="5221"/>
                    <a:pt x="5832" y="11647"/>
                  </a:cubicBezTo>
                  <a:cubicBezTo>
                    <a:pt x="5832" y="12399"/>
                    <a:pt x="5894" y="13136"/>
                    <a:pt x="6036" y="13857"/>
                  </a:cubicBezTo>
                  <a:cubicBezTo>
                    <a:pt x="2603" y="14500"/>
                    <a:pt x="1" y="17509"/>
                    <a:pt x="1" y="21146"/>
                  </a:cubicBezTo>
                  <a:lnTo>
                    <a:pt x="59062" y="21146"/>
                  </a:lnTo>
                  <a:cubicBezTo>
                    <a:pt x="59062" y="21114"/>
                    <a:pt x="59062" y="21083"/>
                    <a:pt x="59062" y="21052"/>
                  </a:cubicBezTo>
                  <a:cubicBezTo>
                    <a:pt x="59062" y="17055"/>
                    <a:pt x="55817" y="13810"/>
                    <a:pt x="51820" y="13810"/>
                  </a:cubicBezTo>
                  <a:cubicBezTo>
                    <a:pt x="50112" y="13810"/>
                    <a:pt x="48529" y="14421"/>
                    <a:pt x="47290" y="15409"/>
                  </a:cubicBezTo>
                  <a:cubicBezTo>
                    <a:pt x="45660" y="12117"/>
                    <a:pt x="42243" y="9844"/>
                    <a:pt x="38309" y="9844"/>
                  </a:cubicBezTo>
                  <a:cubicBezTo>
                    <a:pt x="37917" y="9844"/>
                    <a:pt x="37525" y="9860"/>
                    <a:pt x="37149" y="9907"/>
                  </a:cubicBezTo>
                  <a:cubicBezTo>
                    <a:pt x="36036" y="7493"/>
                    <a:pt x="33591" y="5832"/>
                    <a:pt x="30770" y="5832"/>
                  </a:cubicBezTo>
                  <a:cubicBezTo>
                    <a:pt x="29751" y="5832"/>
                    <a:pt x="28779" y="6051"/>
                    <a:pt x="27901" y="6443"/>
                  </a:cubicBezTo>
                  <a:cubicBezTo>
                    <a:pt x="25989" y="2619"/>
                    <a:pt x="22039" y="1"/>
                    <a:pt x="17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23175" y="2672262"/>
              <a:ext cx="386801" cy="203382"/>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subTitle" idx="1"/>
          </p:nvPr>
        </p:nvSpPr>
        <p:spPr>
          <a:xfrm>
            <a:off x="1014200" y="1972245"/>
            <a:ext cx="2935200" cy="1051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Font typeface="Roboto Condensed"/>
              <a:buNone/>
              <a:defRPr sz="1600"/>
            </a:lvl1pPr>
            <a:lvl2pPr lvl="1" algn="ctr" rtl="0">
              <a:lnSpc>
                <a:spcPct val="100000"/>
              </a:lnSpc>
              <a:spcBef>
                <a:spcPts val="0"/>
              </a:spcBef>
              <a:spcAft>
                <a:spcPts val="0"/>
              </a:spcAft>
              <a:buSzPts val="1600"/>
              <a:buFont typeface="Roboto Condensed"/>
              <a:buNone/>
              <a:defRPr sz="1600">
                <a:latin typeface="Roboto Condensed"/>
                <a:ea typeface="Roboto Condensed"/>
                <a:cs typeface="Roboto Condensed"/>
                <a:sym typeface="Roboto Condensed"/>
              </a:defRPr>
            </a:lvl2pPr>
            <a:lvl3pPr lvl="2" algn="ctr" rtl="0">
              <a:lnSpc>
                <a:spcPct val="100000"/>
              </a:lnSpc>
              <a:spcBef>
                <a:spcPts val="0"/>
              </a:spcBef>
              <a:spcAft>
                <a:spcPts val="0"/>
              </a:spcAft>
              <a:buSzPts val="1600"/>
              <a:buFont typeface="Roboto Condensed"/>
              <a:buNone/>
              <a:defRPr sz="1600">
                <a:latin typeface="Roboto Condensed"/>
                <a:ea typeface="Roboto Condensed"/>
                <a:cs typeface="Roboto Condensed"/>
                <a:sym typeface="Roboto Condensed"/>
              </a:defRPr>
            </a:lvl3pPr>
            <a:lvl4pPr lvl="3" algn="ctr" rtl="0">
              <a:lnSpc>
                <a:spcPct val="100000"/>
              </a:lnSpc>
              <a:spcBef>
                <a:spcPts val="0"/>
              </a:spcBef>
              <a:spcAft>
                <a:spcPts val="0"/>
              </a:spcAft>
              <a:buSzPts val="1600"/>
              <a:buFont typeface="Roboto Condensed"/>
              <a:buNone/>
              <a:defRPr sz="1600">
                <a:latin typeface="Roboto Condensed"/>
                <a:ea typeface="Roboto Condensed"/>
                <a:cs typeface="Roboto Condensed"/>
                <a:sym typeface="Roboto Condensed"/>
              </a:defRPr>
            </a:lvl4pPr>
            <a:lvl5pPr lvl="4" algn="ctr" rtl="0">
              <a:lnSpc>
                <a:spcPct val="100000"/>
              </a:lnSpc>
              <a:spcBef>
                <a:spcPts val="0"/>
              </a:spcBef>
              <a:spcAft>
                <a:spcPts val="0"/>
              </a:spcAft>
              <a:buSzPts val="1600"/>
              <a:buFont typeface="Roboto Condensed"/>
              <a:buNone/>
              <a:defRPr sz="1600">
                <a:latin typeface="Roboto Condensed"/>
                <a:ea typeface="Roboto Condensed"/>
                <a:cs typeface="Roboto Condensed"/>
                <a:sym typeface="Roboto Condensed"/>
              </a:defRPr>
            </a:lvl5pPr>
            <a:lvl6pPr lvl="5" algn="ctr" rtl="0">
              <a:lnSpc>
                <a:spcPct val="100000"/>
              </a:lnSpc>
              <a:spcBef>
                <a:spcPts val="0"/>
              </a:spcBef>
              <a:spcAft>
                <a:spcPts val="0"/>
              </a:spcAft>
              <a:buSzPts val="1600"/>
              <a:buFont typeface="Roboto Condensed"/>
              <a:buNone/>
              <a:defRPr sz="1600">
                <a:latin typeface="Roboto Condensed"/>
                <a:ea typeface="Roboto Condensed"/>
                <a:cs typeface="Roboto Condensed"/>
                <a:sym typeface="Roboto Condensed"/>
              </a:defRPr>
            </a:lvl6pPr>
            <a:lvl7pPr lvl="6" algn="ctr" rtl="0">
              <a:lnSpc>
                <a:spcPct val="100000"/>
              </a:lnSpc>
              <a:spcBef>
                <a:spcPts val="0"/>
              </a:spcBef>
              <a:spcAft>
                <a:spcPts val="0"/>
              </a:spcAft>
              <a:buSzPts val="1600"/>
              <a:buFont typeface="Roboto Condensed"/>
              <a:buNone/>
              <a:defRPr sz="1600">
                <a:latin typeface="Roboto Condensed"/>
                <a:ea typeface="Roboto Condensed"/>
                <a:cs typeface="Roboto Condensed"/>
                <a:sym typeface="Roboto Condensed"/>
              </a:defRPr>
            </a:lvl7pPr>
            <a:lvl8pPr lvl="7" algn="ctr" rtl="0">
              <a:lnSpc>
                <a:spcPct val="100000"/>
              </a:lnSpc>
              <a:spcBef>
                <a:spcPts val="0"/>
              </a:spcBef>
              <a:spcAft>
                <a:spcPts val="0"/>
              </a:spcAft>
              <a:buSzPts val="1600"/>
              <a:buFont typeface="Roboto Condensed"/>
              <a:buNone/>
              <a:defRPr sz="1600">
                <a:latin typeface="Roboto Condensed"/>
                <a:ea typeface="Roboto Condensed"/>
                <a:cs typeface="Roboto Condensed"/>
                <a:sym typeface="Roboto Condensed"/>
              </a:defRPr>
            </a:lvl8pPr>
            <a:lvl9pPr lvl="8" algn="ctr" rtl="0">
              <a:lnSpc>
                <a:spcPct val="100000"/>
              </a:lnSpc>
              <a:spcBef>
                <a:spcPts val="0"/>
              </a:spcBef>
              <a:spcAft>
                <a:spcPts val="0"/>
              </a:spcAft>
              <a:buSzPts val="1600"/>
              <a:buFont typeface="Roboto Condensed"/>
              <a:buNone/>
              <a:defRPr sz="1600">
                <a:latin typeface="Roboto Condensed"/>
                <a:ea typeface="Roboto Condensed"/>
                <a:cs typeface="Roboto Condensed"/>
                <a:sym typeface="Roboto Condensed"/>
              </a:defRPr>
            </a:lvl9pPr>
          </a:lstStyle>
          <a:p>
            <a:endParaRPr/>
          </a:p>
        </p:txBody>
      </p:sp>
      <p:sp>
        <p:nvSpPr>
          <p:cNvPr id="38" name="Google Shape;38;p5"/>
          <p:cNvSpPr txBox="1">
            <a:spLocks noGrp="1"/>
          </p:cNvSpPr>
          <p:nvPr>
            <p:ph type="subTitle" idx="2"/>
          </p:nvPr>
        </p:nvSpPr>
        <p:spPr>
          <a:xfrm>
            <a:off x="1297700" y="1495132"/>
            <a:ext cx="2368200" cy="420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200"/>
              <a:buFont typeface="Denk One"/>
              <a:buNone/>
              <a:defRPr>
                <a:solidFill>
                  <a:schemeClr val="accent3"/>
                </a:solidFill>
                <a:latin typeface="Lato Black"/>
                <a:ea typeface="Lato Black"/>
                <a:cs typeface="Lato Black"/>
                <a:sym typeface="Lato Black"/>
              </a:defRPr>
            </a:lvl1pPr>
            <a:lvl2pPr lvl="1" algn="ctr" rtl="0">
              <a:lnSpc>
                <a:spcPct val="100000"/>
              </a:lnSpc>
              <a:spcBef>
                <a:spcPts val="0"/>
              </a:spcBef>
              <a:spcAft>
                <a:spcPts val="0"/>
              </a:spcAft>
              <a:buSzPts val="2200"/>
              <a:buFont typeface="Denk One"/>
              <a:buNone/>
              <a:defRPr sz="2200">
                <a:latin typeface="Denk One"/>
                <a:ea typeface="Denk One"/>
                <a:cs typeface="Denk One"/>
                <a:sym typeface="Denk One"/>
              </a:defRPr>
            </a:lvl2pPr>
            <a:lvl3pPr lvl="2" algn="ctr" rtl="0">
              <a:lnSpc>
                <a:spcPct val="100000"/>
              </a:lnSpc>
              <a:spcBef>
                <a:spcPts val="0"/>
              </a:spcBef>
              <a:spcAft>
                <a:spcPts val="0"/>
              </a:spcAft>
              <a:buSzPts val="2200"/>
              <a:buFont typeface="Denk One"/>
              <a:buNone/>
              <a:defRPr sz="2200">
                <a:latin typeface="Denk One"/>
                <a:ea typeface="Denk One"/>
                <a:cs typeface="Denk One"/>
                <a:sym typeface="Denk One"/>
              </a:defRPr>
            </a:lvl3pPr>
            <a:lvl4pPr lvl="3" algn="ctr" rtl="0">
              <a:lnSpc>
                <a:spcPct val="100000"/>
              </a:lnSpc>
              <a:spcBef>
                <a:spcPts val="0"/>
              </a:spcBef>
              <a:spcAft>
                <a:spcPts val="0"/>
              </a:spcAft>
              <a:buSzPts val="2200"/>
              <a:buFont typeface="Denk One"/>
              <a:buNone/>
              <a:defRPr sz="2200">
                <a:latin typeface="Denk One"/>
                <a:ea typeface="Denk One"/>
                <a:cs typeface="Denk One"/>
                <a:sym typeface="Denk One"/>
              </a:defRPr>
            </a:lvl4pPr>
            <a:lvl5pPr lvl="4" algn="ctr" rtl="0">
              <a:lnSpc>
                <a:spcPct val="100000"/>
              </a:lnSpc>
              <a:spcBef>
                <a:spcPts val="0"/>
              </a:spcBef>
              <a:spcAft>
                <a:spcPts val="0"/>
              </a:spcAft>
              <a:buSzPts val="2200"/>
              <a:buFont typeface="Denk One"/>
              <a:buNone/>
              <a:defRPr sz="2200">
                <a:latin typeface="Denk One"/>
                <a:ea typeface="Denk One"/>
                <a:cs typeface="Denk One"/>
                <a:sym typeface="Denk One"/>
              </a:defRPr>
            </a:lvl5pPr>
            <a:lvl6pPr lvl="5" algn="ctr" rtl="0">
              <a:lnSpc>
                <a:spcPct val="100000"/>
              </a:lnSpc>
              <a:spcBef>
                <a:spcPts val="0"/>
              </a:spcBef>
              <a:spcAft>
                <a:spcPts val="0"/>
              </a:spcAft>
              <a:buSzPts val="2200"/>
              <a:buFont typeface="Denk One"/>
              <a:buNone/>
              <a:defRPr sz="2200">
                <a:latin typeface="Denk One"/>
                <a:ea typeface="Denk One"/>
                <a:cs typeface="Denk One"/>
                <a:sym typeface="Denk One"/>
              </a:defRPr>
            </a:lvl6pPr>
            <a:lvl7pPr lvl="6" algn="ctr" rtl="0">
              <a:lnSpc>
                <a:spcPct val="100000"/>
              </a:lnSpc>
              <a:spcBef>
                <a:spcPts val="0"/>
              </a:spcBef>
              <a:spcAft>
                <a:spcPts val="0"/>
              </a:spcAft>
              <a:buSzPts val="2200"/>
              <a:buFont typeface="Denk One"/>
              <a:buNone/>
              <a:defRPr sz="2200">
                <a:latin typeface="Denk One"/>
                <a:ea typeface="Denk One"/>
                <a:cs typeface="Denk One"/>
                <a:sym typeface="Denk One"/>
              </a:defRPr>
            </a:lvl7pPr>
            <a:lvl8pPr lvl="7" algn="ctr" rtl="0">
              <a:lnSpc>
                <a:spcPct val="100000"/>
              </a:lnSpc>
              <a:spcBef>
                <a:spcPts val="0"/>
              </a:spcBef>
              <a:spcAft>
                <a:spcPts val="0"/>
              </a:spcAft>
              <a:buSzPts val="2200"/>
              <a:buFont typeface="Denk One"/>
              <a:buNone/>
              <a:defRPr sz="2200">
                <a:latin typeface="Denk One"/>
                <a:ea typeface="Denk One"/>
                <a:cs typeface="Denk One"/>
                <a:sym typeface="Denk One"/>
              </a:defRPr>
            </a:lvl8pPr>
            <a:lvl9pPr lvl="8" algn="ctr" rtl="0">
              <a:lnSpc>
                <a:spcPct val="100000"/>
              </a:lnSpc>
              <a:spcBef>
                <a:spcPts val="0"/>
              </a:spcBef>
              <a:spcAft>
                <a:spcPts val="0"/>
              </a:spcAft>
              <a:buSzPts val="2200"/>
              <a:buFont typeface="Denk One"/>
              <a:buNone/>
              <a:defRPr sz="2200">
                <a:latin typeface="Denk One"/>
                <a:ea typeface="Denk One"/>
                <a:cs typeface="Denk One"/>
                <a:sym typeface="Denk One"/>
              </a:defRPr>
            </a:lvl9pPr>
          </a:lstStyle>
          <a:p>
            <a:endParaRPr/>
          </a:p>
        </p:txBody>
      </p:sp>
      <p:sp>
        <p:nvSpPr>
          <p:cNvPr id="39" name="Google Shape;39;p5"/>
          <p:cNvSpPr txBox="1">
            <a:spLocks noGrp="1"/>
          </p:cNvSpPr>
          <p:nvPr>
            <p:ph type="subTitle" idx="3"/>
          </p:nvPr>
        </p:nvSpPr>
        <p:spPr>
          <a:xfrm>
            <a:off x="5197300" y="1971950"/>
            <a:ext cx="2932500" cy="1052100"/>
          </a:xfrm>
          <a:prstGeom prst="rect">
            <a:avLst/>
          </a:prstGeom>
        </p:spPr>
        <p:txBody>
          <a:bodyPr spcFirstLastPara="1" wrap="square" lIns="0" tIns="0" rIns="0" bIns="0" anchor="b" anchorCtr="0">
            <a:noAutofit/>
          </a:bodyPr>
          <a:lstStyle>
            <a:lvl1pPr lvl="0" algn="ctr" rtl="0">
              <a:lnSpc>
                <a:spcPct val="100000"/>
              </a:lnSpc>
              <a:spcBef>
                <a:spcPts val="0"/>
              </a:spcBef>
              <a:spcAft>
                <a:spcPts val="0"/>
              </a:spcAft>
              <a:buSzPts val="1600"/>
              <a:buFont typeface="Roboto Condensed"/>
              <a:buNone/>
              <a:defRPr sz="1600"/>
            </a:lvl1pPr>
            <a:lvl2pPr lvl="1" algn="ctr" rtl="0">
              <a:lnSpc>
                <a:spcPct val="100000"/>
              </a:lnSpc>
              <a:spcBef>
                <a:spcPts val="0"/>
              </a:spcBef>
              <a:spcAft>
                <a:spcPts val="0"/>
              </a:spcAft>
              <a:buSzPts val="1600"/>
              <a:buFont typeface="Roboto Condensed"/>
              <a:buNone/>
              <a:defRPr sz="1600">
                <a:latin typeface="Roboto Condensed"/>
                <a:ea typeface="Roboto Condensed"/>
                <a:cs typeface="Roboto Condensed"/>
                <a:sym typeface="Roboto Condensed"/>
              </a:defRPr>
            </a:lvl2pPr>
            <a:lvl3pPr lvl="2" algn="ctr" rtl="0">
              <a:lnSpc>
                <a:spcPct val="100000"/>
              </a:lnSpc>
              <a:spcBef>
                <a:spcPts val="0"/>
              </a:spcBef>
              <a:spcAft>
                <a:spcPts val="0"/>
              </a:spcAft>
              <a:buSzPts val="1600"/>
              <a:buFont typeface="Roboto Condensed"/>
              <a:buNone/>
              <a:defRPr sz="1600">
                <a:latin typeface="Roboto Condensed"/>
                <a:ea typeface="Roboto Condensed"/>
                <a:cs typeface="Roboto Condensed"/>
                <a:sym typeface="Roboto Condensed"/>
              </a:defRPr>
            </a:lvl3pPr>
            <a:lvl4pPr lvl="3" algn="ctr" rtl="0">
              <a:lnSpc>
                <a:spcPct val="100000"/>
              </a:lnSpc>
              <a:spcBef>
                <a:spcPts val="0"/>
              </a:spcBef>
              <a:spcAft>
                <a:spcPts val="0"/>
              </a:spcAft>
              <a:buSzPts val="1600"/>
              <a:buFont typeface="Roboto Condensed"/>
              <a:buNone/>
              <a:defRPr sz="1600">
                <a:latin typeface="Roboto Condensed"/>
                <a:ea typeface="Roboto Condensed"/>
                <a:cs typeface="Roboto Condensed"/>
                <a:sym typeface="Roboto Condensed"/>
              </a:defRPr>
            </a:lvl4pPr>
            <a:lvl5pPr lvl="4" algn="ctr" rtl="0">
              <a:lnSpc>
                <a:spcPct val="100000"/>
              </a:lnSpc>
              <a:spcBef>
                <a:spcPts val="0"/>
              </a:spcBef>
              <a:spcAft>
                <a:spcPts val="0"/>
              </a:spcAft>
              <a:buSzPts val="1600"/>
              <a:buFont typeface="Roboto Condensed"/>
              <a:buNone/>
              <a:defRPr sz="1600">
                <a:latin typeface="Roboto Condensed"/>
                <a:ea typeface="Roboto Condensed"/>
                <a:cs typeface="Roboto Condensed"/>
                <a:sym typeface="Roboto Condensed"/>
              </a:defRPr>
            </a:lvl5pPr>
            <a:lvl6pPr lvl="5" algn="ctr" rtl="0">
              <a:lnSpc>
                <a:spcPct val="100000"/>
              </a:lnSpc>
              <a:spcBef>
                <a:spcPts val="0"/>
              </a:spcBef>
              <a:spcAft>
                <a:spcPts val="0"/>
              </a:spcAft>
              <a:buSzPts val="1600"/>
              <a:buFont typeface="Roboto Condensed"/>
              <a:buNone/>
              <a:defRPr sz="1600">
                <a:latin typeface="Roboto Condensed"/>
                <a:ea typeface="Roboto Condensed"/>
                <a:cs typeface="Roboto Condensed"/>
                <a:sym typeface="Roboto Condensed"/>
              </a:defRPr>
            </a:lvl6pPr>
            <a:lvl7pPr lvl="6" algn="ctr" rtl="0">
              <a:lnSpc>
                <a:spcPct val="100000"/>
              </a:lnSpc>
              <a:spcBef>
                <a:spcPts val="0"/>
              </a:spcBef>
              <a:spcAft>
                <a:spcPts val="0"/>
              </a:spcAft>
              <a:buSzPts val="1600"/>
              <a:buFont typeface="Roboto Condensed"/>
              <a:buNone/>
              <a:defRPr sz="1600">
                <a:latin typeface="Roboto Condensed"/>
                <a:ea typeface="Roboto Condensed"/>
                <a:cs typeface="Roboto Condensed"/>
                <a:sym typeface="Roboto Condensed"/>
              </a:defRPr>
            </a:lvl7pPr>
            <a:lvl8pPr lvl="7" algn="ctr" rtl="0">
              <a:lnSpc>
                <a:spcPct val="100000"/>
              </a:lnSpc>
              <a:spcBef>
                <a:spcPts val="0"/>
              </a:spcBef>
              <a:spcAft>
                <a:spcPts val="0"/>
              </a:spcAft>
              <a:buSzPts val="1600"/>
              <a:buFont typeface="Roboto Condensed"/>
              <a:buNone/>
              <a:defRPr sz="1600">
                <a:latin typeface="Roboto Condensed"/>
                <a:ea typeface="Roboto Condensed"/>
                <a:cs typeface="Roboto Condensed"/>
                <a:sym typeface="Roboto Condensed"/>
              </a:defRPr>
            </a:lvl8pPr>
            <a:lvl9pPr lvl="8" algn="ctr" rtl="0">
              <a:lnSpc>
                <a:spcPct val="100000"/>
              </a:lnSpc>
              <a:spcBef>
                <a:spcPts val="0"/>
              </a:spcBef>
              <a:spcAft>
                <a:spcPts val="0"/>
              </a:spcAft>
              <a:buSzPts val="1600"/>
              <a:buFont typeface="Roboto Condensed"/>
              <a:buNone/>
              <a:defRPr sz="1600">
                <a:latin typeface="Roboto Condensed"/>
                <a:ea typeface="Roboto Condensed"/>
                <a:cs typeface="Roboto Condensed"/>
                <a:sym typeface="Roboto Condensed"/>
              </a:defRPr>
            </a:lvl9pPr>
          </a:lstStyle>
          <a:p>
            <a:endParaRPr/>
          </a:p>
        </p:txBody>
      </p:sp>
      <p:sp>
        <p:nvSpPr>
          <p:cNvPr id="40" name="Google Shape;40;p5"/>
          <p:cNvSpPr txBox="1">
            <a:spLocks noGrp="1"/>
          </p:cNvSpPr>
          <p:nvPr>
            <p:ph type="subTitle" idx="4"/>
          </p:nvPr>
        </p:nvSpPr>
        <p:spPr>
          <a:xfrm>
            <a:off x="5479450" y="1495132"/>
            <a:ext cx="2368200" cy="420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200"/>
              <a:buFont typeface="Denk One"/>
              <a:buNone/>
              <a:defRPr>
                <a:solidFill>
                  <a:schemeClr val="accent3"/>
                </a:solidFill>
                <a:latin typeface="Lato Black"/>
                <a:ea typeface="Lato Black"/>
                <a:cs typeface="Lato Black"/>
                <a:sym typeface="Lato Black"/>
              </a:defRPr>
            </a:lvl1pPr>
            <a:lvl2pPr lvl="1" algn="ctr" rtl="0">
              <a:lnSpc>
                <a:spcPct val="100000"/>
              </a:lnSpc>
              <a:spcBef>
                <a:spcPts val="0"/>
              </a:spcBef>
              <a:spcAft>
                <a:spcPts val="0"/>
              </a:spcAft>
              <a:buSzPts val="2200"/>
              <a:buFont typeface="Denk One"/>
              <a:buNone/>
              <a:defRPr sz="2200">
                <a:latin typeface="Denk One"/>
                <a:ea typeface="Denk One"/>
                <a:cs typeface="Denk One"/>
                <a:sym typeface="Denk One"/>
              </a:defRPr>
            </a:lvl2pPr>
            <a:lvl3pPr lvl="2" algn="ctr" rtl="0">
              <a:lnSpc>
                <a:spcPct val="100000"/>
              </a:lnSpc>
              <a:spcBef>
                <a:spcPts val="0"/>
              </a:spcBef>
              <a:spcAft>
                <a:spcPts val="0"/>
              </a:spcAft>
              <a:buSzPts val="2200"/>
              <a:buFont typeface="Denk One"/>
              <a:buNone/>
              <a:defRPr sz="2200">
                <a:latin typeface="Denk One"/>
                <a:ea typeface="Denk One"/>
                <a:cs typeface="Denk One"/>
                <a:sym typeface="Denk One"/>
              </a:defRPr>
            </a:lvl3pPr>
            <a:lvl4pPr lvl="3" algn="ctr" rtl="0">
              <a:lnSpc>
                <a:spcPct val="100000"/>
              </a:lnSpc>
              <a:spcBef>
                <a:spcPts val="0"/>
              </a:spcBef>
              <a:spcAft>
                <a:spcPts val="0"/>
              </a:spcAft>
              <a:buSzPts val="2200"/>
              <a:buFont typeface="Denk One"/>
              <a:buNone/>
              <a:defRPr sz="2200">
                <a:latin typeface="Denk One"/>
                <a:ea typeface="Denk One"/>
                <a:cs typeface="Denk One"/>
                <a:sym typeface="Denk One"/>
              </a:defRPr>
            </a:lvl4pPr>
            <a:lvl5pPr lvl="4" algn="ctr" rtl="0">
              <a:lnSpc>
                <a:spcPct val="100000"/>
              </a:lnSpc>
              <a:spcBef>
                <a:spcPts val="0"/>
              </a:spcBef>
              <a:spcAft>
                <a:spcPts val="0"/>
              </a:spcAft>
              <a:buSzPts val="2200"/>
              <a:buFont typeface="Denk One"/>
              <a:buNone/>
              <a:defRPr sz="2200">
                <a:latin typeface="Denk One"/>
                <a:ea typeface="Denk One"/>
                <a:cs typeface="Denk One"/>
                <a:sym typeface="Denk One"/>
              </a:defRPr>
            </a:lvl5pPr>
            <a:lvl6pPr lvl="5" algn="ctr" rtl="0">
              <a:lnSpc>
                <a:spcPct val="100000"/>
              </a:lnSpc>
              <a:spcBef>
                <a:spcPts val="0"/>
              </a:spcBef>
              <a:spcAft>
                <a:spcPts val="0"/>
              </a:spcAft>
              <a:buSzPts val="2200"/>
              <a:buFont typeface="Denk One"/>
              <a:buNone/>
              <a:defRPr sz="2200">
                <a:latin typeface="Denk One"/>
                <a:ea typeface="Denk One"/>
                <a:cs typeface="Denk One"/>
                <a:sym typeface="Denk One"/>
              </a:defRPr>
            </a:lvl6pPr>
            <a:lvl7pPr lvl="6" algn="ctr" rtl="0">
              <a:lnSpc>
                <a:spcPct val="100000"/>
              </a:lnSpc>
              <a:spcBef>
                <a:spcPts val="0"/>
              </a:spcBef>
              <a:spcAft>
                <a:spcPts val="0"/>
              </a:spcAft>
              <a:buSzPts val="2200"/>
              <a:buFont typeface="Denk One"/>
              <a:buNone/>
              <a:defRPr sz="2200">
                <a:latin typeface="Denk One"/>
                <a:ea typeface="Denk One"/>
                <a:cs typeface="Denk One"/>
                <a:sym typeface="Denk One"/>
              </a:defRPr>
            </a:lvl7pPr>
            <a:lvl8pPr lvl="7" algn="ctr" rtl="0">
              <a:lnSpc>
                <a:spcPct val="100000"/>
              </a:lnSpc>
              <a:spcBef>
                <a:spcPts val="0"/>
              </a:spcBef>
              <a:spcAft>
                <a:spcPts val="0"/>
              </a:spcAft>
              <a:buSzPts val="2200"/>
              <a:buFont typeface="Denk One"/>
              <a:buNone/>
              <a:defRPr sz="2200">
                <a:latin typeface="Denk One"/>
                <a:ea typeface="Denk One"/>
                <a:cs typeface="Denk One"/>
                <a:sym typeface="Denk One"/>
              </a:defRPr>
            </a:lvl8pPr>
            <a:lvl9pPr lvl="8" algn="ctr" rtl="0">
              <a:lnSpc>
                <a:spcPct val="100000"/>
              </a:lnSpc>
              <a:spcBef>
                <a:spcPts val="0"/>
              </a:spcBef>
              <a:spcAft>
                <a:spcPts val="0"/>
              </a:spcAft>
              <a:buSzPts val="2200"/>
              <a:buFont typeface="Denk One"/>
              <a:buNone/>
              <a:defRPr sz="2200">
                <a:latin typeface="Denk One"/>
                <a:ea typeface="Denk One"/>
                <a:cs typeface="Denk One"/>
                <a:sym typeface="Denk One"/>
              </a:defRPr>
            </a:lvl9pPr>
          </a:lstStyle>
          <a:p>
            <a:endParaRPr/>
          </a:p>
        </p:txBody>
      </p:sp>
      <p:sp>
        <p:nvSpPr>
          <p:cNvPr id="41" name="Google Shape;41;p5"/>
          <p:cNvSpPr txBox="1">
            <a:spLocks noGrp="1"/>
          </p:cNvSpPr>
          <p:nvPr>
            <p:ph type="title"/>
          </p:nvPr>
        </p:nvSpPr>
        <p:spPr>
          <a:xfrm>
            <a:off x="723300" y="445025"/>
            <a:ext cx="76974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837413" y="1769513"/>
            <a:ext cx="2927700" cy="38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4" name="Google Shape;44;p6"/>
          <p:cNvGrpSpPr/>
          <p:nvPr/>
        </p:nvGrpSpPr>
        <p:grpSpPr>
          <a:xfrm>
            <a:off x="-338575" y="126000"/>
            <a:ext cx="9097854" cy="656127"/>
            <a:chOff x="-192800" y="279875"/>
            <a:chExt cx="9097854" cy="656127"/>
          </a:xfrm>
        </p:grpSpPr>
        <p:sp>
          <p:nvSpPr>
            <p:cNvPr id="45" name="Google Shape;45;p6"/>
            <p:cNvSpPr/>
            <p:nvPr/>
          </p:nvSpPr>
          <p:spPr>
            <a:xfrm>
              <a:off x="-192800" y="279875"/>
              <a:ext cx="1061739" cy="590786"/>
            </a:xfrm>
            <a:custGeom>
              <a:avLst/>
              <a:gdLst/>
              <a:ahLst/>
              <a:cxnLst/>
              <a:rect l="l" t="t" r="r" b="b"/>
              <a:pathLst>
                <a:path w="56679" h="31538" extrusionOk="0">
                  <a:moveTo>
                    <a:pt x="29107" y="1"/>
                  </a:moveTo>
                  <a:cubicBezTo>
                    <a:pt x="21192" y="1"/>
                    <a:pt x="14703" y="6098"/>
                    <a:pt x="14091" y="13841"/>
                  </a:cubicBezTo>
                  <a:cubicBezTo>
                    <a:pt x="12712" y="13073"/>
                    <a:pt x="11129" y="12634"/>
                    <a:pt x="9452" y="12634"/>
                  </a:cubicBezTo>
                  <a:cubicBezTo>
                    <a:pt x="4232" y="12634"/>
                    <a:pt x="0" y="16867"/>
                    <a:pt x="0" y="22086"/>
                  </a:cubicBezTo>
                  <a:lnTo>
                    <a:pt x="0" y="22180"/>
                  </a:lnTo>
                  <a:cubicBezTo>
                    <a:pt x="0" y="27337"/>
                    <a:pt x="4185" y="31538"/>
                    <a:pt x="9358" y="31538"/>
                  </a:cubicBezTo>
                  <a:lnTo>
                    <a:pt x="42086" y="31538"/>
                  </a:lnTo>
                  <a:cubicBezTo>
                    <a:pt x="42446" y="31538"/>
                    <a:pt x="42791" y="31522"/>
                    <a:pt x="43152" y="31491"/>
                  </a:cubicBezTo>
                  <a:cubicBezTo>
                    <a:pt x="43481" y="31522"/>
                    <a:pt x="43826" y="31538"/>
                    <a:pt x="44170" y="31538"/>
                  </a:cubicBezTo>
                  <a:cubicBezTo>
                    <a:pt x="51083" y="31538"/>
                    <a:pt x="56679" y="25926"/>
                    <a:pt x="56679" y="19014"/>
                  </a:cubicBezTo>
                  <a:cubicBezTo>
                    <a:pt x="56679" y="18528"/>
                    <a:pt x="56647" y="18042"/>
                    <a:pt x="56600" y="17556"/>
                  </a:cubicBezTo>
                  <a:cubicBezTo>
                    <a:pt x="56600" y="17384"/>
                    <a:pt x="56600" y="17196"/>
                    <a:pt x="56600" y="17008"/>
                  </a:cubicBezTo>
                  <a:lnTo>
                    <a:pt x="56600" y="16867"/>
                  </a:lnTo>
                  <a:lnTo>
                    <a:pt x="56490" y="16867"/>
                  </a:lnTo>
                  <a:cubicBezTo>
                    <a:pt x="55472" y="10989"/>
                    <a:pt x="50346" y="6506"/>
                    <a:pt x="44170" y="6506"/>
                  </a:cubicBezTo>
                  <a:cubicBezTo>
                    <a:pt x="43308" y="6506"/>
                    <a:pt x="42478" y="6584"/>
                    <a:pt x="41663" y="6757"/>
                  </a:cubicBezTo>
                  <a:cubicBezTo>
                    <a:pt x="38967" y="2681"/>
                    <a:pt x="34343" y="1"/>
                    <a:pt x="29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7940675" y="448458"/>
              <a:ext cx="964379" cy="487544"/>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grpSp>
        <p:nvGrpSpPr>
          <p:cNvPr id="48" name="Google Shape;48;p7"/>
          <p:cNvGrpSpPr/>
          <p:nvPr/>
        </p:nvGrpSpPr>
        <p:grpSpPr>
          <a:xfrm>
            <a:off x="332875" y="371725"/>
            <a:ext cx="7810854" cy="746003"/>
            <a:chOff x="332875" y="371725"/>
            <a:chExt cx="7810854" cy="746003"/>
          </a:xfrm>
        </p:grpSpPr>
        <p:sp>
          <p:nvSpPr>
            <p:cNvPr id="49" name="Google Shape;49;p7"/>
            <p:cNvSpPr/>
            <p:nvPr/>
          </p:nvSpPr>
          <p:spPr>
            <a:xfrm>
              <a:off x="1017400" y="923736"/>
              <a:ext cx="404315" cy="193991"/>
            </a:xfrm>
            <a:custGeom>
              <a:avLst/>
              <a:gdLst/>
              <a:ahLst/>
              <a:cxnLst/>
              <a:rect l="l" t="t" r="r" b="b"/>
              <a:pathLst>
                <a:path w="62855" h="30158" extrusionOk="0">
                  <a:moveTo>
                    <a:pt x="25941" y="0"/>
                  </a:moveTo>
                  <a:cubicBezTo>
                    <a:pt x="19672" y="0"/>
                    <a:pt x="14468" y="4530"/>
                    <a:pt x="13402" y="10486"/>
                  </a:cubicBezTo>
                  <a:cubicBezTo>
                    <a:pt x="12383" y="10126"/>
                    <a:pt x="11270" y="9938"/>
                    <a:pt x="10110" y="9938"/>
                  </a:cubicBezTo>
                  <a:cubicBezTo>
                    <a:pt x="4530" y="9938"/>
                    <a:pt x="0" y="14452"/>
                    <a:pt x="0" y="20032"/>
                  </a:cubicBezTo>
                  <a:cubicBezTo>
                    <a:pt x="0" y="25628"/>
                    <a:pt x="4530" y="30157"/>
                    <a:pt x="10110" y="30157"/>
                  </a:cubicBezTo>
                  <a:lnTo>
                    <a:pt x="53560" y="30157"/>
                  </a:lnTo>
                  <a:cubicBezTo>
                    <a:pt x="58685" y="30157"/>
                    <a:pt x="62854" y="25988"/>
                    <a:pt x="62854" y="20863"/>
                  </a:cubicBezTo>
                  <a:cubicBezTo>
                    <a:pt x="62854" y="15721"/>
                    <a:pt x="58685" y="11568"/>
                    <a:pt x="53560" y="11568"/>
                  </a:cubicBezTo>
                  <a:cubicBezTo>
                    <a:pt x="52008" y="11568"/>
                    <a:pt x="50550" y="11960"/>
                    <a:pt x="49265" y="12618"/>
                  </a:cubicBezTo>
                  <a:cubicBezTo>
                    <a:pt x="47776" y="9891"/>
                    <a:pt x="44892" y="8041"/>
                    <a:pt x="41569" y="8041"/>
                  </a:cubicBezTo>
                  <a:cubicBezTo>
                    <a:pt x="40315" y="8041"/>
                    <a:pt x="39123" y="8307"/>
                    <a:pt x="38042" y="8793"/>
                  </a:cubicBezTo>
                  <a:cubicBezTo>
                    <a:pt x="36380" y="3684"/>
                    <a:pt x="31584" y="0"/>
                    <a:pt x="25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7179350" y="570433"/>
              <a:ext cx="964379" cy="487544"/>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332875" y="371725"/>
              <a:ext cx="964318" cy="565876"/>
            </a:xfrm>
            <a:custGeom>
              <a:avLst/>
              <a:gdLst/>
              <a:ahLst/>
              <a:cxnLst/>
              <a:rect l="l" t="t" r="r" b="b"/>
              <a:pathLst>
                <a:path w="65300" h="38319" extrusionOk="0">
                  <a:moveTo>
                    <a:pt x="28818" y="1"/>
                  </a:moveTo>
                  <a:cubicBezTo>
                    <a:pt x="26166" y="1"/>
                    <a:pt x="23735" y="1332"/>
                    <a:pt x="22289" y="3446"/>
                  </a:cubicBezTo>
                  <a:cubicBezTo>
                    <a:pt x="22054" y="3399"/>
                    <a:pt x="21803" y="3352"/>
                    <a:pt x="21568" y="3305"/>
                  </a:cubicBezTo>
                  <a:cubicBezTo>
                    <a:pt x="20937" y="3208"/>
                    <a:pt x="20310" y="3161"/>
                    <a:pt x="19691" y="3161"/>
                  </a:cubicBezTo>
                  <a:cubicBezTo>
                    <a:pt x="14282" y="3161"/>
                    <a:pt x="9479" y="6736"/>
                    <a:pt x="7932" y="11926"/>
                  </a:cubicBezTo>
                  <a:cubicBezTo>
                    <a:pt x="4326" y="12129"/>
                    <a:pt x="1223" y="14825"/>
                    <a:pt x="659" y="18540"/>
                  </a:cubicBezTo>
                  <a:cubicBezTo>
                    <a:pt x="0" y="22788"/>
                    <a:pt x="2916" y="26769"/>
                    <a:pt x="7179" y="27427"/>
                  </a:cubicBezTo>
                  <a:cubicBezTo>
                    <a:pt x="7508" y="27474"/>
                    <a:pt x="7837" y="27506"/>
                    <a:pt x="8151" y="27521"/>
                  </a:cubicBezTo>
                  <a:cubicBezTo>
                    <a:pt x="8120" y="27647"/>
                    <a:pt x="8104" y="27788"/>
                    <a:pt x="8088" y="27929"/>
                  </a:cubicBezTo>
                  <a:cubicBezTo>
                    <a:pt x="7430" y="32192"/>
                    <a:pt x="10345" y="36174"/>
                    <a:pt x="14609" y="36816"/>
                  </a:cubicBezTo>
                  <a:cubicBezTo>
                    <a:pt x="15016" y="36880"/>
                    <a:pt x="15420" y="36912"/>
                    <a:pt x="15820" y="36912"/>
                  </a:cubicBezTo>
                  <a:cubicBezTo>
                    <a:pt x="18545" y="36912"/>
                    <a:pt x="21036" y="35467"/>
                    <a:pt x="22430" y="33211"/>
                  </a:cubicBezTo>
                  <a:cubicBezTo>
                    <a:pt x="23982" y="35798"/>
                    <a:pt x="26647" y="37710"/>
                    <a:pt x="29860" y="38196"/>
                  </a:cubicBezTo>
                  <a:cubicBezTo>
                    <a:pt x="30400" y="38278"/>
                    <a:pt x="30936" y="38318"/>
                    <a:pt x="31466" y="38318"/>
                  </a:cubicBezTo>
                  <a:cubicBezTo>
                    <a:pt x="33950" y="38318"/>
                    <a:pt x="36286" y="37437"/>
                    <a:pt x="38120" y="35939"/>
                  </a:cubicBezTo>
                  <a:cubicBezTo>
                    <a:pt x="38700" y="36127"/>
                    <a:pt x="39280" y="36283"/>
                    <a:pt x="39907" y="36377"/>
                  </a:cubicBezTo>
                  <a:cubicBezTo>
                    <a:pt x="40447" y="36461"/>
                    <a:pt x="40984" y="36501"/>
                    <a:pt x="41514" y="36501"/>
                  </a:cubicBezTo>
                  <a:cubicBezTo>
                    <a:pt x="45876" y="36501"/>
                    <a:pt x="49782" y="33770"/>
                    <a:pt x="51334" y="29732"/>
                  </a:cubicBezTo>
                  <a:cubicBezTo>
                    <a:pt x="51679" y="29826"/>
                    <a:pt x="52055" y="29904"/>
                    <a:pt x="52415" y="29951"/>
                  </a:cubicBezTo>
                  <a:cubicBezTo>
                    <a:pt x="52962" y="30036"/>
                    <a:pt x="53506" y="30077"/>
                    <a:pt x="54042" y="30077"/>
                  </a:cubicBezTo>
                  <a:cubicBezTo>
                    <a:pt x="59149" y="30077"/>
                    <a:pt x="63627" y="26349"/>
                    <a:pt x="64422" y="21158"/>
                  </a:cubicBezTo>
                  <a:cubicBezTo>
                    <a:pt x="65300" y="15405"/>
                    <a:pt x="61365" y="10045"/>
                    <a:pt x="55613" y="9151"/>
                  </a:cubicBezTo>
                  <a:cubicBezTo>
                    <a:pt x="55074" y="9068"/>
                    <a:pt x="54539" y="9028"/>
                    <a:pt x="54011" y="9028"/>
                  </a:cubicBezTo>
                  <a:cubicBezTo>
                    <a:pt x="52847" y="9028"/>
                    <a:pt x="51716" y="9224"/>
                    <a:pt x="50660" y="9590"/>
                  </a:cubicBezTo>
                  <a:cubicBezTo>
                    <a:pt x="50017" y="5123"/>
                    <a:pt x="46522" y="1408"/>
                    <a:pt x="41835" y="687"/>
                  </a:cubicBezTo>
                  <a:cubicBezTo>
                    <a:pt x="41298" y="606"/>
                    <a:pt x="40763" y="566"/>
                    <a:pt x="40235" y="566"/>
                  </a:cubicBezTo>
                  <a:cubicBezTo>
                    <a:pt x="38115" y="566"/>
                    <a:pt x="36100" y="1203"/>
                    <a:pt x="34405" y="2333"/>
                  </a:cubicBezTo>
                  <a:cubicBezTo>
                    <a:pt x="33261" y="1173"/>
                    <a:pt x="31741" y="358"/>
                    <a:pt x="30017" y="91"/>
                  </a:cubicBezTo>
                  <a:cubicBezTo>
                    <a:pt x="29614" y="30"/>
                    <a:pt x="29213" y="1"/>
                    <a:pt x="28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5444363" y="1551525"/>
            <a:ext cx="3073800" cy="475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3" name="Google Shape;53;p7"/>
          <p:cNvSpPr txBox="1">
            <a:spLocks noGrp="1"/>
          </p:cNvSpPr>
          <p:nvPr>
            <p:ph type="body" idx="1"/>
          </p:nvPr>
        </p:nvSpPr>
        <p:spPr>
          <a:xfrm>
            <a:off x="5223263" y="2215150"/>
            <a:ext cx="3294900" cy="1244400"/>
          </a:xfrm>
          <a:prstGeom prst="rect">
            <a:avLst/>
          </a:prstGeom>
        </p:spPr>
        <p:txBody>
          <a:bodyPr spcFirstLastPara="1" wrap="square" lIns="91425" tIns="91425" rIns="91425" bIns="91425" anchor="ctr" anchorCtr="0">
            <a:noAutofit/>
          </a:bodyPr>
          <a:lstStyle>
            <a:lvl1pPr marL="457200" lvl="0" indent="-342900" algn="r" rtl="0">
              <a:lnSpc>
                <a:spcPct val="100000"/>
              </a:lnSpc>
              <a:spcBef>
                <a:spcPts val="0"/>
              </a:spcBef>
              <a:spcAft>
                <a:spcPts val="0"/>
              </a:spcAft>
              <a:buSzPts val="1800"/>
              <a:buFont typeface="Comfortaa"/>
              <a:buChar char="●"/>
              <a:defRPr>
                <a:solidFill>
                  <a:schemeClr val="dk1"/>
                </a:solidFill>
              </a:defRPr>
            </a:lvl1pPr>
            <a:lvl2pPr marL="914400" lvl="1" indent="-317500" algn="ctr" rtl="0">
              <a:spcBef>
                <a:spcPts val="0"/>
              </a:spcBef>
              <a:spcAft>
                <a:spcPts val="0"/>
              </a:spcAft>
              <a:buSzPts val="1400"/>
              <a:buFont typeface="Comfortaa"/>
              <a:buChar char="○"/>
              <a:defRPr>
                <a:latin typeface="Comfortaa"/>
                <a:ea typeface="Comfortaa"/>
                <a:cs typeface="Comfortaa"/>
                <a:sym typeface="Comfortaa"/>
              </a:defRPr>
            </a:lvl2pPr>
            <a:lvl3pPr marL="1371600" lvl="2" indent="-317500" algn="ctr" rtl="0">
              <a:spcBef>
                <a:spcPts val="1600"/>
              </a:spcBef>
              <a:spcAft>
                <a:spcPts val="0"/>
              </a:spcAft>
              <a:buSzPts val="1400"/>
              <a:buFont typeface="Comfortaa"/>
              <a:buChar char="■"/>
              <a:defRPr>
                <a:latin typeface="Comfortaa"/>
                <a:ea typeface="Comfortaa"/>
                <a:cs typeface="Comfortaa"/>
                <a:sym typeface="Comfortaa"/>
              </a:defRPr>
            </a:lvl3pPr>
            <a:lvl4pPr marL="1828800" lvl="3" indent="-317500" algn="ctr" rtl="0">
              <a:spcBef>
                <a:spcPts val="1600"/>
              </a:spcBef>
              <a:spcAft>
                <a:spcPts val="0"/>
              </a:spcAft>
              <a:buSzPts val="1400"/>
              <a:buFont typeface="Comfortaa"/>
              <a:buChar char="●"/>
              <a:defRPr>
                <a:latin typeface="Comfortaa"/>
                <a:ea typeface="Comfortaa"/>
                <a:cs typeface="Comfortaa"/>
                <a:sym typeface="Comfortaa"/>
              </a:defRPr>
            </a:lvl4pPr>
            <a:lvl5pPr marL="2286000" lvl="4" indent="-317500" algn="ctr" rtl="0">
              <a:spcBef>
                <a:spcPts val="1600"/>
              </a:spcBef>
              <a:spcAft>
                <a:spcPts val="0"/>
              </a:spcAft>
              <a:buSzPts val="1400"/>
              <a:buFont typeface="Comfortaa"/>
              <a:buChar char="○"/>
              <a:defRPr>
                <a:latin typeface="Comfortaa"/>
                <a:ea typeface="Comfortaa"/>
                <a:cs typeface="Comfortaa"/>
                <a:sym typeface="Comfortaa"/>
              </a:defRPr>
            </a:lvl5pPr>
            <a:lvl6pPr marL="2743200" lvl="5" indent="-317500" algn="ctr" rtl="0">
              <a:spcBef>
                <a:spcPts val="1600"/>
              </a:spcBef>
              <a:spcAft>
                <a:spcPts val="0"/>
              </a:spcAft>
              <a:buSzPts val="1400"/>
              <a:buFont typeface="Comfortaa"/>
              <a:buChar char="■"/>
              <a:defRPr>
                <a:latin typeface="Comfortaa"/>
                <a:ea typeface="Comfortaa"/>
                <a:cs typeface="Comfortaa"/>
                <a:sym typeface="Comfortaa"/>
              </a:defRPr>
            </a:lvl6pPr>
            <a:lvl7pPr marL="3200400" lvl="6" indent="-317500" algn="ctr" rtl="0">
              <a:spcBef>
                <a:spcPts val="1600"/>
              </a:spcBef>
              <a:spcAft>
                <a:spcPts val="0"/>
              </a:spcAft>
              <a:buSzPts val="1400"/>
              <a:buFont typeface="Comfortaa"/>
              <a:buChar char="●"/>
              <a:defRPr>
                <a:latin typeface="Comfortaa"/>
                <a:ea typeface="Comfortaa"/>
                <a:cs typeface="Comfortaa"/>
                <a:sym typeface="Comfortaa"/>
              </a:defRPr>
            </a:lvl7pPr>
            <a:lvl8pPr marL="3657600" lvl="7" indent="-317500" algn="ctr" rtl="0">
              <a:spcBef>
                <a:spcPts val="1600"/>
              </a:spcBef>
              <a:spcAft>
                <a:spcPts val="0"/>
              </a:spcAft>
              <a:buSzPts val="1400"/>
              <a:buFont typeface="Comfortaa"/>
              <a:buChar char="○"/>
              <a:defRPr>
                <a:latin typeface="Comfortaa"/>
                <a:ea typeface="Comfortaa"/>
                <a:cs typeface="Comfortaa"/>
                <a:sym typeface="Comfortaa"/>
              </a:defRPr>
            </a:lvl8pPr>
            <a:lvl9pPr marL="4114800" lvl="8" indent="-317500" algn="ctr" rtl="0">
              <a:spcBef>
                <a:spcPts val="1600"/>
              </a:spcBef>
              <a:spcAft>
                <a:spcPts val="1600"/>
              </a:spcAft>
              <a:buSzPts val="1400"/>
              <a:buFont typeface="Comfortaa"/>
              <a:buChar char="■"/>
              <a:defRPr>
                <a:latin typeface="Comfortaa"/>
                <a:ea typeface="Comfortaa"/>
                <a:cs typeface="Comfortaa"/>
                <a:sym typeface="Comforta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8"/>
          <p:cNvSpPr/>
          <p:nvPr/>
        </p:nvSpPr>
        <p:spPr>
          <a:xfrm>
            <a:off x="8535150" y="2687003"/>
            <a:ext cx="562243" cy="284243"/>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171950" y="0"/>
            <a:ext cx="1589800" cy="592125"/>
          </a:xfrm>
          <a:custGeom>
            <a:avLst/>
            <a:gdLst/>
            <a:ahLst/>
            <a:cxnLst/>
            <a:rect l="l" t="t" r="r" b="b"/>
            <a:pathLst>
              <a:path w="63592" h="23685" extrusionOk="0">
                <a:moveTo>
                  <a:pt x="24546" y="1"/>
                </a:moveTo>
                <a:cubicBezTo>
                  <a:pt x="16443" y="1"/>
                  <a:pt x="9860" y="6584"/>
                  <a:pt x="9860" y="14703"/>
                </a:cubicBezTo>
                <a:cubicBezTo>
                  <a:pt x="9860" y="14719"/>
                  <a:pt x="9860" y="14735"/>
                  <a:pt x="9860" y="14750"/>
                </a:cubicBezTo>
                <a:cubicBezTo>
                  <a:pt x="9562" y="14719"/>
                  <a:pt x="9264" y="14703"/>
                  <a:pt x="8966" y="14703"/>
                </a:cubicBezTo>
                <a:cubicBezTo>
                  <a:pt x="4013" y="14703"/>
                  <a:pt x="0" y="18716"/>
                  <a:pt x="0" y="23685"/>
                </a:cubicBezTo>
                <a:lnTo>
                  <a:pt x="63591" y="23685"/>
                </a:lnTo>
                <a:cubicBezTo>
                  <a:pt x="62933" y="19594"/>
                  <a:pt x="59390" y="16474"/>
                  <a:pt x="55127" y="16474"/>
                </a:cubicBezTo>
                <a:cubicBezTo>
                  <a:pt x="53638" y="16474"/>
                  <a:pt x="52227" y="16866"/>
                  <a:pt x="51005" y="17525"/>
                </a:cubicBezTo>
                <a:cubicBezTo>
                  <a:pt x="49014" y="14515"/>
                  <a:pt x="45597" y="12540"/>
                  <a:pt x="41710" y="12540"/>
                </a:cubicBezTo>
                <a:cubicBezTo>
                  <a:pt x="40816" y="12540"/>
                  <a:pt x="39954" y="12634"/>
                  <a:pt x="39124" y="12838"/>
                </a:cubicBezTo>
                <a:cubicBezTo>
                  <a:pt x="38214" y="5596"/>
                  <a:pt x="32039" y="1"/>
                  <a:pt x="245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rot="-5400000">
            <a:off x="8522900" y="1237827"/>
            <a:ext cx="914723" cy="327499"/>
          </a:xfrm>
          <a:custGeom>
            <a:avLst/>
            <a:gdLst/>
            <a:ahLst/>
            <a:cxnLst/>
            <a:rect l="l" t="t" r="r" b="b"/>
            <a:pathLst>
              <a:path w="59062" h="21146" extrusionOk="0">
                <a:moveTo>
                  <a:pt x="17478" y="1"/>
                </a:moveTo>
                <a:cubicBezTo>
                  <a:pt x="11051" y="1"/>
                  <a:pt x="5832" y="5221"/>
                  <a:pt x="5832" y="11647"/>
                </a:cubicBezTo>
                <a:cubicBezTo>
                  <a:pt x="5832" y="12399"/>
                  <a:pt x="5894" y="13136"/>
                  <a:pt x="6036" y="13857"/>
                </a:cubicBezTo>
                <a:cubicBezTo>
                  <a:pt x="2603" y="14500"/>
                  <a:pt x="1" y="17509"/>
                  <a:pt x="1" y="21146"/>
                </a:cubicBezTo>
                <a:lnTo>
                  <a:pt x="59062" y="21146"/>
                </a:lnTo>
                <a:cubicBezTo>
                  <a:pt x="59062" y="21114"/>
                  <a:pt x="59062" y="21083"/>
                  <a:pt x="59062" y="21052"/>
                </a:cubicBezTo>
                <a:cubicBezTo>
                  <a:pt x="59062" y="17055"/>
                  <a:pt x="55817" y="13810"/>
                  <a:pt x="51820" y="13810"/>
                </a:cubicBezTo>
                <a:cubicBezTo>
                  <a:pt x="50112" y="13810"/>
                  <a:pt x="48529" y="14421"/>
                  <a:pt x="47290" y="15409"/>
                </a:cubicBezTo>
                <a:cubicBezTo>
                  <a:pt x="45660" y="12117"/>
                  <a:pt x="42243" y="9844"/>
                  <a:pt x="38309" y="9844"/>
                </a:cubicBezTo>
                <a:cubicBezTo>
                  <a:pt x="37917" y="9844"/>
                  <a:pt x="37525" y="9860"/>
                  <a:pt x="37149" y="9907"/>
                </a:cubicBezTo>
                <a:cubicBezTo>
                  <a:pt x="36036" y="7493"/>
                  <a:pt x="33591" y="5832"/>
                  <a:pt x="30770" y="5832"/>
                </a:cubicBezTo>
                <a:cubicBezTo>
                  <a:pt x="29751" y="5832"/>
                  <a:pt x="28779" y="6051"/>
                  <a:pt x="27901" y="6443"/>
                </a:cubicBezTo>
                <a:cubicBezTo>
                  <a:pt x="25989" y="2619"/>
                  <a:pt x="22039" y="1"/>
                  <a:pt x="17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a:off x="-281125" y="3420727"/>
            <a:ext cx="914641" cy="462399"/>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10800000">
            <a:off x="4264388" y="0"/>
            <a:ext cx="1476550" cy="528650"/>
          </a:xfrm>
          <a:custGeom>
            <a:avLst/>
            <a:gdLst/>
            <a:ahLst/>
            <a:cxnLst/>
            <a:rect l="l" t="t" r="r" b="b"/>
            <a:pathLst>
              <a:path w="59062" h="21146" extrusionOk="0">
                <a:moveTo>
                  <a:pt x="17478" y="1"/>
                </a:moveTo>
                <a:cubicBezTo>
                  <a:pt x="11051" y="1"/>
                  <a:pt x="5832" y="5221"/>
                  <a:pt x="5832" y="11647"/>
                </a:cubicBezTo>
                <a:cubicBezTo>
                  <a:pt x="5832" y="12399"/>
                  <a:pt x="5894" y="13136"/>
                  <a:pt x="6036" y="13857"/>
                </a:cubicBezTo>
                <a:cubicBezTo>
                  <a:pt x="2603" y="14500"/>
                  <a:pt x="1" y="17509"/>
                  <a:pt x="1" y="21146"/>
                </a:cubicBezTo>
                <a:lnTo>
                  <a:pt x="59062" y="21146"/>
                </a:lnTo>
                <a:cubicBezTo>
                  <a:pt x="59062" y="21114"/>
                  <a:pt x="59062" y="21083"/>
                  <a:pt x="59062" y="21052"/>
                </a:cubicBezTo>
                <a:cubicBezTo>
                  <a:pt x="59062" y="17055"/>
                  <a:pt x="55817" y="13810"/>
                  <a:pt x="51820" y="13810"/>
                </a:cubicBezTo>
                <a:cubicBezTo>
                  <a:pt x="50112" y="13810"/>
                  <a:pt x="48529" y="14421"/>
                  <a:pt x="47290" y="15409"/>
                </a:cubicBezTo>
                <a:cubicBezTo>
                  <a:pt x="45660" y="12117"/>
                  <a:pt x="42243" y="9844"/>
                  <a:pt x="38309" y="9844"/>
                </a:cubicBezTo>
                <a:cubicBezTo>
                  <a:pt x="37917" y="9844"/>
                  <a:pt x="37525" y="9860"/>
                  <a:pt x="37149" y="9907"/>
                </a:cubicBezTo>
                <a:cubicBezTo>
                  <a:pt x="36036" y="7493"/>
                  <a:pt x="33591" y="5832"/>
                  <a:pt x="30770" y="5832"/>
                </a:cubicBezTo>
                <a:cubicBezTo>
                  <a:pt x="29751" y="5832"/>
                  <a:pt x="28779" y="6051"/>
                  <a:pt x="27901" y="6443"/>
                </a:cubicBezTo>
                <a:cubicBezTo>
                  <a:pt x="25989" y="2619"/>
                  <a:pt x="22039" y="1"/>
                  <a:pt x="17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1887750" y="614550"/>
            <a:ext cx="5368500" cy="236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84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grpSp>
        <p:nvGrpSpPr>
          <p:cNvPr id="62" name="Google Shape;62;p9"/>
          <p:cNvGrpSpPr/>
          <p:nvPr/>
        </p:nvGrpSpPr>
        <p:grpSpPr>
          <a:xfrm>
            <a:off x="290000" y="7"/>
            <a:ext cx="9212252" cy="5375273"/>
            <a:chOff x="290000" y="7"/>
            <a:chExt cx="9212252" cy="5375273"/>
          </a:xfrm>
        </p:grpSpPr>
        <p:sp>
          <p:nvSpPr>
            <p:cNvPr id="63" name="Google Shape;63;p9"/>
            <p:cNvSpPr/>
            <p:nvPr/>
          </p:nvSpPr>
          <p:spPr>
            <a:xfrm>
              <a:off x="290000" y="4282641"/>
              <a:ext cx="819970" cy="431146"/>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a:off x="5801575" y="4415325"/>
              <a:ext cx="990072" cy="572545"/>
            </a:xfrm>
            <a:custGeom>
              <a:avLst/>
              <a:gdLst/>
              <a:ahLst/>
              <a:cxnLst/>
              <a:rect l="l" t="t" r="r" b="b"/>
              <a:pathLst>
                <a:path w="56868" h="32886" extrusionOk="0">
                  <a:moveTo>
                    <a:pt x="30048" y="1"/>
                  </a:moveTo>
                  <a:cubicBezTo>
                    <a:pt x="25268" y="1"/>
                    <a:pt x="21208" y="3089"/>
                    <a:pt x="19766" y="7368"/>
                  </a:cubicBezTo>
                  <a:cubicBezTo>
                    <a:pt x="18496" y="6616"/>
                    <a:pt x="17023" y="6177"/>
                    <a:pt x="15440" y="6177"/>
                  </a:cubicBezTo>
                  <a:cubicBezTo>
                    <a:pt x="10800" y="6177"/>
                    <a:pt x="7038" y="9954"/>
                    <a:pt x="7038" y="14594"/>
                  </a:cubicBezTo>
                  <a:cubicBezTo>
                    <a:pt x="7038" y="15127"/>
                    <a:pt x="7085" y="15644"/>
                    <a:pt x="7179" y="16146"/>
                  </a:cubicBezTo>
                  <a:cubicBezTo>
                    <a:pt x="3120" y="16741"/>
                    <a:pt x="1" y="20237"/>
                    <a:pt x="1" y="24469"/>
                  </a:cubicBezTo>
                  <a:cubicBezTo>
                    <a:pt x="1" y="29124"/>
                    <a:pt x="3762" y="32886"/>
                    <a:pt x="8402" y="32886"/>
                  </a:cubicBezTo>
                  <a:lnTo>
                    <a:pt x="50174" y="32886"/>
                  </a:lnTo>
                  <a:cubicBezTo>
                    <a:pt x="53873" y="32886"/>
                    <a:pt x="56867" y="29892"/>
                    <a:pt x="56867" y="26193"/>
                  </a:cubicBezTo>
                  <a:cubicBezTo>
                    <a:pt x="56867" y="23246"/>
                    <a:pt x="54955" y="20738"/>
                    <a:pt x="52306" y="19845"/>
                  </a:cubicBezTo>
                  <a:cubicBezTo>
                    <a:pt x="52322" y="19672"/>
                    <a:pt x="52322" y="19500"/>
                    <a:pt x="52322" y="19327"/>
                  </a:cubicBezTo>
                  <a:cubicBezTo>
                    <a:pt x="52322" y="14468"/>
                    <a:pt x="48403" y="10550"/>
                    <a:pt x="43544" y="10550"/>
                  </a:cubicBezTo>
                  <a:cubicBezTo>
                    <a:pt x="42635" y="10550"/>
                    <a:pt x="41741" y="10691"/>
                    <a:pt x="40911" y="10942"/>
                  </a:cubicBezTo>
                  <a:cubicBezTo>
                    <a:pt x="40911" y="10910"/>
                    <a:pt x="40911" y="10895"/>
                    <a:pt x="40911" y="10863"/>
                  </a:cubicBezTo>
                  <a:cubicBezTo>
                    <a:pt x="40911" y="4860"/>
                    <a:pt x="36052" y="1"/>
                    <a:pt x="30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a:off x="481275" y="1220165"/>
              <a:ext cx="752813" cy="346872"/>
            </a:xfrm>
            <a:custGeom>
              <a:avLst/>
              <a:gdLst/>
              <a:ahLst/>
              <a:cxnLst/>
              <a:rect l="l" t="t" r="r" b="b"/>
              <a:pathLst>
                <a:path w="62526" h="28810" extrusionOk="0">
                  <a:moveTo>
                    <a:pt x="31067" y="0"/>
                  </a:moveTo>
                  <a:cubicBezTo>
                    <a:pt x="24750" y="0"/>
                    <a:pt x="19390" y="4060"/>
                    <a:pt x="17446" y="9734"/>
                  </a:cubicBezTo>
                  <a:cubicBezTo>
                    <a:pt x="16646" y="9483"/>
                    <a:pt x="15800" y="9342"/>
                    <a:pt x="14907" y="9342"/>
                  </a:cubicBezTo>
                  <a:cubicBezTo>
                    <a:pt x="10236" y="9342"/>
                    <a:pt x="6443" y="13135"/>
                    <a:pt x="6443" y="17806"/>
                  </a:cubicBezTo>
                  <a:cubicBezTo>
                    <a:pt x="6443" y="17869"/>
                    <a:pt x="6443" y="17931"/>
                    <a:pt x="6458" y="17994"/>
                  </a:cubicBezTo>
                  <a:cubicBezTo>
                    <a:pt x="6129" y="17931"/>
                    <a:pt x="5800" y="17900"/>
                    <a:pt x="5455" y="17900"/>
                  </a:cubicBezTo>
                  <a:cubicBezTo>
                    <a:pt x="2446" y="17900"/>
                    <a:pt x="0" y="20345"/>
                    <a:pt x="0" y="23355"/>
                  </a:cubicBezTo>
                  <a:cubicBezTo>
                    <a:pt x="0" y="26364"/>
                    <a:pt x="2446" y="28809"/>
                    <a:pt x="5455" y="28809"/>
                  </a:cubicBezTo>
                  <a:lnTo>
                    <a:pt x="56036" y="28809"/>
                  </a:lnTo>
                  <a:cubicBezTo>
                    <a:pt x="59610" y="28809"/>
                    <a:pt x="62525" y="25894"/>
                    <a:pt x="62525" y="22320"/>
                  </a:cubicBezTo>
                  <a:cubicBezTo>
                    <a:pt x="62525" y="18731"/>
                    <a:pt x="59610" y="15831"/>
                    <a:pt x="56036" y="15831"/>
                  </a:cubicBezTo>
                  <a:cubicBezTo>
                    <a:pt x="55785" y="15831"/>
                    <a:pt x="55534" y="15847"/>
                    <a:pt x="55284" y="15878"/>
                  </a:cubicBezTo>
                  <a:cubicBezTo>
                    <a:pt x="54390" y="11521"/>
                    <a:pt x="50534" y="8245"/>
                    <a:pt x="45910" y="8245"/>
                  </a:cubicBezTo>
                  <a:cubicBezTo>
                    <a:pt x="45315" y="8245"/>
                    <a:pt x="44735" y="8292"/>
                    <a:pt x="44171" y="8401"/>
                  </a:cubicBezTo>
                  <a:cubicBezTo>
                    <a:pt x="41898" y="3448"/>
                    <a:pt x="36882" y="0"/>
                    <a:pt x="310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8107625" y="4043850"/>
              <a:ext cx="557831" cy="238791"/>
            </a:xfrm>
            <a:custGeom>
              <a:avLst/>
              <a:gdLst/>
              <a:ahLst/>
              <a:cxnLst/>
              <a:rect l="l" t="t" r="r" b="b"/>
              <a:pathLst>
                <a:path w="62102" h="26584" extrusionOk="0">
                  <a:moveTo>
                    <a:pt x="40565" y="0"/>
                  </a:moveTo>
                  <a:cubicBezTo>
                    <a:pt x="35769" y="0"/>
                    <a:pt x="31646" y="2900"/>
                    <a:pt x="29875" y="7054"/>
                  </a:cubicBezTo>
                  <a:cubicBezTo>
                    <a:pt x="28825" y="6630"/>
                    <a:pt x="27681" y="6411"/>
                    <a:pt x="26474" y="6411"/>
                  </a:cubicBezTo>
                  <a:cubicBezTo>
                    <a:pt x="22791" y="6411"/>
                    <a:pt x="19609" y="8590"/>
                    <a:pt x="18151" y="11725"/>
                  </a:cubicBezTo>
                  <a:cubicBezTo>
                    <a:pt x="17195" y="11270"/>
                    <a:pt x="16113" y="11019"/>
                    <a:pt x="14969" y="11019"/>
                  </a:cubicBezTo>
                  <a:cubicBezTo>
                    <a:pt x="11787" y="11019"/>
                    <a:pt x="9060" y="13010"/>
                    <a:pt x="7994" y="15831"/>
                  </a:cubicBezTo>
                  <a:cubicBezTo>
                    <a:pt x="7273" y="15502"/>
                    <a:pt x="6474" y="15314"/>
                    <a:pt x="5643" y="15314"/>
                  </a:cubicBezTo>
                  <a:cubicBezTo>
                    <a:pt x="2524" y="15314"/>
                    <a:pt x="0" y="17838"/>
                    <a:pt x="0" y="20957"/>
                  </a:cubicBezTo>
                  <a:cubicBezTo>
                    <a:pt x="0" y="24060"/>
                    <a:pt x="2524" y="26584"/>
                    <a:pt x="5643" y="26584"/>
                  </a:cubicBezTo>
                  <a:lnTo>
                    <a:pt x="52917" y="26584"/>
                  </a:lnTo>
                  <a:cubicBezTo>
                    <a:pt x="57995" y="26584"/>
                    <a:pt x="62102" y="22477"/>
                    <a:pt x="62102" y="17414"/>
                  </a:cubicBezTo>
                  <a:cubicBezTo>
                    <a:pt x="62102" y="12351"/>
                    <a:pt x="57995" y="8245"/>
                    <a:pt x="52917" y="8245"/>
                  </a:cubicBezTo>
                  <a:cubicBezTo>
                    <a:pt x="52509" y="8245"/>
                    <a:pt x="52101" y="8276"/>
                    <a:pt x="51710" y="8323"/>
                  </a:cubicBezTo>
                  <a:cubicBezTo>
                    <a:pt x="50283" y="3511"/>
                    <a:pt x="45832" y="0"/>
                    <a:pt x="40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8308950" y="692647"/>
              <a:ext cx="1193302" cy="572550"/>
            </a:xfrm>
            <a:custGeom>
              <a:avLst/>
              <a:gdLst/>
              <a:ahLst/>
              <a:cxnLst/>
              <a:rect l="l" t="t" r="r" b="b"/>
              <a:pathLst>
                <a:path w="62855" h="30158" extrusionOk="0">
                  <a:moveTo>
                    <a:pt x="25941" y="0"/>
                  </a:moveTo>
                  <a:cubicBezTo>
                    <a:pt x="19672" y="0"/>
                    <a:pt x="14468" y="4530"/>
                    <a:pt x="13402" y="10486"/>
                  </a:cubicBezTo>
                  <a:cubicBezTo>
                    <a:pt x="12383" y="10126"/>
                    <a:pt x="11270" y="9938"/>
                    <a:pt x="10110" y="9938"/>
                  </a:cubicBezTo>
                  <a:cubicBezTo>
                    <a:pt x="4530" y="9938"/>
                    <a:pt x="0" y="14452"/>
                    <a:pt x="0" y="20032"/>
                  </a:cubicBezTo>
                  <a:cubicBezTo>
                    <a:pt x="0" y="25628"/>
                    <a:pt x="4530" y="30157"/>
                    <a:pt x="10110" y="30157"/>
                  </a:cubicBezTo>
                  <a:lnTo>
                    <a:pt x="53560" y="30157"/>
                  </a:lnTo>
                  <a:cubicBezTo>
                    <a:pt x="58685" y="30157"/>
                    <a:pt x="62854" y="25988"/>
                    <a:pt x="62854" y="20863"/>
                  </a:cubicBezTo>
                  <a:cubicBezTo>
                    <a:pt x="62854" y="15721"/>
                    <a:pt x="58685" y="11568"/>
                    <a:pt x="53560" y="11568"/>
                  </a:cubicBezTo>
                  <a:cubicBezTo>
                    <a:pt x="52008" y="11568"/>
                    <a:pt x="50550" y="11960"/>
                    <a:pt x="49265" y="12618"/>
                  </a:cubicBezTo>
                  <a:cubicBezTo>
                    <a:pt x="47776" y="9891"/>
                    <a:pt x="44892" y="8041"/>
                    <a:pt x="41569" y="8041"/>
                  </a:cubicBezTo>
                  <a:cubicBezTo>
                    <a:pt x="40315" y="8041"/>
                    <a:pt x="39123" y="8307"/>
                    <a:pt x="38042" y="8793"/>
                  </a:cubicBezTo>
                  <a:cubicBezTo>
                    <a:pt x="36380" y="3684"/>
                    <a:pt x="31584" y="0"/>
                    <a:pt x="25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5260200" y="4987875"/>
              <a:ext cx="660183" cy="387405"/>
            </a:xfrm>
            <a:custGeom>
              <a:avLst/>
              <a:gdLst/>
              <a:ahLst/>
              <a:cxnLst/>
              <a:rect l="l" t="t" r="r" b="b"/>
              <a:pathLst>
                <a:path w="65300" h="38319" extrusionOk="0">
                  <a:moveTo>
                    <a:pt x="28818" y="1"/>
                  </a:moveTo>
                  <a:cubicBezTo>
                    <a:pt x="26166" y="1"/>
                    <a:pt x="23735" y="1332"/>
                    <a:pt x="22289" y="3446"/>
                  </a:cubicBezTo>
                  <a:cubicBezTo>
                    <a:pt x="22054" y="3399"/>
                    <a:pt x="21803" y="3352"/>
                    <a:pt x="21568" y="3305"/>
                  </a:cubicBezTo>
                  <a:cubicBezTo>
                    <a:pt x="20937" y="3208"/>
                    <a:pt x="20310" y="3161"/>
                    <a:pt x="19691" y="3161"/>
                  </a:cubicBezTo>
                  <a:cubicBezTo>
                    <a:pt x="14282" y="3161"/>
                    <a:pt x="9479" y="6736"/>
                    <a:pt x="7932" y="11926"/>
                  </a:cubicBezTo>
                  <a:cubicBezTo>
                    <a:pt x="4326" y="12129"/>
                    <a:pt x="1223" y="14825"/>
                    <a:pt x="659" y="18540"/>
                  </a:cubicBezTo>
                  <a:cubicBezTo>
                    <a:pt x="0" y="22788"/>
                    <a:pt x="2916" y="26769"/>
                    <a:pt x="7179" y="27427"/>
                  </a:cubicBezTo>
                  <a:cubicBezTo>
                    <a:pt x="7508" y="27474"/>
                    <a:pt x="7837" y="27506"/>
                    <a:pt x="8151" y="27521"/>
                  </a:cubicBezTo>
                  <a:cubicBezTo>
                    <a:pt x="8120" y="27647"/>
                    <a:pt x="8104" y="27788"/>
                    <a:pt x="8088" y="27929"/>
                  </a:cubicBezTo>
                  <a:cubicBezTo>
                    <a:pt x="7430" y="32192"/>
                    <a:pt x="10345" y="36174"/>
                    <a:pt x="14609" y="36816"/>
                  </a:cubicBezTo>
                  <a:cubicBezTo>
                    <a:pt x="15016" y="36880"/>
                    <a:pt x="15420" y="36912"/>
                    <a:pt x="15820" y="36912"/>
                  </a:cubicBezTo>
                  <a:cubicBezTo>
                    <a:pt x="18545" y="36912"/>
                    <a:pt x="21036" y="35467"/>
                    <a:pt x="22430" y="33211"/>
                  </a:cubicBezTo>
                  <a:cubicBezTo>
                    <a:pt x="23982" y="35798"/>
                    <a:pt x="26647" y="37710"/>
                    <a:pt x="29860" y="38196"/>
                  </a:cubicBezTo>
                  <a:cubicBezTo>
                    <a:pt x="30400" y="38278"/>
                    <a:pt x="30936" y="38318"/>
                    <a:pt x="31466" y="38318"/>
                  </a:cubicBezTo>
                  <a:cubicBezTo>
                    <a:pt x="33950" y="38318"/>
                    <a:pt x="36286" y="37437"/>
                    <a:pt x="38120" y="35939"/>
                  </a:cubicBezTo>
                  <a:cubicBezTo>
                    <a:pt x="38700" y="36127"/>
                    <a:pt x="39280" y="36283"/>
                    <a:pt x="39907" y="36377"/>
                  </a:cubicBezTo>
                  <a:cubicBezTo>
                    <a:pt x="40447" y="36461"/>
                    <a:pt x="40984" y="36501"/>
                    <a:pt x="41514" y="36501"/>
                  </a:cubicBezTo>
                  <a:cubicBezTo>
                    <a:pt x="45876" y="36501"/>
                    <a:pt x="49782" y="33770"/>
                    <a:pt x="51334" y="29732"/>
                  </a:cubicBezTo>
                  <a:cubicBezTo>
                    <a:pt x="51679" y="29826"/>
                    <a:pt x="52055" y="29904"/>
                    <a:pt x="52415" y="29951"/>
                  </a:cubicBezTo>
                  <a:cubicBezTo>
                    <a:pt x="52962" y="30036"/>
                    <a:pt x="53506" y="30077"/>
                    <a:pt x="54042" y="30077"/>
                  </a:cubicBezTo>
                  <a:cubicBezTo>
                    <a:pt x="59149" y="30077"/>
                    <a:pt x="63627" y="26349"/>
                    <a:pt x="64422" y="21158"/>
                  </a:cubicBezTo>
                  <a:cubicBezTo>
                    <a:pt x="65300" y="15405"/>
                    <a:pt x="61365" y="10045"/>
                    <a:pt x="55613" y="9151"/>
                  </a:cubicBezTo>
                  <a:cubicBezTo>
                    <a:pt x="55074" y="9068"/>
                    <a:pt x="54539" y="9028"/>
                    <a:pt x="54011" y="9028"/>
                  </a:cubicBezTo>
                  <a:cubicBezTo>
                    <a:pt x="52847" y="9028"/>
                    <a:pt x="51716" y="9224"/>
                    <a:pt x="50660" y="9590"/>
                  </a:cubicBezTo>
                  <a:cubicBezTo>
                    <a:pt x="50017" y="5123"/>
                    <a:pt x="46522" y="1408"/>
                    <a:pt x="41835" y="687"/>
                  </a:cubicBezTo>
                  <a:cubicBezTo>
                    <a:pt x="41298" y="606"/>
                    <a:pt x="40763" y="566"/>
                    <a:pt x="40235" y="566"/>
                  </a:cubicBezTo>
                  <a:cubicBezTo>
                    <a:pt x="38115" y="566"/>
                    <a:pt x="36100" y="1203"/>
                    <a:pt x="34405" y="2333"/>
                  </a:cubicBezTo>
                  <a:cubicBezTo>
                    <a:pt x="33261" y="1173"/>
                    <a:pt x="31741" y="358"/>
                    <a:pt x="30017" y="91"/>
                  </a:cubicBezTo>
                  <a:cubicBezTo>
                    <a:pt x="29614" y="30"/>
                    <a:pt x="29213" y="1"/>
                    <a:pt x="28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044275" y="1453600"/>
              <a:ext cx="752853" cy="431158"/>
            </a:xfrm>
            <a:custGeom>
              <a:avLst/>
              <a:gdLst/>
              <a:ahLst/>
              <a:cxnLst/>
              <a:rect l="l" t="t" r="r" b="b"/>
              <a:pathLst>
                <a:path w="65551" h="37541" extrusionOk="0">
                  <a:moveTo>
                    <a:pt x="34108" y="0"/>
                  </a:moveTo>
                  <a:cubicBezTo>
                    <a:pt x="30377" y="0"/>
                    <a:pt x="27070" y="1818"/>
                    <a:pt x="25032" y="4624"/>
                  </a:cubicBezTo>
                  <a:cubicBezTo>
                    <a:pt x="23512" y="3856"/>
                    <a:pt x="21819" y="3433"/>
                    <a:pt x="20016" y="3433"/>
                  </a:cubicBezTo>
                  <a:cubicBezTo>
                    <a:pt x="13794" y="3433"/>
                    <a:pt x="8762" y="8464"/>
                    <a:pt x="8762" y="14671"/>
                  </a:cubicBezTo>
                  <a:lnTo>
                    <a:pt x="8762" y="14687"/>
                  </a:lnTo>
                  <a:cubicBezTo>
                    <a:pt x="8465" y="14656"/>
                    <a:pt x="8167" y="14624"/>
                    <a:pt x="7869" y="14624"/>
                  </a:cubicBezTo>
                  <a:cubicBezTo>
                    <a:pt x="3527" y="14624"/>
                    <a:pt x="0" y="18151"/>
                    <a:pt x="0" y="22493"/>
                  </a:cubicBezTo>
                  <a:cubicBezTo>
                    <a:pt x="0" y="26835"/>
                    <a:pt x="3527" y="30346"/>
                    <a:pt x="7869" y="30346"/>
                  </a:cubicBezTo>
                  <a:cubicBezTo>
                    <a:pt x="8935" y="30346"/>
                    <a:pt x="9938" y="30142"/>
                    <a:pt x="10863" y="29766"/>
                  </a:cubicBezTo>
                  <a:cubicBezTo>
                    <a:pt x="12085" y="32524"/>
                    <a:pt x="14844" y="34452"/>
                    <a:pt x="18057" y="34452"/>
                  </a:cubicBezTo>
                  <a:cubicBezTo>
                    <a:pt x="19938" y="34452"/>
                    <a:pt x="21647" y="33794"/>
                    <a:pt x="23010" y="32697"/>
                  </a:cubicBezTo>
                  <a:cubicBezTo>
                    <a:pt x="25753" y="35675"/>
                    <a:pt x="29688" y="37540"/>
                    <a:pt x="34061" y="37540"/>
                  </a:cubicBezTo>
                  <a:cubicBezTo>
                    <a:pt x="37587" y="37540"/>
                    <a:pt x="40816" y="36333"/>
                    <a:pt x="43387" y="34296"/>
                  </a:cubicBezTo>
                  <a:cubicBezTo>
                    <a:pt x="44562" y="35001"/>
                    <a:pt x="45926" y="35409"/>
                    <a:pt x="47400" y="35409"/>
                  </a:cubicBezTo>
                  <a:cubicBezTo>
                    <a:pt x="50315" y="35409"/>
                    <a:pt x="52854" y="33810"/>
                    <a:pt x="54218" y="31459"/>
                  </a:cubicBezTo>
                  <a:cubicBezTo>
                    <a:pt x="55268" y="31976"/>
                    <a:pt x="56444" y="32258"/>
                    <a:pt x="57682" y="32258"/>
                  </a:cubicBezTo>
                  <a:cubicBezTo>
                    <a:pt x="62024" y="32258"/>
                    <a:pt x="65550" y="28747"/>
                    <a:pt x="65550" y="24405"/>
                  </a:cubicBezTo>
                  <a:cubicBezTo>
                    <a:pt x="65550" y="20393"/>
                    <a:pt x="62557" y="17085"/>
                    <a:pt x="58685" y="16599"/>
                  </a:cubicBezTo>
                  <a:cubicBezTo>
                    <a:pt x="58466" y="11505"/>
                    <a:pt x="54265" y="7446"/>
                    <a:pt x="49108" y="7446"/>
                  </a:cubicBezTo>
                  <a:cubicBezTo>
                    <a:pt x="47635" y="7446"/>
                    <a:pt x="46224" y="7775"/>
                    <a:pt x="44986" y="8370"/>
                  </a:cubicBezTo>
                  <a:cubicBezTo>
                    <a:pt x="43716" y="3558"/>
                    <a:pt x="39327" y="0"/>
                    <a:pt x="34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10800000" flipH="1">
              <a:off x="2301900" y="7"/>
              <a:ext cx="1083197" cy="387818"/>
            </a:xfrm>
            <a:custGeom>
              <a:avLst/>
              <a:gdLst/>
              <a:ahLst/>
              <a:cxnLst/>
              <a:rect l="l" t="t" r="r" b="b"/>
              <a:pathLst>
                <a:path w="59062" h="21146" extrusionOk="0">
                  <a:moveTo>
                    <a:pt x="17478" y="1"/>
                  </a:moveTo>
                  <a:cubicBezTo>
                    <a:pt x="11051" y="1"/>
                    <a:pt x="5832" y="5221"/>
                    <a:pt x="5832" y="11647"/>
                  </a:cubicBezTo>
                  <a:cubicBezTo>
                    <a:pt x="5832" y="12399"/>
                    <a:pt x="5894" y="13136"/>
                    <a:pt x="6036" y="13857"/>
                  </a:cubicBezTo>
                  <a:cubicBezTo>
                    <a:pt x="2603" y="14500"/>
                    <a:pt x="1" y="17509"/>
                    <a:pt x="1" y="21146"/>
                  </a:cubicBezTo>
                  <a:lnTo>
                    <a:pt x="59062" y="21146"/>
                  </a:lnTo>
                  <a:cubicBezTo>
                    <a:pt x="59062" y="21114"/>
                    <a:pt x="59062" y="21083"/>
                    <a:pt x="59062" y="21052"/>
                  </a:cubicBezTo>
                  <a:cubicBezTo>
                    <a:pt x="59062" y="17055"/>
                    <a:pt x="55817" y="13810"/>
                    <a:pt x="51820" y="13810"/>
                  </a:cubicBezTo>
                  <a:cubicBezTo>
                    <a:pt x="50112" y="13810"/>
                    <a:pt x="48529" y="14421"/>
                    <a:pt x="47290" y="15409"/>
                  </a:cubicBezTo>
                  <a:cubicBezTo>
                    <a:pt x="45660" y="12117"/>
                    <a:pt x="42243" y="9844"/>
                    <a:pt x="38309" y="9844"/>
                  </a:cubicBezTo>
                  <a:cubicBezTo>
                    <a:pt x="37917" y="9844"/>
                    <a:pt x="37525" y="9860"/>
                    <a:pt x="37149" y="9907"/>
                  </a:cubicBezTo>
                  <a:cubicBezTo>
                    <a:pt x="36036" y="7493"/>
                    <a:pt x="33591" y="5832"/>
                    <a:pt x="30770" y="5832"/>
                  </a:cubicBezTo>
                  <a:cubicBezTo>
                    <a:pt x="29751" y="5832"/>
                    <a:pt x="28779" y="6051"/>
                    <a:pt x="27901" y="6443"/>
                  </a:cubicBezTo>
                  <a:cubicBezTo>
                    <a:pt x="25989" y="2619"/>
                    <a:pt x="22039" y="1"/>
                    <a:pt x="17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flipH="1">
              <a:off x="8665460" y="4282647"/>
              <a:ext cx="386740" cy="165552"/>
            </a:xfrm>
            <a:custGeom>
              <a:avLst/>
              <a:gdLst/>
              <a:ahLst/>
              <a:cxnLst/>
              <a:rect l="l" t="t" r="r" b="b"/>
              <a:pathLst>
                <a:path w="62102" h="26584" extrusionOk="0">
                  <a:moveTo>
                    <a:pt x="40565" y="0"/>
                  </a:moveTo>
                  <a:cubicBezTo>
                    <a:pt x="35769" y="0"/>
                    <a:pt x="31646" y="2900"/>
                    <a:pt x="29875" y="7054"/>
                  </a:cubicBezTo>
                  <a:cubicBezTo>
                    <a:pt x="28825" y="6630"/>
                    <a:pt x="27681" y="6411"/>
                    <a:pt x="26474" y="6411"/>
                  </a:cubicBezTo>
                  <a:cubicBezTo>
                    <a:pt x="22791" y="6411"/>
                    <a:pt x="19609" y="8590"/>
                    <a:pt x="18151" y="11725"/>
                  </a:cubicBezTo>
                  <a:cubicBezTo>
                    <a:pt x="17195" y="11270"/>
                    <a:pt x="16113" y="11019"/>
                    <a:pt x="14969" y="11019"/>
                  </a:cubicBezTo>
                  <a:cubicBezTo>
                    <a:pt x="11787" y="11019"/>
                    <a:pt x="9060" y="13010"/>
                    <a:pt x="7994" y="15831"/>
                  </a:cubicBezTo>
                  <a:cubicBezTo>
                    <a:pt x="7273" y="15502"/>
                    <a:pt x="6474" y="15314"/>
                    <a:pt x="5643" y="15314"/>
                  </a:cubicBezTo>
                  <a:cubicBezTo>
                    <a:pt x="2524" y="15314"/>
                    <a:pt x="0" y="17838"/>
                    <a:pt x="0" y="20957"/>
                  </a:cubicBezTo>
                  <a:cubicBezTo>
                    <a:pt x="0" y="24060"/>
                    <a:pt x="2524" y="26584"/>
                    <a:pt x="5643" y="26584"/>
                  </a:cubicBezTo>
                  <a:lnTo>
                    <a:pt x="52917" y="26584"/>
                  </a:lnTo>
                  <a:cubicBezTo>
                    <a:pt x="57995" y="26584"/>
                    <a:pt x="62102" y="22477"/>
                    <a:pt x="62102" y="17414"/>
                  </a:cubicBezTo>
                  <a:cubicBezTo>
                    <a:pt x="62102" y="12351"/>
                    <a:pt x="57995" y="8245"/>
                    <a:pt x="52917" y="8245"/>
                  </a:cubicBezTo>
                  <a:cubicBezTo>
                    <a:pt x="52509" y="8245"/>
                    <a:pt x="52101" y="8276"/>
                    <a:pt x="51710" y="8323"/>
                  </a:cubicBezTo>
                  <a:cubicBezTo>
                    <a:pt x="50283" y="3511"/>
                    <a:pt x="45832" y="0"/>
                    <a:pt x="40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flipH="1">
              <a:off x="723175" y="4043862"/>
              <a:ext cx="386801" cy="203382"/>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txBox="1">
            <a:spLocks noGrp="1"/>
          </p:cNvSpPr>
          <p:nvPr>
            <p:ph type="body" idx="1"/>
          </p:nvPr>
        </p:nvSpPr>
        <p:spPr>
          <a:xfrm>
            <a:off x="1587903" y="1723425"/>
            <a:ext cx="5968200" cy="2691900"/>
          </a:xfrm>
          <a:prstGeom prst="rect">
            <a:avLst/>
          </a:prstGeom>
        </p:spPr>
        <p:txBody>
          <a:bodyPr spcFirstLastPara="1" wrap="square" lIns="91425" tIns="91425" rIns="91425" bIns="91425" anchor="ctr" anchorCtr="0">
            <a:noAutofit/>
          </a:bodyPr>
          <a:lstStyle>
            <a:lvl1pPr marL="457200" lvl="0" indent="-342900" rtl="0">
              <a:lnSpc>
                <a:spcPct val="90000"/>
              </a:lnSpc>
              <a:spcBef>
                <a:spcPts val="0"/>
              </a:spcBef>
              <a:spcAft>
                <a:spcPts val="0"/>
              </a:spcAft>
              <a:buClr>
                <a:schemeClr val="dk1"/>
              </a:buClr>
              <a:buSzPts val="1800"/>
              <a:buChar char="●"/>
              <a:defRPr>
                <a:solidFill>
                  <a:schemeClr val="dk1"/>
                </a:solidFill>
              </a:defRPr>
            </a:lvl1pPr>
            <a:lvl2pPr marL="914400" lvl="1" indent="-317500" rtl="0">
              <a:spcBef>
                <a:spcPts val="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74" name="Google Shape;74;p9"/>
          <p:cNvSpPr txBox="1">
            <a:spLocks noGrp="1"/>
          </p:cNvSpPr>
          <p:nvPr>
            <p:ph type="title"/>
          </p:nvPr>
        </p:nvSpPr>
        <p:spPr>
          <a:xfrm>
            <a:off x="723300" y="445025"/>
            <a:ext cx="76974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5"/>
        <p:cNvGrpSpPr/>
        <p:nvPr/>
      </p:nvGrpSpPr>
      <p:grpSpPr>
        <a:xfrm>
          <a:off x="0" y="0"/>
          <a:ext cx="0" cy="0"/>
          <a:chOff x="0" y="0"/>
          <a:chExt cx="0" cy="0"/>
        </a:xfrm>
      </p:grpSpPr>
      <p:grpSp>
        <p:nvGrpSpPr>
          <p:cNvPr id="76" name="Google Shape;76;p10"/>
          <p:cNvGrpSpPr/>
          <p:nvPr/>
        </p:nvGrpSpPr>
        <p:grpSpPr>
          <a:xfrm>
            <a:off x="228125" y="7"/>
            <a:ext cx="8192568" cy="1124382"/>
            <a:chOff x="228125" y="7"/>
            <a:chExt cx="8192568" cy="1124382"/>
          </a:xfrm>
        </p:grpSpPr>
        <p:sp>
          <p:nvSpPr>
            <p:cNvPr id="77" name="Google Shape;77;p10"/>
            <p:cNvSpPr/>
            <p:nvPr/>
          </p:nvSpPr>
          <p:spPr>
            <a:xfrm>
              <a:off x="228125" y="668183"/>
              <a:ext cx="990099" cy="456206"/>
            </a:xfrm>
            <a:custGeom>
              <a:avLst/>
              <a:gdLst/>
              <a:ahLst/>
              <a:cxnLst/>
              <a:rect l="l" t="t" r="r" b="b"/>
              <a:pathLst>
                <a:path w="62526" h="28810" extrusionOk="0">
                  <a:moveTo>
                    <a:pt x="31067" y="0"/>
                  </a:moveTo>
                  <a:cubicBezTo>
                    <a:pt x="24750" y="0"/>
                    <a:pt x="19390" y="4060"/>
                    <a:pt x="17446" y="9734"/>
                  </a:cubicBezTo>
                  <a:cubicBezTo>
                    <a:pt x="16646" y="9483"/>
                    <a:pt x="15800" y="9342"/>
                    <a:pt x="14907" y="9342"/>
                  </a:cubicBezTo>
                  <a:cubicBezTo>
                    <a:pt x="10236" y="9342"/>
                    <a:pt x="6443" y="13135"/>
                    <a:pt x="6443" y="17806"/>
                  </a:cubicBezTo>
                  <a:cubicBezTo>
                    <a:pt x="6443" y="17869"/>
                    <a:pt x="6443" y="17931"/>
                    <a:pt x="6458" y="17994"/>
                  </a:cubicBezTo>
                  <a:cubicBezTo>
                    <a:pt x="6129" y="17931"/>
                    <a:pt x="5800" y="17900"/>
                    <a:pt x="5455" y="17900"/>
                  </a:cubicBezTo>
                  <a:cubicBezTo>
                    <a:pt x="2446" y="17900"/>
                    <a:pt x="0" y="20345"/>
                    <a:pt x="0" y="23355"/>
                  </a:cubicBezTo>
                  <a:cubicBezTo>
                    <a:pt x="0" y="26364"/>
                    <a:pt x="2446" y="28809"/>
                    <a:pt x="5455" y="28809"/>
                  </a:cubicBezTo>
                  <a:lnTo>
                    <a:pt x="56036" y="28809"/>
                  </a:lnTo>
                  <a:cubicBezTo>
                    <a:pt x="59610" y="28809"/>
                    <a:pt x="62525" y="25894"/>
                    <a:pt x="62525" y="22320"/>
                  </a:cubicBezTo>
                  <a:cubicBezTo>
                    <a:pt x="62525" y="18731"/>
                    <a:pt x="59610" y="15831"/>
                    <a:pt x="56036" y="15831"/>
                  </a:cubicBezTo>
                  <a:cubicBezTo>
                    <a:pt x="55785" y="15831"/>
                    <a:pt x="55534" y="15847"/>
                    <a:pt x="55284" y="15878"/>
                  </a:cubicBezTo>
                  <a:cubicBezTo>
                    <a:pt x="54390" y="11521"/>
                    <a:pt x="50534" y="8245"/>
                    <a:pt x="45910" y="8245"/>
                  </a:cubicBezTo>
                  <a:cubicBezTo>
                    <a:pt x="45315" y="8245"/>
                    <a:pt x="44735" y="8292"/>
                    <a:pt x="44171" y="8401"/>
                  </a:cubicBezTo>
                  <a:cubicBezTo>
                    <a:pt x="41898" y="3448"/>
                    <a:pt x="36882" y="0"/>
                    <a:pt x="310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0"/>
            <p:cNvSpPr/>
            <p:nvPr/>
          </p:nvSpPr>
          <p:spPr>
            <a:xfrm>
              <a:off x="7600750" y="58797"/>
              <a:ext cx="819943" cy="393411"/>
            </a:xfrm>
            <a:custGeom>
              <a:avLst/>
              <a:gdLst/>
              <a:ahLst/>
              <a:cxnLst/>
              <a:rect l="l" t="t" r="r" b="b"/>
              <a:pathLst>
                <a:path w="62855" h="30158" extrusionOk="0">
                  <a:moveTo>
                    <a:pt x="25941" y="0"/>
                  </a:moveTo>
                  <a:cubicBezTo>
                    <a:pt x="19672" y="0"/>
                    <a:pt x="14468" y="4530"/>
                    <a:pt x="13402" y="10486"/>
                  </a:cubicBezTo>
                  <a:cubicBezTo>
                    <a:pt x="12383" y="10126"/>
                    <a:pt x="11270" y="9938"/>
                    <a:pt x="10110" y="9938"/>
                  </a:cubicBezTo>
                  <a:cubicBezTo>
                    <a:pt x="4530" y="9938"/>
                    <a:pt x="0" y="14452"/>
                    <a:pt x="0" y="20032"/>
                  </a:cubicBezTo>
                  <a:cubicBezTo>
                    <a:pt x="0" y="25628"/>
                    <a:pt x="4530" y="30157"/>
                    <a:pt x="10110" y="30157"/>
                  </a:cubicBezTo>
                  <a:lnTo>
                    <a:pt x="53560" y="30157"/>
                  </a:lnTo>
                  <a:cubicBezTo>
                    <a:pt x="58685" y="30157"/>
                    <a:pt x="62854" y="25988"/>
                    <a:pt x="62854" y="20863"/>
                  </a:cubicBezTo>
                  <a:cubicBezTo>
                    <a:pt x="62854" y="15721"/>
                    <a:pt x="58685" y="11568"/>
                    <a:pt x="53560" y="11568"/>
                  </a:cubicBezTo>
                  <a:cubicBezTo>
                    <a:pt x="52008" y="11568"/>
                    <a:pt x="50550" y="11960"/>
                    <a:pt x="49265" y="12618"/>
                  </a:cubicBezTo>
                  <a:cubicBezTo>
                    <a:pt x="47776" y="9891"/>
                    <a:pt x="44892" y="8041"/>
                    <a:pt x="41569" y="8041"/>
                  </a:cubicBezTo>
                  <a:cubicBezTo>
                    <a:pt x="40315" y="8041"/>
                    <a:pt x="39123" y="8307"/>
                    <a:pt x="38042" y="8793"/>
                  </a:cubicBezTo>
                  <a:cubicBezTo>
                    <a:pt x="36380" y="3684"/>
                    <a:pt x="31584" y="0"/>
                    <a:pt x="25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0"/>
            <p:cNvSpPr/>
            <p:nvPr/>
          </p:nvSpPr>
          <p:spPr>
            <a:xfrm rot="10800000" flipH="1">
              <a:off x="3171200" y="7"/>
              <a:ext cx="1083197" cy="387818"/>
            </a:xfrm>
            <a:custGeom>
              <a:avLst/>
              <a:gdLst/>
              <a:ahLst/>
              <a:cxnLst/>
              <a:rect l="l" t="t" r="r" b="b"/>
              <a:pathLst>
                <a:path w="59062" h="21146" extrusionOk="0">
                  <a:moveTo>
                    <a:pt x="17478" y="1"/>
                  </a:moveTo>
                  <a:cubicBezTo>
                    <a:pt x="11051" y="1"/>
                    <a:pt x="5832" y="5221"/>
                    <a:pt x="5832" y="11647"/>
                  </a:cubicBezTo>
                  <a:cubicBezTo>
                    <a:pt x="5832" y="12399"/>
                    <a:pt x="5894" y="13136"/>
                    <a:pt x="6036" y="13857"/>
                  </a:cubicBezTo>
                  <a:cubicBezTo>
                    <a:pt x="2603" y="14500"/>
                    <a:pt x="1" y="17509"/>
                    <a:pt x="1" y="21146"/>
                  </a:cubicBezTo>
                  <a:lnTo>
                    <a:pt x="59062" y="21146"/>
                  </a:lnTo>
                  <a:cubicBezTo>
                    <a:pt x="59062" y="21114"/>
                    <a:pt x="59062" y="21083"/>
                    <a:pt x="59062" y="21052"/>
                  </a:cubicBezTo>
                  <a:cubicBezTo>
                    <a:pt x="59062" y="17055"/>
                    <a:pt x="55817" y="13810"/>
                    <a:pt x="51820" y="13810"/>
                  </a:cubicBezTo>
                  <a:cubicBezTo>
                    <a:pt x="50112" y="13810"/>
                    <a:pt x="48529" y="14421"/>
                    <a:pt x="47290" y="15409"/>
                  </a:cubicBezTo>
                  <a:cubicBezTo>
                    <a:pt x="45660" y="12117"/>
                    <a:pt x="42243" y="9844"/>
                    <a:pt x="38309" y="9844"/>
                  </a:cubicBezTo>
                  <a:cubicBezTo>
                    <a:pt x="37917" y="9844"/>
                    <a:pt x="37525" y="9860"/>
                    <a:pt x="37149" y="9907"/>
                  </a:cubicBezTo>
                  <a:cubicBezTo>
                    <a:pt x="36036" y="7493"/>
                    <a:pt x="33591" y="5832"/>
                    <a:pt x="30770" y="5832"/>
                  </a:cubicBezTo>
                  <a:cubicBezTo>
                    <a:pt x="29751" y="5832"/>
                    <a:pt x="28779" y="6051"/>
                    <a:pt x="27901" y="6443"/>
                  </a:cubicBezTo>
                  <a:cubicBezTo>
                    <a:pt x="25989" y="2619"/>
                    <a:pt x="22039" y="1"/>
                    <a:pt x="17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0"/>
          <p:cNvSpPr txBox="1">
            <a:spLocks noGrp="1"/>
          </p:cNvSpPr>
          <p:nvPr>
            <p:ph type="subTitle" idx="1"/>
          </p:nvPr>
        </p:nvSpPr>
        <p:spPr>
          <a:xfrm>
            <a:off x="2182150" y="841381"/>
            <a:ext cx="4891200" cy="102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defRPr>
            </a:lvl1pPr>
            <a:lvl2pPr lvl="1" algn="ctr" rtl="0">
              <a:lnSpc>
                <a:spcPct val="100000"/>
              </a:lnSpc>
              <a:spcBef>
                <a:spcPts val="0"/>
              </a:spcBef>
              <a:spcAft>
                <a:spcPts val="0"/>
              </a:spcAft>
              <a:buNone/>
              <a:defRPr sz="1800">
                <a:solidFill>
                  <a:schemeClr val="dk1"/>
                </a:solidFill>
              </a:defRPr>
            </a:lvl2pPr>
            <a:lvl3pPr lvl="2" algn="ctr" rtl="0">
              <a:lnSpc>
                <a:spcPct val="100000"/>
              </a:lnSpc>
              <a:spcBef>
                <a:spcPts val="0"/>
              </a:spcBef>
              <a:spcAft>
                <a:spcPts val="0"/>
              </a:spcAft>
              <a:buNone/>
              <a:defRPr sz="1800">
                <a:solidFill>
                  <a:schemeClr val="dk1"/>
                </a:solidFill>
              </a:defRPr>
            </a:lvl3pPr>
            <a:lvl4pPr lvl="3" algn="ctr" rtl="0">
              <a:lnSpc>
                <a:spcPct val="100000"/>
              </a:lnSpc>
              <a:spcBef>
                <a:spcPts val="0"/>
              </a:spcBef>
              <a:spcAft>
                <a:spcPts val="0"/>
              </a:spcAft>
              <a:buNone/>
              <a:defRPr sz="1800">
                <a:solidFill>
                  <a:schemeClr val="dk1"/>
                </a:solidFill>
              </a:defRPr>
            </a:lvl4pPr>
            <a:lvl5pPr lvl="4" algn="ctr" rtl="0">
              <a:lnSpc>
                <a:spcPct val="100000"/>
              </a:lnSpc>
              <a:spcBef>
                <a:spcPts val="0"/>
              </a:spcBef>
              <a:spcAft>
                <a:spcPts val="0"/>
              </a:spcAft>
              <a:buNone/>
              <a:defRPr sz="1800">
                <a:solidFill>
                  <a:schemeClr val="dk1"/>
                </a:solidFill>
              </a:defRPr>
            </a:lvl5pPr>
            <a:lvl6pPr lvl="5" algn="ctr" rtl="0">
              <a:lnSpc>
                <a:spcPct val="100000"/>
              </a:lnSpc>
              <a:spcBef>
                <a:spcPts val="0"/>
              </a:spcBef>
              <a:spcAft>
                <a:spcPts val="0"/>
              </a:spcAft>
              <a:buNone/>
              <a:defRPr sz="1800">
                <a:solidFill>
                  <a:schemeClr val="dk1"/>
                </a:solidFill>
              </a:defRPr>
            </a:lvl6pPr>
            <a:lvl7pPr lvl="6" algn="ctr" rtl="0">
              <a:lnSpc>
                <a:spcPct val="100000"/>
              </a:lnSpc>
              <a:spcBef>
                <a:spcPts val="0"/>
              </a:spcBef>
              <a:spcAft>
                <a:spcPts val="0"/>
              </a:spcAft>
              <a:buNone/>
              <a:defRPr sz="1800">
                <a:solidFill>
                  <a:schemeClr val="dk1"/>
                </a:solidFill>
              </a:defRPr>
            </a:lvl7pPr>
            <a:lvl8pPr lvl="7" algn="ctr" rtl="0">
              <a:lnSpc>
                <a:spcPct val="100000"/>
              </a:lnSpc>
              <a:spcBef>
                <a:spcPts val="0"/>
              </a:spcBef>
              <a:spcAft>
                <a:spcPts val="0"/>
              </a:spcAft>
              <a:buNone/>
              <a:defRPr sz="1800">
                <a:solidFill>
                  <a:schemeClr val="dk1"/>
                </a:solidFill>
              </a:defRPr>
            </a:lvl8pPr>
            <a:lvl9pPr lvl="8" algn="ctr" rtl="0">
              <a:lnSpc>
                <a:spcPct val="100000"/>
              </a:lnSpc>
              <a:spcBef>
                <a:spcPts val="0"/>
              </a:spcBef>
              <a:spcAft>
                <a:spcPts val="0"/>
              </a:spcAft>
              <a:buNone/>
              <a:defRPr sz="1800">
                <a:solidFill>
                  <a:schemeClr val="dk1"/>
                </a:solidFill>
              </a:defRPr>
            </a:lvl9pPr>
          </a:lstStyle>
          <a:p>
            <a:endParaRPr/>
          </a:p>
        </p:txBody>
      </p:sp>
      <p:sp>
        <p:nvSpPr>
          <p:cNvPr id="81" name="Google Shape;81;p10"/>
          <p:cNvSpPr txBox="1">
            <a:spLocks noGrp="1"/>
          </p:cNvSpPr>
          <p:nvPr>
            <p:ph type="title"/>
          </p:nvPr>
        </p:nvSpPr>
        <p:spPr>
          <a:xfrm>
            <a:off x="3382750" y="1994438"/>
            <a:ext cx="2490000" cy="31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a:lvl1pPr>
            <a:lvl2pPr lvl="1" rtl="0">
              <a:spcBef>
                <a:spcPts val="0"/>
              </a:spcBef>
              <a:spcAft>
                <a:spcPts val="0"/>
              </a:spcAft>
              <a:buSzPts val="2800"/>
              <a:buNone/>
              <a:defRPr>
                <a:latin typeface="PT Sans"/>
                <a:ea typeface="PT Sans"/>
                <a:cs typeface="PT Sans"/>
                <a:sym typeface="PT Sans"/>
              </a:defRPr>
            </a:lvl2pPr>
            <a:lvl3pPr lvl="2" rtl="0">
              <a:spcBef>
                <a:spcPts val="0"/>
              </a:spcBef>
              <a:spcAft>
                <a:spcPts val="0"/>
              </a:spcAft>
              <a:buSzPts val="2800"/>
              <a:buNone/>
              <a:defRPr>
                <a:latin typeface="PT Sans"/>
                <a:ea typeface="PT Sans"/>
                <a:cs typeface="PT Sans"/>
                <a:sym typeface="PT Sans"/>
              </a:defRPr>
            </a:lvl3pPr>
            <a:lvl4pPr lvl="3" rtl="0">
              <a:spcBef>
                <a:spcPts val="0"/>
              </a:spcBef>
              <a:spcAft>
                <a:spcPts val="0"/>
              </a:spcAft>
              <a:buSzPts val="2800"/>
              <a:buNone/>
              <a:defRPr>
                <a:latin typeface="PT Sans"/>
                <a:ea typeface="PT Sans"/>
                <a:cs typeface="PT Sans"/>
                <a:sym typeface="PT Sans"/>
              </a:defRPr>
            </a:lvl4pPr>
            <a:lvl5pPr lvl="4" rtl="0">
              <a:spcBef>
                <a:spcPts val="0"/>
              </a:spcBef>
              <a:spcAft>
                <a:spcPts val="0"/>
              </a:spcAft>
              <a:buSzPts val="2800"/>
              <a:buNone/>
              <a:defRPr>
                <a:latin typeface="PT Sans"/>
                <a:ea typeface="PT Sans"/>
                <a:cs typeface="PT Sans"/>
                <a:sym typeface="PT Sans"/>
              </a:defRPr>
            </a:lvl5pPr>
            <a:lvl6pPr lvl="5" rtl="0">
              <a:spcBef>
                <a:spcPts val="0"/>
              </a:spcBef>
              <a:spcAft>
                <a:spcPts val="0"/>
              </a:spcAft>
              <a:buSzPts val="2800"/>
              <a:buNone/>
              <a:defRPr>
                <a:latin typeface="PT Sans"/>
                <a:ea typeface="PT Sans"/>
                <a:cs typeface="PT Sans"/>
                <a:sym typeface="PT Sans"/>
              </a:defRPr>
            </a:lvl6pPr>
            <a:lvl7pPr lvl="6" rtl="0">
              <a:spcBef>
                <a:spcPts val="0"/>
              </a:spcBef>
              <a:spcAft>
                <a:spcPts val="0"/>
              </a:spcAft>
              <a:buSzPts val="2800"/>
              <a:buNone/>
              <a:defRPr>
                <a:latin typeface="PT Sans"/>
                <a:ea typeface="PT Sans"/>
                <a:cs typeface="PT Sans"/>
                <a:sym typeface="PT Sans"/>
              </a:defRPr>
            </a:lvl7pPr>
            <a:lvl8pPr lvl="7" rtl="0">
              <a:spcBef>
                <a:spcPts val="0"/>
              </a:spcBef>
              <a:spcAft>
                <a:spcPts val="0"/>
              </a:spcAft>
              <a:buSzPts val="2800"/>
              <a:buNone/>
              <a:defRPr>
                <a:latin typeface="PT Sans"/>
                <a:ea typeface="PT Sans"/>
                <a:cs typeface="PT Sans"/>
                <a:sym typeface="PT Sans"/>
              </a:defRPr>
            </a:lvl8pPr>
            <a:lvl9pPr lvl="8" rtl="0">
              <a:spcBef>
                <a:spcPts val="0"/>
              </a:spcBef>
              <a:spcAft>
                <a:spcPts val="0"/>
              </a:spcAft>
              <a:buSzPts val="2800"/>
              <a:buNone/>
              <a:defRPr>
                <a:latin typeface="PT Sans"/>
                <a:ea typeface="PT Sans"/>
                <a:cs typeface="PT Sans"/>
                <a:sym typeface="PT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1pPr>
            <a:lvl2pPr lvl="1">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2pPr>
            <a:lvl3pPr lvl="2">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3pPr>
            <a:lvl4pPr lvl="3">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4pPr>
            <a:lvl5pPr lvl="4">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5pPr>
            <a:lvl6pPr lvl="5">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6pPr>
            <a:lvl7pPr lvl="6">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7pPr>
            <a:lvl8pPr lvl="7">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8pPr>
            <a:lvl9pPr lvl="8">
              <a:spcBef>
                <a:spcPts val="0"/>
              </a:spcBef>
              <a:spcAft>
                <a:spcPts val="0"/>
              </a:spcAft>
              <a:buClr>
                <a:schemeClr val="dk1"/>
              </a:buClr>
              <a:buSzPts val="2800"/>
              <a:buFont typeface="Berkshire Swash"/>
              <a:buNone/>
              <a:defRPr sz="2800" b="1">
                <a:solidFill>
                  <a:schemeClr val="dk1"/>
                </a:solidFill>
                <a:latin typeface="Berkshire Swash"/>
                <a:ea typeface="Berkshire Swash"/>
                <a:cs typeface="Berkshire Swash"/>
                <a:sym typeface="Berkshire Swas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mailto:maude.elovitz@simmons.edu"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 Id="rId5" Type="http://schemas.openxmlformats.org/officeDocument/2006/relationships/hyperlink" Target="mailto:anthony.scotina@simmons.edu" TargetMode="External"/><Relationship Id="rId4" Type="http://schemas.openxmlformats.org/officeDocument/2006/relationships/hyperlink" Target="mailto:julia.hartnett@simmons.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4"/>
          <p:cNvSpPr txBox="1">
            <a:spLocks noGrp="1"/>
          </p:cNvSpPr>
          <p:nvPr>
            <p:ph type="ctrTitle"/>
          </p:nvPr>
        </p:nvSpPr>
        <p:spPr>
          <a:xfrm>
            <a:off x="211800" y="121500"/>
            <a:ext cx="4988700" cy="285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Voting Patterns Across Elections</a:t>
            </a:r>
            <a:endParaRPr/>
          </a:p>
        </p:txBody>
      </p:sp>
      <p:sp>
        <p:nvSpPr>
          <p:cNvPr id="338" name="Google Shape;338;p34"/>
          <p:cNvSpPr txBox="1">
            <a:spLocks noGrp="1"/>
          </p:cNvSpPr>
          <p:nvPr>
            <p:ph type="subTitle" idx="1"/>
          </p:nvPr>
        </p:nvSpPr>
        <p:spPr>
          <a:xfrm>
            <a:off x="259800" y="2289613"/>
            <a:ext cx="4892700" cy="7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erkshire Swash"/>
                <a:ea typeface="Berkshire Swash"/>
                <a:cs typeface="Berkshire Swash"/>
                <a:sym typeface="Berkshire Swash"/>
              </a:rPr>
              <a:t>Elections dating from 2004-2018</a:t>
            </a:r>
            <a:endParaRPr>
              <a:latin typeface="Berkshire Swash"/>
              <a:ea typeface="Berkshire Swash"/>
              <a:cs typeface="Berkshire Swash"/>
              <a:sym typeface="Berkshire Swash"/>
            </a:endParaRPr>
          </a:p>
        </p:txBody>
      </p:sp>
      <p:sp>
        <p:nvSpPr>
          <p:cNvPr id="339" name="Google Shape;339;p34"/>
          <p:cNvSpPr/>
          <p:nvPr/>
        </p:nvSpPr>
        <p:spPr>
          <a:xfrm>
            <a:off x="1518072" y="4318928"/>
            <a:ext cx="559261" cy="294063"/>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flipH="1">
            <a:off x="5200491" y="-168455"/>
            <a:ext cx="726935" cy="382227"/>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34"/>
          <p:cNvGrpSpPr/>
          <p:nvPr/>
        </p:nvGrpSpPr>
        <p:grpSpPr>
          <a:xfrm>
            <a:off x="-136846" y="284952"/>
            <a:ext cx="9546124" cy="5066630"/>
            <a:chOff x="-136846" y="284952"/>
            <a:chExt cx="9546124" cy="5066630"/>
          </a:xfrm>
        </p:grpSpPr>
        <p:grpSp>
          <p:nvGrpSpPr>
            <p:cNvPr id="342" name="Google Shape;342;p34"/>
            <p:cNvGrpSpPr/>
            <p:nvPr/>
          </p:nvGrpSpPr>
          <p:grpSpPr>
            <a:xfrm>
              <a:off x="-136846" y="284952"/>
              <a:ext cx="8502971" cy="5066630"/>
              <a:chOff x="-136846" y="284952"/>
              <a:chExt cx="8502971" cy="5066630"/>
            </a:xfrm>
          </p:grpSpPr>
          <p:sp>
            <p:nvSpPr>
              <p:cNvPr id="343" name="Google Shape;343;p34"/>
              <p:cNvSpPr/>
              <p:nvPr/>
            </p:nvSpPr>
            <p:spPr>
              <a:xfrm>
                <a:off x="4843072" y="1100903"/>
                <a:ext cx="559261" cy="294063"/>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7639210" y="284952"/>
                <a:ext cx="726915" cy="420365"/>
              </a:xfrm>
              <a:custGeom>
                <a:avLst/>
                <a:gdLst/>
                <a:ahLst/>
                <a:cxnLst/>
                <a:rect l="l" t="t" r="r" b="b"/>
                <a:pathLst>
                  <a:path w="56868" h="32886" extrusionOk="0">
                    <a:moveTo>
                      <a:pt x="30048" y="1"/>
                    </a:moveTo>
                    <a:cubicBezTo>
                      <a:pt x="25268" y="1"/>
                      <a:pt x="21208" y="3089"/>
                      <a:pt x="19766" y="7368"/>
                    </a:cubicBezTo>
                    <a:cubicBezTo>
                      <a:pt x="18496" y="6616"/>
                      <a:pt x="17023" y="6177"/>
                      <a:pt x="15440" y="6177"/>
                    </a:cubicBezTo>
                    <a:cubicBezTo>
                      <a:pt x="10800" y="6177"/>
                      <a:pt x="7038" y="9954"/>
                      <a:pt x="7038" y="14594"/>
                    </a:cubicBezTo>
                    <a:cubicBezTo>
                      <a:pt x="7038" y="15127"/>
                      <a:pt x="7085" y="15644"/>
                      <a:pt x="7179" y="16146"/>
                    </a:cubicBezTo>
                    <a:cubicBezTo>
                      <a:pt x="3120" y="16741"/>
                      <a:pt x="1" y="20237"/>
                      <a:pt x="1" y="24469"/>
                    </a:cubicBezTo>
                    <a:cubicBezTo>
                      <a:pt x="1" y="29124"/>
                      <a:pt x="3762" y="32886"/>
                      <a:pt x="8402" y="32886"/>
                    </a:cubicBezTo>
                    <a:lnTo>
                      <a:pt x="50174" y="32886"/>
                    </a:lnTo>
                    <a:cubicBezTo>
                      <a:pt x="53873" y="32886"/>
                      <a:pt x="56867" y="29892"/>
                      <a:pt x="56867" y="26193"/>
                    </a:cubicBezTo>
                    <a:cubicBezTo>
                      <a:pt x="56867" y="23246"/>
                      <a:pt x="54955" y="20738"/>
                      <a:pt x="52306" y="19845"/>
                    </a:cubicBezTo>
                    <a:cubicBezTo>
                      <a:pt x="52322" y="19672"/>
                      <a:pt x="52322" y="19500"/>
                      <a:pt x="52322" y="19327"/>
                    </a:cubicBezTo>
                    <a:cubicBezTo>
                      <a:pt x="52322" y="14468"/>
                      <a:pt x="48403" y="10550"/>
                      <a:pt x="43544" y="10550"/>
                    </a:cubicBezTo>
                    <a:cubicBezTo>
                      <a:pt x="42635" y="10550"/>
                      <a:pt x="41741" y="10691"/>
                      <a:pt x="40911" y="10942"/>
                    </a:cubicBezTo>
                    <a:cubicBezTo>
                      <a:pt x="40911" y="10910"/>
                      <a:pt x="40911" y="10895"/>
                      <a:pt x="40911" y="10863"/>
                    </a:cubicBezTo>
                    <a:cubicBezTo>
                      <a:pt x="40911" y="4860"/>
                      <a:pt x="36052" y="1"/>
                      <a:pt x="30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2799885" y="4789023"/>
                <a:ext cx="1011012" cy="562559"/>
              </a:xfrm>
              <a:custGeom>
                <a:avLst/>
                <a:gdLst/>
                <a:ahLst/>
                <a:cxnLst/>
                <a:rect l="l" t="t" r="r" b="b"/>
                <a:pathLst>
                  <a:path w="56679" h="31538" extrusionOk="0">
                    <a:moveTo>
                      <a:pt x="29107" y="1"/>
                    </a:moveTo>
                    <a:cubicBezTo>
                      <a:pt x="21192" y="1"/>
                      <a:pt x="14703" y="6098"/>
                      <a:pt x="14091" y="13841"/>
                    </a:cubicBezTo>
                    <a:cubicBezTo>
                      <a:pt x="12712" y="13073"/>
                      <a:pt x="11129" y="12634"/>
                      <a:pt x="9452" y="12634"/>
                    </a:cubicBezTo>
                    <a:cubicBezTo>
                      <a:pt x="4232" y="12634"/>
                      <a:pt x="0" y="16867"/>
                      <a:pt x="0" y="22086"/>
                    </a:cubicBezTo>
                    <a:lnTo>
                      <a:pt x="0" y="22180"/>
                    </a:lnTo>
                    <a:cubicBezTo>
                      <a:pt x="0" y="27337"/>
                      <a:pt x="4185" y="31538"/>
                      <a:pt x="9358" y="31538"/>
                    </a:cubicBezTo>
                    <a:lnTo>
                      <a:pt x="42086" y="31538"/>
                    </a:lnTo>
                    <a:cubicBezTo>
                      <a:pt x="42446" y="31538"/>
                      <a:pt x="42791" y="31522"/>
                      <a:pt x="43152" y="31491"/>
                    </a:cubicBezTo>
                    <a:cubicBezTo>
                      <a:pt x="43481" y="31522"/>
                      <a:pt x="43826" y="31538"/>
                      <a:pt x="44170" y="31538"/>
                    </a:cubicBezTo>
                    <a:cubicBezTo>
                      <a:pt x="51083" y="31538"/>
                      <a:pt x="56679" y="25926"/>
                      <a:pt x="56679" y="19014"/>
                    </a:cubicBezTo>
                    <a:cubicBezTo>
                      <a:pt x="56679" y="18528"/>
                      <a:pt x="56647" y="18042"/>
                      <a:pt x="56600" y="17556"/>
                    </a:cubicBezTo>
                    <a:cubicBezTo>
                      <a:pt x="56600" y="17384"/>
                      <a:pt x="56600" y="17196"/>
                      <a:pt x="56600" y="17008"/>
                    </a:cubicBezTo>
                    <a:lnTo>
                      <a:pt x="56600" y="16867"/>
                    </a:lnTo>
                    <a:lnTo>
                      <a:pt x="56490" y="16867"/>
                    </a:lnTo>
                    <a:cubicBezTo>
                      <a:pt x="55472" y="10989"/>
                      <a:pt x="50346" y="6506"/>
                      <a:pt x="44170" y="6506"/>
                    </a:cubicBezTo>
                    <a:cubicBezTo>
                      <a:pt x="43308" y="6506"/>
                      <a:pt x="42478" y="6584"/>
                      <a:pt x="41663" y="6757"/>
                    </a:cubicBezTo>
                    <a:cubicBezTo>
                      <a:pt x="38967" y="2681"/>
                      <a:pt x="34343" y="1"/>
                      <a:pt x="29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flipH="1">
                <a:off x="279841" y="304020"/>
                <a:ext cx="726935" cy="382227"/>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4"/>
              <p:cNvSpPr/>
              <p:nvPr/>
            </p:nvSpPr>
            <p:spPr>
              <a:xfrm>
                <a:off x="-136846" y="4657697"/>
                <a:ext cx="416700" cy="240972"/>
              </a:xfrm>
              <a:custGeom>
                <a:avLst/>
                <a:gdLst/>
                <a:ahLst/>
                <a:cxnLst/>
                <a:rect l="l" t="t" r="r" b="b"/>
                <a:pathLst>
                  <a:path w="56868" h="32886" extrusionOk="0">
                    <a:moveTo>
                      <a:pt x="30048" y="1"/>
                    </a:moveTo>
                    <a:cubicBezTo>
                      <a:pt x="25268" y="1"/>
                      <a:pt x="21208" y="3089"/>
                      <a:pt x="19766" y="7368"/>
                    </a:cubicBezTo>
                    <a:cubicBezTo>
                      <a:pt x="18496" y="6616"/>
                      <a:pt x="17023" y="6177"/>
                      <a:pt x="15440" y="6177"/>
                    </a:cubicBezTo>
                    <a:cubicBezTo>
                      <a:pt x="10800" y="6177"/>
                      <a:pt x="7038" y="9954"/>
                      <a:pt x="7038" y="14594"/>
                    </a:cubicBezTo>
                    <a:cubicBezTo>
                      <a:pt x="7038" y="15127"/>
                      <a:pt x="7085" y="15644"/>
                      <a:pt x="7179" y="16146"/>
                    </a:cubicBezTo>
                    <a:cubicBezTo>
                      <a:pt x="3120" y="16741"/>
                      <a:pt x="1" y="20237"/>
                      <a:pt x="1" y="24469"/>
                    </a:cubicBezTo>
                    <a:cubicBezTo>
                      <a:pt x="1" y="29124"/>
                      <a:pt x="3762" y="32886"/>
                      <a:pt x="8402" y="32886"/>
                    </a:cubicBezTo>
                    <a:lnTo>
                      <a:pt x="50174" y="32886"/>
                    </a:lnTo>
                    <a:cubicBezTo>
                      <a:pt x="53873" y="32886"/>
                      <a:pt x="56867" y="29892"/>
                      <a:pt x="56867" y="26193"/>
                    </a:cubicBezTo>
                    <a:cubicBezTo>
                      <a:pt x="56867" y="23246"/>
                      <a:pt x="54955" y="20738"/>
                      <a:pt x="52306" y="19845"/>
                    </a:cubicBezTo>
                    <a:cubicBezTo>
                      <a:pt x="52322" y="19672"/>
                      <a:pt x="52322" y="19500"/>
                      <a:pt x="52322" y="19327"/>
                    </a:cubicBezTo>
                    <a:cubicBezTo>
                      <a:pt x="52322" y="14468"/>
                      <a:pt x="48403" y="10550"/>
                      <a:pt x="43544" y="10550"/>
                    </a:cubicBezTo>
                    <a:cubicBezTo>
                      <a:pt x="42635" y="10550"/>
                      <a:pt x="41741" y="10691"/>
                      <a:pt x="40911" y="10942"/>
                    </a:cubicBezTo>
                    <a:cubicBezTo>
                      <a:pt x="40911" y="10910"/>
                      <a:pt x="40911" y="10895"/>
                      <a:pt x="40911" y="10863"/>
                    </a:cubicBezTo>
                    <a:cubicBezTo>
                      <a:pt x="40911" y="4860"/>
                      <a:pt x="36052" y="1"/>
                      <a:pt x="30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a:off x="3483572" y="3615816"/>
                <a:ext cx="559261" cy="294063"/>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4"/>
              <p:cNvSpPr/>
              <p:nvPr/>
            </p:nvSpPr>
            <p:spPr>
              <a:xfrm>
                <a:off x="3251647" y="391316"/>
                <a:ext cx="559261" cy="294063"/>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34"/>
            <p:cNvSpPr/>
            <p:nvPr/>
          </p:nvSpPr>
          <p:spPr>
            <a:xfrm>
              <a:off x="8366135" y="3909877"/>
              <a:ext cx="726915" cy="420365"/>
            </a:xfrm>
            <a:custGeom>
              <a:avLst/>
              <a:gdLst/>
              <a:ahLst/>
              <a:cxnLst/>
              <a:rect l="l" t="t" r="r" b="b"/>
              <a:pathLst>
                <a:path w="56868" h="32886" extrusionOk="0">
                  <a:moveTo>
                    <a:pt x="30048" y="1"/>
                  </a:moveTo>
                  <a:cubicBezTo>
                    <a:pt x="25268" y="1"/>
                    <a:pt x="21208" y="3089"/>
                    <a:pt x="19766" y="7368"/>
                  </a:cubicBezTo>
                  <a:cubicBezTo>
                    <a:pt x="18496" y="6616"/>
                    <a:pt x="17023" y="6177"/>
                    <a:pt x="15440" y="6177"/>
                  </a:cubicBezTo>
                  <a:cubicBezTo>
                    <a:pt x="10800" y="6177"/>
                    <a:pt x="7038" y="9954"/>
                    <a:pt x="7038" y="14594"/>
                  </a:cubicBezTo>
                  <a:cubicBezTo>
                    <a:pt x="7038" y="15127"/>
                    <a:pt x="7085" y="15644"/>
                    <a:pt x="7179" y="16146"/>
                  </a:cubicBezTo>
                  <a:cubicBezTo>
                    <a:pt x="3120" y="16741"/>
                    <a:pt x="1" y="20237"/>
                    <a:pt x="1" y="24469"/>
                  </a:cubicBezTo>
                  <a:cubicBezTo>
                    <a:pt x="1" y="29124"/>
                    <a:pt x="3762" y="32886"/>
                    <a:pt x="8402" y="32886"/>
                  </a:cubicBezTo>
                  <a:lnTo>
                    <a:pt x="50174" y="32886"/>
                  </a:lnTo>
                  <a:cubicBezTo>
                    <a:pt x="53873" y="32886"/>
                    <a:pt x="56867" y="29892"/>
                    <a:pt x="56867" y="26193"/>
                  </a:cubicBezTo>
                  <a:cubicBezTo>
                    <a:pt x="56867" y="23246"/>
                    <a:pt x="54955" y="20738"/>
                    <a:pt x="52306" y="19845"/>
                  </a:cubicBezTo>
                  <a:cubicBezTo>
                    <a:pt x="52322" y="19672"/>
                    <a:pt x="52322" y="19500"/>
                    <a:pt x="52322" y="19327"/>
                  </a:cubicBezTo>
                  <a:cubicBezTo>
                    <a:pt x="52322" y="14468"/>
                    <a:pt x="48403" y="10550"/>
                    <a:pt x="43544" y="10550"/>
                  </a:cubicBezTo>
                  <a:cubicBezTo>
                    <a:pt x="42635" y="10550"/>
                    <a:pt x="41741" y="10691"/>
                    <a:pt x="40911" y="10942"/>
                  </a:cubicBezTo>
                  <a:cubicBezTo>
                    <a:pt x="40911" y="10910"/>
                    <a:pt x="40911" y="10895"/>
                    <a:pt x="40911" y="10863"/>
                  </a:cubicBezTo>
                  <a:cubicBezTo>
                    <a:pt x="40911" y="4860"/>
                    <a:pt x="36052" y="1"/>
                    <a:pt x="30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4"/>
            <p:cNvSpPr/>
            <p:nvPr/>
          </p:nvSpPr>
          <p:spPr>
            <a:xfrm>
              <a:off x="8656425" y="1222450"/>
              <a:ext cx="752853" cy="431158"/>
            </a:xfrm>
            <a:custGeom>
              <a:avLst/>
              <a:gdLst/>
              <a:ahLst/>
              <a:cxnLst/>
              <a:rect l="l" t="t" r="r" b="b"/>
              <a:pathLst>
                <a:path w="65551" h="37541" extrusionOk="0">
                  <a:moveTo>
                    <a:pt x="34108" y="0"/>
                  </a:moveTo>
                  <a:cubicBezTo>
                    <a:pt x="30377" y="0"/>
                    <a:pt x="27070" y="1818"/>
                    <a:pt x="25032" y="4624"/>
                  </a:cubicBezTo>
                  <a:cubicBezTo>
                    <a:pt x="23512" y="3856"/>
                    <a:pt x="21819" y="3433"/>
                    <a:pt x="20016" y="3433"/>
                  </a:cubicBezTo>
                  <a:cubicBezTo>
                    <a:pt x="13794" y="3433"/>
                    <a:pt x="8762" y="8464"/>
                    <a:pt x="8762" y="14671"/>
                  </a:cubicBezTo>
                  <a:lnTo>
                    <a:pt x="8762" y="14687"/>
                  </a:lnTo>
                  <a:cubicBezTo>
                    <a:pt x="8465" y="14656"/>
                    <a:pt x="8167" y="14624"/>
                    <a:pt x="7869" y="14624"/>
                  </a:cubicBezTo>
                  <a:cubicBezTo>
                    <a:pt x="3527" y="14624"/>
                    <a:pt x="0" y="18151"/>
                    <a:pt x="0" y="22493"/>
                  </a:cubicBezTo>
                  <a:cubicBezTo>
                    <a:pt x="0" y="26835"/>
                    <a:pt x="3527" y="30346"/>
                    <a:pt x="7869" y="30346"/>
                  </a:cubicBezTo>
                  <a:cubicBezTo>
                    <a:pt x="8935" y="30346"/>
                    <a:pt x="9938" y="30142"/>
                    <a:pt x="10863" y="29766"/>
                  </a:cubicBezTo>
                  <a:cubicBezTo>
                    <a:pt x="12085" y="32524"/>
                    <a:pt x="14844" y="34452"/>
                    <a:pt x="18057" y="34452"/>
                  </a:cubicBezTo>
                  <a:cubicBezTo>
                    <a:pt x="19938" y="34452"/>
                    <a:pt x="21647" y="33794"/>
                    <a:pt x="23010" y="32697"/>
                  </a:cubicBezTo>
                  <a:cubicBezTo>
                    <a:pt x="25753" y="35675"/>
                    <a:pt x="29688" y="37540"/>
                    <a:pt x="34061" y="37540"/>
                  </a:cubicBezTo>
                  <a:cubicBezTo>
                    <a:pt x="37587" y="37540"/>
                    <a:pt x="40816" y="36333"/>
                    <a:pt x="43387" y="34296"/>
                  </a:cubicBezTo>
                  <a:cubicBezTo>
                    <a:pt x="44562" y="35001"/>
                    <a:pt x="45926" y="35409"/>
                    <a:pt x="47400" y="35409"/>
                  </a:cubicBezTo>
                  <a:cubicBezTo>
                    <a:pt x="50315" y="35409"/>
                    <a:pt x="52854" y="33810"/>
                    <a:pt x="54218" y="31459"/>
                  </a:cubicBezTo>
                  <a:cubicBezTo>
                    <a:pt x="55268" y="31976"/>
                    <a:pt x="56444" y="32258"/>
                    <a:pt x="57682" y="32258"/>
                  </a:cubicBezTo>
                  <a:cubicBezTo>
                    <a:pt x="62024" y="32258"/>
                    <a:pt x="65550" y="28747"/>
                    <a:pt x="65550" y="24405"/>
                  </a:cubicBezTo>
                  <a:cubicBezTo>
                    <a:pt x="65550" y="20393"/>
                    <a:pt x="62557" y="17085"/>
                    <a:pt x="58685" y="16599"/>
                  </a:cubicBezTo>
                  <a:cubicBezTo>
                    <a:pt x="58466" y="11505"/>
                    <a:pt x="54265" y="7446"/>
                    <a:pt x="49108" y="7446"/>
                  </a:cubicBezTo>
                  <a:cubicBezTo>
                    <a:pt x="47635" y="7446"/>
                    <a:pt x="46224" y="7775"/>
                    <a:pt x="44986" y="8370"/>
                  </a:cubicBezTo>
                  <a:cubicBezTo>
                    <a:pt x="43716" y="3558"/>
                    <a:pt x="39327" y="0"/>
                    <a:pt x="34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34"/>
          <p:cNvGrpSpPr/>
          <p:nvPr/>
        </p:nvGrpSpPr>
        <p:grpSpPr>
          <a:xfrm>
            <a:off x="4318119" y="1055479"/>
            <a:ext cx="4388173" cy="4096924"/>
            <a:chOff x="4537204" y="1401676"/>
            <a:chExt cx="4007830" cy="3741825"/>
          </a:xfrm>
        </p:grpSpPr>
        <p:sp>
          <p:nvSpPr>
            <p:cNvPr id="353" name="Google Shape;353;p34"/>
            <p:cNvSpPr/>
            <p:nvPr/>
          </p:nvSpPr>
          <p:spPr>
            <a:xfrm>
              <a:off x="7010967" y="2828945"/>
              <a:ext cx="1334910" cy="529647"/>
            </a:xfrm>
            <a:custGeom>
              <a:avLst/>
              <a:gdLst/>
              <a:ahLst/>
              <a:cxnLst/>
              <a:rect l="l" t="t" r="r" b="b"/>
              <a:pathLst>
                <a:path w="17028" h="5552" extrusionOk="0">
                  <a:moveTo>
                    <a:pt x="1376" y="0"/>
                  </a:moveTo>
                  <a:lnTo>
                    <a:pt x="0" y="1583"/>
                  </a:lnTo>
                  <a:cubicBezTo>
                    <a:pt x="473" y="1997"/>
                    <a:pt x="1094" y="2287"/>
                    <a:pt x="1906" y="2287"/>
                  </a:cubicBezTo>
                  <a:cubicBezTo>
                    <a:pt x="1944" y="2287"/>
                    <a:pt x="1983" y="2287"/>
                    <a:pt x="2022" y="2287"/>
                  </a:cubicBezTo>
                  <a:cubicBezTo>
                    <a:pt x="4853" y="2287"/>
                    <a:pt x="12680" y="3154"/>
                    <a:pt x="14624" y="4151"/>
                  </a:cubicBezTo>
                  <a:cubicBezTo>
                    <a:pt x="15296" y="4491"/>
                    <a:pt x="15867" y="5013"/>
                    <a:pt x="16331" y="5551"/>
                  </a:cubicBezTo>
                  <a:lnTo>
                    <a:pt x="17027" y="3372"/>
                  </a:lnTo>
                  <a:cubicBezTo>
                    <a:pt x="16613" y="2942"/>
                    <a:pt x="16124" y="2536"/>
                    <a:pt x="15569" y="2254"/>
                  </a:cubicBezTo>
                  <a:cubicBezTo>
                    <a:pt x="13624" y="1257"/>
                    <a:pt x="5806" y="389"/>
                    <a:pt x="2975" y="389"/>
                  </a:cubicBezTo>
                  <a:cubicBezTo>
                    <a:pt x="2935" y="389"/>
                    <a:pt x="2897" y="389"/>
                    <a:pt x="2859" y="390"/>
                  </a:cubicBezTo>
                  <a:cubicBezTo>
                    <a:pt x="2271" y="390"/>
                    <a:pt x="1782" y="241"/>
                    <a:pt x="1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5369543" y="1401676"/>
              <a:ext cx="889371" cy="3741825"/>
            </a:xfrm>
            <a:custGeom>
              <a:avLst/>
              <a:gdLst/>
              <a:ahLst/>
              <a:cxnLst/>
              <a:rect l="l" t="t" r="r" b="b"/>
              <a:pathLst>
                <a:path w="12023" h="50584" extrusionOk="0">
                  <a:moveTo>
                    <a:pt x="10067" y="1"/>
                  </a:moveTo>
                  <a:lnTo>
                    <a:pt x="0" y="50583"/>
                  </a:lnTo>
                  <a:lnTo>
                    <a:pt x="2039" y="50583"/>
                  </a:lnTo>
                  <a:lnTo>
                    <a:pt x="12023" y="382"/>
                  </a:lnTo>
                  <a:lnTo>
                    <a:pt x="10067" y="1"/>
                  </a:ln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6885239" y="3117180"/>
              <a:ext cx="1331283" cy="529643"/>
            </a:xfrm>
            <a:custGeom>
              <a:avLst/>
              <a:gdLst/>
              <a:ahLst/>
              <a:cxnLst/>
              <a:rect l="l" t="t" r="r" b="b"/>
              <a:pathLst>
                <a:path w="17997" h="7160" extrusionOk="0">
                  <a:moveTo>
                    <a:pt x="274" y="1"/>
                  </a:moveTo>
                  <a:cubicBezTo>
                    <a:pt x="141" y="489"/>
                    <a:pt x="42" y="1061"/>
                    <a:pt x="0" y="1674"/>
                  </a:cubicBezTo>
                  <a:cubicBezTo>
                    <a:pt x="510" y="2341"/>
                    <a:pt x="1266" y="2909"/>
                    <a:pt x="2387" y="2909"/>
                  </a:cubicBezTo>
                  <a:cubicBezTo>
                    <a:pt x="2395" y="2909"/>
                    <a:pt x="2403" y="2909"/>
                    <a:pt x="2412" y="2909"/>
                  </a:cubicBezTo>
                  <a:cubicBezTo>
                    <a:pt x="2449" y="2908"/>
                    <a:pt x="2488" y="2908"/>
                    <a:pt x="2528" y="2908"/>
                  </a:cubicBezTo>
                  <a:cubicBezTo>
                    <a:pt x="5358" y="2908"/>
                    <a:pt x="13177" y="3776"/>
                    <a:pt x="15130" y="4773"/>
                  </a:cubicBezTo>
                  <a:cubicBezTo>
                    <a:pt x="16215" y="5328"/>
                    <a:pt x="17035" y="6347"/>
                    <a:pt x="17557" y="7159"/>
                  </a:cubicBezTo>
                  <a:lnTo>
                    <a:pt x="17997" y="5784"/>
                  </a:lnTo>
                  <a:cubicBezTo>
                    <a:pt x="17508" y="4939"/>
                    <a:pt x="16605" y="3654"/>
                    <a:pt x="15337" y="3008"/>
                  </a:cubicBezTo>
                  <a:cubicBezTo>
                    <a:pt x="13375" y="2015"/>
                    <a:pt x="5493" y="1144"/>
                    <a:pt x="2696" y="1144"/>
                  </a:cubicBezTo>
                  <a:cubicBezTo>
                    <a:pt x="2670" y="1144"/>
                    <a:pt x="2644" y="1144"/>
                    <a:pt x="2619" y="1144"/>
                  </a:cubicBezTo>
                  <a:cubicBezTo>
                    <a:pt x="2610" y="1144"/>
                    <a:pt x="2602" y="1144"/>
                    <a:pt x="2593" y="1144"/>
                  </a:cubicBezTo>
                  <a:cubicBezTo>
                    <a:pt x="1522" y="1144"/>
                    <a:pt x="784" y="625"/>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4"/>
            <p:cNvSpPr/>
            <p:nvPr/>
          </p:nvSpPr>
          <p:spPr>
            <a:xfrm>
              <a:off x="7469326" y="2145769"/>
              <a:ext cx="1075708" cy="437030"/>
            </a:xfrm>
            <a:custGeom>
              <a:avLst/>
              <a:gdLst/>
              <a:ahLst/>
              <a:cxnLst/>
              <a:rect l="l" t="t" r="r" b="b"/>
              <a:pathLst>
                <a:path w="14542" h="5908" extrusionOk="0">
                  <a:moveTo>
                    <a:pt x="2884" y="0"/>
                  </a:moveTo>
                  <a:lnTo>
                    <a:pt x="1" y="3331"/>
                  </a:lnTo>
                  <a:cubicBezTo>
                    <a:pt x="183" y="3364"/>
                    <a:pt x="373" y="3381"/>
                    <a:pt x="572" y="3381"/>
                  </a:cubicBezTo>
                  <a:cubicBezTo>
                    <a:pt x="598" y="3380"/>
                    <a:pt x="623" y="3380"/>
                    <a:pt x="650" y="3380"/>
                  </a:cubicBezTo>
                  <a:cubicBezTo>
                    <a:pt x="3447" y="3380"/>
                    <a:pt x="11337" y="4252"/>
                    <a:pt x="13290" y="5245"/>
                  </a:cubicBezTo>
                  <a:cubicBezTo>
                    <a:pt x="13647" y="5427"/>
                    <a:pt x="13970" y="5651"/>
                    <a:pt x="14260" y="5908"/>
                  </a:cubicBezTo>
                  <a:lnTo>
                    <a:pt x="14542" y="4416"/>
                  </a:lnTo>
                  <a:cubicBezTo>
                    <a:pt x="14542" y="4416"/>
                    <a:pt x="13796" y="3745"/>
                    <a:pt x="12594" y="3132"/>
                  </a:cubicBezTo>
                  <a:cubicBezTo>
                    <a:pt x="11411" y="2532"/>
                    <a:pt x="6629" y="2005"/>
                    <a:pt x="4944" y="2005"/>
                  </a:cubicBezTo>
                  <a:cubicBezTo>
                    <a:pt x="4931" y="2005"/>
                    <a:pt x="4918" y="2005"/>
                    <a:pt x="4906" y="2005"/>
                  </a:cubicBezTo>
                  <a:cubicBezTo>
                    <a:pt x="4899" y="2005"/>
                    <a:pt x="4892" y="2005"/>
                    <a:pt x="4885" y="2005"/>
                  </a:cubicBezTo>
                  <a:cubicBezTo>
                    <a:pt x="3254" y="2005"/>
                    <a:pt x="2884" y="0"/>
                    <a:pt x="2884" y="0"/>
                  </a:cubicBezTo>
                  <a:close/>
                </a:path>
              </a:pathLst>
            </a:custGeom>
            <a:solidFill>
              <a:srgbClr val="EF4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6880949" y="3241011"/>
              <a:ext cx="1303100" cy="545547"/>
            </a:xfrm>
            <a:custGeom>
              <a:avLst/>
              <a:gdLst/>
              <a:ahLst/>
              <a:cxnLst/>
              <a:rect l="l" t="t" r="r" b="b"/>
              <a:pathLst>
                <a:path w="17616" h="7375" extrusionOk="0">
                  <a:moveTo>
                    <a:pt x="58" y="0"/>
                  </a:moveTo>
                  <a:cubicBezTo>
                    <a:pt x="0" y="680"/>
                    <a:pt x="50" y="870"/>
                    <a:pt x="75" y="1069"/>
                  </a:cubicBezTo>
                  <a:cubicBezTo>
                    <a:pt x="108" y="1459"/>
                    <a:pt x="183" y="1840"/>
                    <a:pt x="299" y="2221"/>
                  </a:cubicBezTo>
                  <a:cubicBezTo>
                    <a:pt x="501" y="2937"/>
                    <a:pt x="1005" y="3013"/>
                    <a:pt x="1572" y="3013"/>
                  </a:cubicBezTo>
                  <a:cubicBezTo>
                    <a:pt x="1725" y="3013"/>
                    <a:pt x="1883" y="3007"/>
                    <a:pt x="2041" y="3007"/>
                  </a:cubicBezTo>
                  <a:cubicBezTo>
                    <a:pt x="2137" y="3007"/>
                    <a:pt x="2233" y="3010"/>
                    <a:pt x="2329" y="3016"/>
                  </a:cubicBezTo>
                  <a:cubicBezTo>
                    <a:pt x="3282" y="3082"/>
                    <a:pt x="4234" y="3140"/>
                    <a:pt x="5179" y="3248"/>
                  </a:cubicBezTo>
                  <a:cubicBezTo>
                    <a:pt x="7333" y="3480"/>
                    <a:pt x="9487" y="3720"/>
                    <a:pt x="11608" y="4168"/>
                  </a:cubicBezTo>
                  <a:cubicBezTo>
                    <a:pt x="12404" y="4334"/>
                    <a:pt x="13249" y="4499"/>
                    <a:pt x="13970" y="4872"/>
                  </a:cubicBezTo>
                  <a:cubicBezTo>
                    <a:pt x="14351" y="5063"/>
                    <a:pt x="16721" y="7093"/>
                    <a:pt x="17027" y="7374"/>
                  </a:cubicBezTo>
                  <a:lnTo>
                    <a:pt x="17267" y="6554"/>
                  </a:lnTo>
                  <a:lnTo>
                    <a:pt x="17615" y="5485"/>
                  </a:lnTo>
                  <a:cubicBezTo>
                    <a:pt x="17093" y="4673"/>
                    <a:pt x="16273" y="3654"/>
                    <a:pt x="15188" y="3099"/>
                  </a:cubicBezTo>
                  <a:cubicBezTo>
                    <a:pt x="13235" y="2102"/>
                    <a:pt x="5416" y="1234"/>
                    <a:pt x="2586" y="1234"/>
                  </a:cubicBezTo>
                  <a:cubicBezTo>
                    <a:pt x="2546" y="1234"/>
                    <a:pt x="2507" y="1234"/>
                    <a:pt x="2470" y="1235"/>
                  </a:cubicBezTo>
                  <a:cubicBezTo>
                    <a:pt x="2462" y="1235"/>
                    <a:pt x="2454" y="1235"/>
                    <a:pt x="2446" y="1235"/>
                  </a:cubicBezTo>
                  <a:cubicBezTo>
                    <a:pt x="1324" y="1235"/>
                    <a:pt x="569" y="658"/>
                    <a:pt x="58" y="0"/>
                  </a:cubicBezTo>
                  <a:close/>
                </a:path>
              </a:pathLst>
            </a:custGeom>
            <a:solidFill>
              <a:srgbClr val="EF4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7371905" y="2392098"/>
              <a:ext cx="1152270" cy="339016"/>
            </a:xfrm>
            <a:custGeom>
              <a:avLst/>
              <a:gdLst/>
              <a:ahLst/>
              <a:cxnLst/>
              <a:rect l="l" t="t" r="r" b="b"/>
              <a:pathLst>
                <a:path w="15577" h="4583" extrusionOk="0">
                  <a:moveTo>
                    <a:pt x="1318" y="1"/>
                  </a:moveTo>
                  <a:lnTo>
                    <a:pt x="0" y="1517"/>
                  </a:lnTo>
                  <a:cubicBezTo>
                    <a:pt x="240" y="1592"/>
                    <a:pt x="514" y="1625"/>
                    <a:pt x="804" y="1625"/>
                  </a:cubicBezTo>
                  <a:cubicBezTo>
                    <a:pt x="829" y="1625"/>
                    <a:pt x="855" y="1625"/>
                    <a:pt x="881" y="1625"/>
                  </a:cubicBezTo>
                  <a:cubicBezTo>
                    <a:pt x="3678" y="1625"/>
                    <a:pt x="11560" y="2496"/>
                    <a:pt x="13522" y="3489"/>
                  </a:cubicBezTo>
                  <a:cubicBezTo>
                    <a:pt x="14061" y="3762"/>
                    <a:pt x="14533" y="4160"/>
                    <a:pt x="14939" y="4583"/>
                  </a:cubicBezTo>
                  <a:lnTo>
                    <a:pt x="15577" y="2578"/>
                  </a:lnTo>
                  <a:cubicBezTo>
                    <a:pt x="15287" y="2321"/>
                    <a:pt x="14964" y="2097"/>
                    <a:pt x="14607" y="1915"/>
                  </a:cubicBezTo>
                  <a:cubicBezTo>
                    <a:pt x="12654" y="922"/>
                    <a:pt x="4764" y="50"/>
                    <a:pt x="1975" y="50"/>
                  </a:cubicBezTo>
                  <a:cubicBezTo>
                    <a:pt x="1949" y="50"/>
                    <a:pt x="1923" y="50"/>
                    <a:pt x="1898" y="51"/>
                  </a:cubicBezTo>
                  <a:cubicBezTo>
                    <a:pt x="1690" y="51"/>
                    <a:pt x="1500" y="34"/>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7276850" y="2504315"/>
              <a:ext cx="1200130" cy="359210"/>
            </a:xfrm>
            <a:custGeom>
              <a:avLst/>
              <a:gdLst/>
              <a:ahLst/>
              <a:cxnLst/>
              <a:rect l="l" t="t" r="r" b="b"/>
              <a:pathLst>
                <a:path w="16224" h="4856" extrusionOk="0">
                  <a:moveTo>
                    <a:pt x="1285" y="0"/>
                  </a:moveTo>
                  <a:lnTo>
                    <a:pt x="1" y="1483"/>
                  </a:lnTo>
                  <a:cubicBezTo>
                    <a:pt x="407" y="1724"/>
                    <a:pt x="896" y="1873"/>
                    <a:pt x="1484" y="1873"/>
                  </a:cubicBezTo>
                  <a:cubicBezTo>
                    <a:pt x="1522" y="1872"/>
                    <a:pt x="1560" y="1872"/>
                    <a:pt x="1600" y="1872"/>
                  </a:cubicBezTo>
                  <a:cubicBezTo>
                    <a:pt x="4431" y="1872"/>
                    <a:pt x="12249" y="2740"/>
                    <a:pt x="14202" y="3737"/>
                  </a:cubicBezTo>
                  <a:cubicBezTo>
                    <a:pt x="14749" y="4019"/>
                    <a:pt x="15238" y="4425"/>
                    <a:pt x="15652" y="4855"/>
                  </a:cubicBezTo>
                  <a:lnTo>
                    <a:pt x="16224" y="3066"/>
                  </a:lnTo>
                  <a:cubicBezTo>
                    <a:pt x="15818" y="2643"/>
                    <a:pt x="15346" y="2245"/>
                    <a:pt x="14807" y="1972"/>
                  </a:cubicBezTo>
                  <a:cubicBezTo>
                    <a:pt x="12845" y="979"/>
                    <a:pt x="4963" y="108"/>
                    <a:pt x="2166" y="108"/>
                  </a:cubicBezTo>
                  <a:cubicBezTo>
                    <a:pt x="2140" y="108"/>
                    <a:pt x="2114" y="108"/>
                    <a:pt x="2089" y="108"/>
                  </a:cubicBezTo>
                  <a:cubicBezTo>
                    <a:pt x="1799" y="108"/>
                    <a:pt x="1525" y="75"/>
                    <a:pt x="1285" y="0"/>
                  </a:cubicBezTo>
                  <a:close/>
                </a:path>
              </a:pathLst>
            </a:custGeom>
            <a:solidFill>
              <a:srgbClr val="EF4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7175138" y="2614017"/>
              <a:ext cx="1259604" cy="410695"/>
            </a:xfrm>
            <a:custGeom>
              <a:avLst/>
              <a:gdLst/>
              <a:ahLst/>
              <a:cxnLst/>
              <a:rect l="l" t="t" r="r" b="b"/>
              <a:pathLst>
                <a:path w="17028" h="5552" extrusionOk="0">
                  <a:moveTo>
                    <a:pt x="1376" y="0"/>
                  </a:moveTo>
                  <a:lnTo>
                    <a:pt x="0" y="1583"/>
                  </a:lnTo>
                  <a:cubicBezTo>
                    <a:pt x="473" y="1997"/>
                    <a:pt x="1094" y="2287"/>
                    <a:pt x="1906" y="2287"/>
                  </a:cubicBezTo>
                  <a:cubicBezTo>
                    <a:pt x="1944" y="2287"/>
                    <a:pt x="1983" y="2287"/>
                    <a:pt x="2022" y="2287"/>
                  </a:cubicBezTo>
                  <a:cubicBezTo>
                    <a:pt x="4853" y="2287"/>
                    <a:pt x="12680" y="3154"/>
                    <a:pt x="14624" y="4151"/>
                  </a:cubicBezTo>
                  <a:cubicBezTo>
                    <a:pt x="15296" y="4491"/>
                    <a:pt x="15867" y="5013"/>
                    <a:pt x="16331" y="5551"/>
                  </a:cubicBezTo>
                  <a:lnTo>
                    <a:pt x="17027" y="3372"/>
                  </a:lnTo>
                  <a:cubicBezTo>
                    <a:pt x="16613" y="2942"/>
                    <a:pt x="16124" y="2536"/>
                    <a:pt x="15569" y="2254"/>
                  </a:cubicBezTo>
                  <a:cubicBezTo>
                    <a:pt x="13624" y="1257"/>
                    <a:pt x="5806" y="389"/>
                    <a:pt x="2975" y="389"/>
                  </a:cubicBezTo>
                  <a:cubicBezTo>
                    <a:pt x="2935" y="389"/>
                    <a:pt x="2897" y="389"/>
                    <a:pt x="2859" y="390"/>
                  </a:cubicBezTo>
                  <a:cubicBezTo>
                    <a:pt x="2271" y="390"/>
                    <a:pt x="1782" y="241"/>
                    <a:pt x="1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6905434" y="2952960"/>
              <a:ext cx="1372412" cy="592076"/>
            </a:xfrm>
            <a:custGeom>
              <a:avLst/>
              <a:gdLst/>
              <a:ahLst/>
              <a:cxnLst/>
              <a:rect l="l" t="t" r="r" b="b"/>
              <a:pathLst>
                <a:path w="18553" h="8004" extrusionOk="0">
                  <a:moveTo>
                    <a:pt x="1045" y="0"/>
                  </a:moveTo>
                  <a:lnTo>
                    <a:pt x="664" y="439"/>
                  </a:lnTo>
                  <a:cubicBezTo>
                    <a:pt x="664" y="439"/>
                    <a:pt x="283" y="1152"/>
                    <a:pt x="1" y="2221"/>
                  </a:cubicBezTo>
                  <a:cubicBezTo>
                    <a:pt x="511" y="2845"/>
                    <a:pt x="1249" y="3364"/>
                    <a:pt x="2320" y="3364"/>
                  </a:cubicBezTo>
                  <a:cubicBezTo>
                    <a:pt x="2329" y="3364"/>
                    <a:pt x="2337" y="3364"/>
                    <a:pt x="2346" y="3364"/>
                  </a:cubicBezTo>
                  <a:cubicBezTo>
                    <a:pt x="2371" y="3364"/>
                    <a:pt x="2397" y="3364"/>
                    <a:pt x="2423" y="3364"/>
                  </a:cubicBezTo>
                  <a:cubicBezTo>
                    <a:pt x="5220" y="3364"/>
                    <a:pt x="13102" y="4235"/>
                    <a:pt x="15056" y="5228"/>
                  </a:cubicBezTo>
                  <a:cubicBezTo>
                    <a:pt x="16323" y="5874"/>
                    <a:pt x="17235" y="7159"/>
                    <a:pt x="17724" y="8004"/>
                  </a:cubicBezTo>
                  <a:lnTo>
                    <a:pt x="18552" y="5402"/>
                  </a:lnTo>
                  <a:cubicBezTo>
                    <a:pt x="18038" y="4648"/>
                    <a:pt x="17276" y="3787"/>
                    <a:pt x="16315" y="3298"/>
                  </a:cubicBezTo>
                  <a:cubicBezTo>
                    <a:pt x="14361" y="2304"/>
                    <a:pt x="6479" y="1433"/>
                    <a:pt x="3682" y="1433"/>
                  </a:cubicBezTo>
                  <a:cubicBezTo>
                    <a:pt x="3656" y="1433"/>
                    <a:pt x="3630" y="1433"/>
                    <a:pt x="3605" y="1433"/>
                  </a:cubicBezTo>
                  <a:cubicBezTo>
                    <a:pt x="3598" y="1434"/>
                    <a:pt x="3590" y="1434"/>
                    <a:pt x="3583" y="1434"/>
                  </a:cubicBezTo>
                  <a:cubicBezTo>
                    <a:pt x="2353" y="1434"/>
                    <a:pt x="1555" y="750"/>
                    <a:pt x="1045" y="0"/>
                  </a:cubicBezTo>
                  <a:close/>
                </a:path>
              </a:pathLst>
            </a:custGeom>
            <a:solidFill>
              <a:srgbClr val="EF4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7090587" y="2731042"/>
              <a:ext cx="1292669" cy="433997"/>
            </a:xfrm>
            <a:custGeom>
              <a:avLst/>
              <a:gdLst/>
              <a:ahLst/>
              <a:cxnLst/>
              <a:rect l="l" t="t" r="r" b="b"/>
              <a:pathLst>
                <a:path w="17475" h="5867" extrusionOk="0">
                  <a:moveTo>
                    <a:pt x="1143" y="1"/>
                  </a:moveTo>
                  <a:lnTo>
                    <a:pt x="0" y="1318"/>
                  </a:lnTo>
                  <a:cubicBezTo>
                    <a:pt x="501" y="1926"/>
                    <a:pt x="1231" y="2428"/>
                    <a:pt x="2278" y="2428"/>
                  </a:cubicBezTo>
                  <a:cubicBezTo>
                    <a:pt x="2286" y="2428"/>
                    <a:pt x="2295" y="2428"/>
                    <a:pt x="2303" y="2428"/>
                  </a:cubicBezTo>
                  <a:cubicBezTo>
                    <a:pt x="2329" y="2428"/>
                    <a:pt x="2355" y="2428"/>
                    <a:pt x="2382" y="2428"/>
                  </a:cubicBezTo>
                  <a:cubicBezTo>
                    <a:pt x="5179" y="2428"/>
                    <a:pt x="13060" y="3291"/>
                    <a:pt x="15022" y="4293"/>
                  </a:cubicBezTo>
                  <a:cubicBezTo>
                    <a:pt x="15759" y="4674"/>
                    <a:pt x="16381" y="5270"/>
                    <a:pt x="16861" y="5867"/>
                  </a:cubicBezTo>
                  <a:lnTo>
                    <a:pt x="17474" y="3969"/>
                  </a:lnTo>
                  <a:cubicBezTo>
                    <a:pt x="17010" y="3431"/>
                    <a:pt x="16439" y="2909"/>
                    <a:pt x="15767" y="2569"/>
                  </a:cubicBezTo>
                  <a:cubicBezTo>
                    <a:pt x="13823" y="1572"/>
                    <a:pt x="5996" y="705"/>
                    <a:pt x="3165" y="705"/>
                  </a:cubicBezTo>
                  <a:cubicBezTo>
                    <a:pt x="3126" y="705"/>
                    <a:pt x="3087" y="705"/>
                    <a:pt x="3049" y="705"/>
                  </a:cubicBezTo>
                  <a:cubicBezTo>
                    <a:pt x="2237" y="705"/>
                    <a:pt x="1616" y="415"/>
                    <a:pt x="1143" y="1"/>
                  </a:cubicBezTo>
                  <a:close/>
                </a:path>
              </a:pathLst>
            </a:custGeom>
            <a:solidFill>
              <a:srgbClr val="EF4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6914681" y="3212531"/>
              <a:ext cx="387394" cy="173244"/>
            </a:xfrm>
            <a:custGeom>
              <a:avLst/>
              <a:gdLst/>
              <a:ahLst/>
              <a:cxnLst/>
              <a:rect l="l" t="t" r="r" b="b"/>
              <a:pathLst>
                <a:path w="5237" h="2342" extrusionOk="0">
                  <a:moveTo>
                    <a:pt x="617" y="1"/>
                  </a:moveTo>
                  <a:cubicBezTo>
                    <a:pt x="531" y="1"/>
                    <a:pt x="443" y="15"/>
                    <a:pt x="356" y="54"/>
                  </a:cubicBezTo>
                  <a:cubicBezTo>
                    <a:pt x="274" y="87"/>
                    <a:pt x="207" y="145"/>
                    <a:pt x="149" y="211"/>
                  </a:cubicBezTo>
                  <a:cubicBezTo>
                    <a:pt x="100" y="286"/>
                    <a:pt x="75" y="360"/>
                    <a:pt x="50" y="443"/>
                  </a:cubicBezTo>
                  <a:cubicBezTo>
                    <a:pt x="8" y="592"/>
                    <a:pt x="0" y="750"/>
                    <a:pt x="8" y="907"/>
                  </a:cubicBezTo>
                  <a:cubicBezTo>
                    <a:pt x="33" y="1214"/>
                    <a:pt x="91" y="1504"/>
                    <a:pt x="174" y="1794"/>
                  </a:cubicBezTo>
                  <a:cubicBezTo>
                    <a:pt x="174" y="1819"/>
                    <a:pt x="199" y="1827"/>
                    <a:pt x="216" y="1827"/>
                  </a:cubicBezTo>
                  <a:cubicBezTo>
                    <a:pt x="240" y="1819"/>
                    <a:pt x="257" y="1794"/>
                    <a:pt x="257" y="1777"/>
                  </a:cubicBezTo>
                  <a:lnTo>
                    <a:pt x="257" y="1769"/>
                  </a:lnTo>
                  <a:cubicBezTo>
                    <a:pt x="199" y="1479"/>
                    <a:pt x="141" y="1189"/>
                    <a:pt x="141" y="899"/>
                  </a:cubicBezTo>
                  <a:cubicBezTo>
                    <a:pt x="141" y="758"/>
                    <a:pt x="149" y="609"/>
                    <a:pt x="191" y="476"/>
                  </a:cubicBezTo>
                  <a:cubicBezTo>
                    <a:pt x="224" y="344"/>
                    <a:pt x="307" y="236"/>
                    <a:pt x="423" y="195"/>
                  </a:cubicBezTo>
                  <a:cubicBezTo>
                    <a:pt x="460" y="176"/>
                    <a:pt x="507" y="167"/>
                    <a:pt x="556" y="167"/>
                  </a:cubicBezTo>
                  <a:cubicBezTo>
                    <a:pt x="572" y="167"/>
                    <a:pt x="588" y="168"/>
                    <a:pt x="605" y="170"/>
                  </a:cubicBezTo>
                  <a:cubicBezTo>
                    <a:pt x="671" y="170"/>
                    <a:pt x="738" y="178"/>
                    <a:pt x="812" y="186"/>
                  </a:cubicBezTo>
                  <a:cubicBezTo>
                    <a:pt x="945" y="220"/>
                    <a:pt x="1086" y="269"/>
                    <a:pt x="1218" y="327"/>
                  </a:cubicBezTo>
                  <a:cubicBezTo>
                    <a:pt x="1483" y="443"/>
                    <a:pt x="1740" y="584"/>
                    <a:pt x="1997" y="733"/>
                  </a:cubicBezTo>
                  <a:cubicBezTo>
                    <a:pt x="2511" y="1032"/>
                    <a:pt x="3008" y="1363"/>
                    <a:pt x="3521" y="1661"/>
                  </a:cubicBezTo>
                  <a:cubicBezTo>
                    <a:pt x="3778" y="1819"/>
                    <a:pt x="4043" y="1968"/>
                    <a:pt x="4317" y="2092"/>
                  </a:cubicBezTo>
                  <a:cubicBezTo>
                    <a:pt x="4449" y="2158"/>
                    <a:pt x="4590" y="2216"/>
                    <a:pt x="4739" y="2266"/>
                  </a:cubicBezTo>
                  <a:cubicBezTo>
                    <a:pt x="4866" y="2311"/>
                    <a:pt x="4999" y="2342"/>
                    <a:pt x="5138" y="2342"/>
                  </a:cubicBezTo>
                  <a:cubicBezTo>
                    <a:pt x="5154" y="2342"/>
                    <a:pt x="5171" y="2341"/>
                    <a:pt x="5187" y="2341"/>
                  </a:cubicBezTo>
                  <a:cubicBezTo>
                    <a:pt x="5212" y="2341"/>
                    <a:pt x="5228" y="2324"/>
                    <a:pt x="5237" y="2307"/>
                  </a:cubicBezTo>
                  <a:cubicBezTo>
                    <a:pt x="5237" y="2283"/>
                    <a:pt x="5220" y="2258"/>
                    <a:pt x="5195" y="2258"/>
                  </a:cubicBezTo>
                  <a:lnTo>
                    <a:pt x="5187" y="2258"/>
                  </a:lnTo>
                  <a:cubicBezTo>
                    <a:pt x="5046" y="2249"/>
                    <a:pt x="4905" y="2208"/>
                    <a:pt x="4773" y="2158"/>
                  </a:cubicBezTo>
                  <a:cubicBezTo>
                    <a:pt x="4640" y="2109"/>
                    <a:pt x="4507" y="2042"/>
                    <a:pt x="4375" y="1976"/>
                  </a:cubicBezTo>
                  <a:cubicBezTo>
                    <a:pt x="4110" y="1844"/>
                    <a:pt x="3861" y="1686"/>
                    <a:pt x="3604" y="1529"/>
                  </a:cubicBezTo>
                  <a:cubicBezTo>
                    <a:pt x="3107" y="1214"/>
                    <a:pt x="2610" y="891"/>
                    <a:pt x="2088" y="584"/>
                  </a:cubicBezTo>
                  <a:cubicBezTo>
                    <a:pt x="1831" y="427"/>
                    <a:pt x="1566" y="286"/>
                    <a:pt x="1284" y="170"/>
                  </a:cubicBezTo>
                  <a:cubicBezTo>
                    <a:pt x="1144" y="112"/>
                    <a:pt x="1003" y="62"/>
                    <a:pt x="845" y="29"/>
                  </a:cubicBezTo>
                  <a:cubicBezTo>
                    <a:pt x="774" y="13"/>
                    <a:pt x="696" y="1"/>
                    <a:pt x="617" y="1"/>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6027824" y="1496658"/>
              <a:ext cx="1334908" cy="966081"/>
            </a:xfrm>
            <a:custGeom>
              <a:avLst/>
              <a:gdLst/>
              <a:ahLst/>
              <a:cxnLst/>
              <a:rect l="l" t="t" r="r" b="b"/>
              <a:pathLst>
                <a:path w="18046" h="13060" extrusionOk="0">
                  <a:moveTo>
                    <a:pt x="1939" y="1"/>
                  </a:moveTo>
                  <a:lnTo>
                    <a:pt x="0" y="10068"/>
                  </a:lnTo>
                  <a:cubicBezTo>
                    <a:pt x="2096" y="10416"/>
                    <a:pt x="5651" y="10987"/>
                    <a:pt x="6985" y="11161"/>
                  </a:cubicBezTo>
                  <a:cubicBezTo>
                    <a:pt x="8892" y="11407"/>
                    <a:pt x="14834" y="13059"/>
                    <a:pt x="15233" y="13059"/>
                  </a:cubicBezTo>
                  <a:cubicBezTo>
                    <a:pt x="15238" y="13059"/>
                    <a:pt x="15242" y="13059"/>
                    <a:pt x="15245" y="13059"/>
                  </a:cubicBezTo>
                  <a:cubicBezTo>
                    <a:pt x="15486" y="13017"/>
                    <a:pt x="17565" y="4251"/>
                    <a:pt x="18046" y="2213"/>
                  </a:cubicBezTo>
                  <a:cubicBezTo>
                    <a:pt x="17441" y="1998"/>
                    <a:pt x="16853" y="1815"/>
                    <a:pt x="16331" y="1708"/>
                  </a:cubicBezTo>
                  <a:cubicBezTo>
                    <a:pt x="10075" y="415"/>
                    <a:pt x="1939" y="1"/>
                    <a:pt x="1939" y="1"/>
                  </a:cubicBezTo>
                  <a:close/>
                </a:path>
              </a:pathLst>
            </a:custGeom>
            <a:solidFill>
              <a:srgbClr val="1D7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5951189" y="2490778"/>
              <a:ext cx="1586858" cy="610569"/>
            </a:xfrm>
            <a:custGeom>
              <a:avLst/>
              <a:gdLst/>
              <a:ahLst/>
              <a:cxnLst/>
              <a:rect l="l" t="t" r="r" b="b"/>
              <a:pathLst>
                <a:path w="21452" h="8254" extrusionOk="0">
                  <a:moveTo>
                    <a:pt x="390" y="1"/>
                  </a:moveTo>
                  <a:lnTo>
                    <a:pt x="0" y="2023"/>
                  </a:lnTo>
                  <a:cubicBezTo>
                    <a:pt x="2221" y="2395"/>
                    <a:pt x="10225" y="3779"/>
                    <a:pt x="13406" y="4707"/>
                  </a:cubicBezTo>
                  <a:cubicBezTo>
                    <a:pt x="17731" y="5966"/>
                    <a:pt x="19678" y="7640"/>
                    <a:pt x="20615" y="8253"/>
                  </a:cubicBezTo>
                  <a:cubicBezTo>
                    <a:pt x="20888" y="7648"/>
                    <a:pt x="21170" y="6994"/>
                    <a:pt x="21452" y="6323"/>
                  </a:cubicBezTo>
                  <a:cubicBezTo>
                    <a:pt x="20532" y="5734"/>
                    <a:pt x="18593" y="4028"/>
                    <a:pt x="14202" y="2752"/>
                  </a:cubicBezTo>
                  <a:cubicBezTo>
                    <a:pt x="10772" y="1749"/>
                    <a:pt x="1749" y="225"/>
                    <a:pt x="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5897855" y="2790516"/>
              <a:ext cx="1512072" cy="561821"/>
            </a:xfrm>
            <a:custGeom>
              <a:avLst/>
              <a:gdLst/>
              <a:ahLst/>
              <a:cxnLst/>
              <a:rect l="l" t="t" r="r" b="b"/>
              <a:pathLst>
                <a:path w="20441" h="7595" extrusionOk="0">
                  <a:moveTo>
                    <a:pt x="332" y="0"/>
                  </a:moveTo>
                  <a:lnTo>
                    <a:pt x="1" y="1724"/>
                  </a:lnTo>
                  <a:cubicBezTo>
                    <a:pt x="1" y="1724"/>
                    <a:pt x="9189" y="3240"/>
                    <a:pt x="12512" y="4209"/>
                  </a:cubicBezTo>
                  <a:cubicBezTo>
                    <a:pt x="17340" y="5619"/>
                    <a:pt x="18857" y="7595"/>
                    <a:pt x="19437" y="7595"/>
                  </a:cubicBezTo>
                  <a:cubicBezTo>
                    <a:pt x="19465" y="7595"/>
                    <a:pt x="19490" y="7591"/>
                    <a:pt x="19513" y="7582"/>
                  </a:cubicBezTo>
                  <a:cubicBezTo>
                    <a:pt x="19654" y="7524"/>
                    <a:pt x="20002" y="6960"/>
                    <a:pt x="20441" y="6090"/>
                  </a:cubicBezTo>
                  <a:cubicBezTo>
                    <a:pt x="19463" y="5427"/>
                    <a:pt x="17508" y="3828"/>
                    <a:pt x="13332" y="2610"/>
                  </a:cubicBezTo>
                  <a:cubicBezTo>
                    <a:pt x="10316" y="1732"/>
                    <a:pt x="2992" y="448"/>
                    <a:pt x="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7194740" y="2213158"/>
              <a:ext cx="516772" cy="348189"/>
            </a:xfrm>
            <a:custGeom>
              <a:avLst/>
              <a:gdLst/>
              <a:ahLst/>
              <a:cxnLst/>
              <a:rect l="l" t="t" r="r" b="b"/>
              <a:pathLst>
                <a:path w="6986" h="4707" extrusionOk="0">
                  <a:moveTo>
                    <a:pt x="448" y="1"/>
                  </a:moveTo>
                  <a:cubicBezTo>
                    <a:pt x="291" y="639"/>
                    <a:pt x="133" y="1235"/>
                    <a:pt x="1" y="1740"/>
                  </a:cubicBezTo>
                  <a:cubicBezTo>
                    <a:pt x="117" y="1765"/>
                    <a:pt x="224" y="1798"/>
                    <a:pt x="332" y="1832"/>
                  </a:cubicBezTo>
                  <a:cubicBezTo>
                    <a:pt x="3530" y="2768"/>
                    <a:pt x="5428" y="3920"/>
                    <a:pt x="6579" y="4707"/>
                  </a:cubicBezTo>
                  <a:cubicBezTo>
                    <a:pt x="6720" y="4201"/>
                    <a:pt x="6853" y="3663"/>
                    <a:pt x="6985" y="3091"/>
                  </a:cubicBezTo>
                  <a:cubicBezTo>
                    <a:pt x="5892" y="2320"/>
                    <a:pt x="3953" y="1028"/>
                    <a:pt x="4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5922339" y="2640351"/>
              <a:ext cx="1553792" cy="600731"/>
            </a:xfrm>
            <a:custGeom>
              <a:avLst/>
              <a:gdLst/>
              <a:ahLst/>
              <a:cxnLst/>
              <a:rect l="l" t="t" r="r" b="b"/>
              <a:pathLst>
                <a:path w="21005" h="8121" extrusionOk="0">
                  <a:moveTo>
                    <a:pt x="390" y="1"/>
                  </a:moveTo>
                  <a:lnTo>
                    <a:pt x="1" y="2030"/>
                  </a:lnTo>
                  <a:cubicBezTo>
                    <a:pt x="2661" y="2478"/>
                    <a:pt x="9985" y="3762"/>
                    <a:pt x="13001" y="4640"/>
                  </a:cubicBezTo>
                  <a:cubicBezTo>
                    <a:pt x="17177" y="5858"/>
                    <a:pt x="19140" y="7457"/>
                    <a:pt x="20110" y="8120"/>
                  </a:cubicBezTo>
                  <a:cubicBezTo>
                    <a:pt x="20383" y="7590"/>
                    <a:pt x="20690" y="6944"/>
                    <a:pt x="21005" y="6231"/>
                  </a:cubicBezTo>
                  <a:cubicBezTo>
                    <a:pt x="20077" y="5618"/>
                    <a:pt x="18130" y="3944"/>
                    <a:pt x="13796" y="2685"/>
                  </a:cubicBezTo>
                  <a:cubicBezTo>
                    <a:pt x="10615" y="1757"/>
                    <a:pt x="2611" y="382"/>
                    <a:pt x="390" y="1"/>
                  </a:cubicBezTo>
                  <a:close/>
                </a:path>
              </a:pathLst>
            </a:custGeom>
            <a:solidFill>
              <a:srgbClr val="EF4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5979964" y="2362066"/>
              <a:ext cx="1606535" cy="596440"/>
            </a:xfrm>
            <a:custGeom>
              <a:avLst/>
              <a:gdLst/>
              <a:ahLst/>
              <a:cxnLst/>
              <a:rect l="l" t="t" r="r" b="b"/>
              <a:pathLst>
                <a:path w="21718" h="8063" extrusionOk="0">
                  <a:moveTo>
                    <a:pt x="332" y="1"/>
                  </a:moveTo>
                  <a:lnTo>
                    <a:pt x="1" y="1741"/>
                  </a:lnTo>
                  <a:cubicBezTo>
                    <a:pt x="1360" y="1965"/>
                    <a:pt x="10383" y="3489"/>
                    <a:pt x="13813" y="4492"/>
                  </a:cubicBezTo>
                  <a:cubicBezTo>
                    <a:pt x="18204" y="5776"/>
                    <a:pt x="20143" y="7474"/>
                    <a:pt x="21063" y="8063"/>
                  </a:cubicBezTo>
                  <a:cubicBezTo>
                    <a:pt x="21286" y="7532"/>
                    <a:pt x="21502" y="6994"/>
                    <a:pt x="21717" y="6455"/>
                  </a:cubicBezTo>
                  <a:cubicBezTo>
                    <a:pt x="20880" y="6000"/>
                    <a:pt x="18991" y="4144"/>
                    <a:pt x="14277" y="2768"/>
                  </a:cubicBezTo>
                  <a:cubicBezTo>
                    <a:pt x="10706" y="1724"/>
                    <a:pt x="1036" y="109"/>
                    <a:pt x="332" y="1"/>
                  </a:cubicBezTo>
                  <a:close/>
                </a:path>
              </a:pathLst>
            </a:custGeom>
            <a:solidFill>
              <a:srgbClr val="EF4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7287280" y="1857053"/>
              <a:ext cx="494728" cy="331693"/>
            </a:xfrm>
            <a:custGeom>
              <a:avLst/>
              <a:gdLst/>
              <a:ahLst/>
              <a:cxnLst/>
              <a:rect l="l" t="t" r="r" b="b"/>
              <a:pathLst>
                <a:path w="6688" h="4484" extrusionOk="0">
                  <a:moveTo>
                    <a:pt x="382" y="1"/>
                  </a:moveTo>
                  <a:cubicBezTo>
                    <a:pt x="266" y="498"/>
                    <a:pt x="133" y="1045"/>
                    <a:pt x="1" y="1591"/>
                  </a:cubicBezTo>
                  <a:cubicBezTo>
                    <a:pt x="117" y="1625"/>
                    <a:pt x="224" y="1658"/>
                    <a:pt x="324" y="1683"/>
                  </a:cubicBezTo>
                  <a:cubicBezTo>
                    <a:pt x="3414" y="2586"/>
                    <a:pt x="5287" y="3696"/>
                    <a:pt x="6447" y="4483"/>
                  </a:cubicBezTo>
                  <a:cubicBezTo>
                    <a:pt x="6538" y="3978"/>
                    <a:pt x="6621" y="3497"/>
                    <a:pt x="6687" y="3050"/>
                  </a:cubicBezTo>
                  <a:cubicBezTo>
                    <a:pt x="5627" y="2304"/>
                    <a:pt x="3762" y="1028"/>
                    <a:pt x="382" y="1"/>
                  </a:cubicBezTo>
                  <a:close/>
                </a:path>
              </a:pathLst>
            </a:custGeom>
            <a:solidFill>
              <a:srgbClr val="EF4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7256655" y="1974744"/>
              <a:ext cx="507525" cy="328586"/>
            </a:xfrm>
            <a:custGeom>
              <a:avLst/>
              <a:gdLst/>
              <a:ahLst/>
              <a:cxnLst/>
              <a:rect l="l" t="t" r="r" b="b"/>
              <a:pathLst>
                <a:path w="6861" h="4442" extrusionOk="0">
                  <a:moveTo>
                    <a:pt x="415" y="0"/>
                  </a:moveTo>
                  <a:cubicBezTo>
                    <a:pt x="282" y="556"/>
                    <a:pt x="141" y="1127"/>
                    <a:pt x="0" y="1682"/>
                  </a:cubicBezTo>
                  <a:cubicBezTo>
                    <a:pt x="307" y="1765"/>
                    <a:pt x="589" y="1840"/>
                    <a:pt x="837" y="1914"/>
                  </a:cubicBezTo>
                  <a:cubicBezTo>
                    <a:pt x="3596" y="2718"/>
                    <a:pt x="5386" y="3688"/>
                    <a:pt x="6563" y="4441"/>
                  </a:cubicBezTo>
                  <a:cubicBezTo>
                    <a:pt x="6670" y="3919"/>
                    <a:pt x="6770" y="3389"/>
                    <a:pt x="6861" y="2884"/>
                  </a:cubicBezTo>
                  <a:cubicBezTo>
                    <a:pt x="5701" y="2105"/>
                    <a:pt x="3828" y="995"/>
                    <a:pt x="738" y="92"/>
                  </a:cubicBezTo>
                  <a:cubicBezTo>
                    <a:pt x="638" y="67"/>
                    <a:pt x="531" y="34"/>
                    <a:pt x="4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7315463" y="1740028"/>
              <a:ext cx="480599" cy="342641"/>
            </a:xfrm>
            <a:custGeom>
              <a:avLst/>
              <a:gdLst/>
              <a:ahLst/>
              <a:cxnLst/>
              <a:rect l="l" t="t" r="r" b="b"/>
              <a:pathLst>
                <a:path w="6497" h="4632" extrusionOk="0">
                  <a:moveTo>
                    <a:pt x="382" y="0"/>
                  </a:moveTo>
                  <a:cubicBezTo>
                    <a:pt x="274" y="456"/>
                    <a:pt x="142" y="994"/>
                    <a:pt x="1" y="1574"/>
                  </a:cubicBezTo>
                  <a:cubicBezTo>
                    <a:pt x="3381" y="2610"/>
                    <a:pt x="5246" y="3878"/>
                    <a:pt x="6306" y="4632"/>
                  </a:cubicBezTo>
                  <a:cubicBezTo>
                    <a:pt x="6389" y="4077"/>
                    <a:pt x="6455" y="3579"/>
                    <a:pt x="6497" y="3165"/>
                  </a:cubicBezTo>
                  <a:cubicBezTo>
                    <a:pt x="5610" y="2560"/>
                    <a:pt x="3887" y="1168"/>
                    <a:pt x="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7228472" y="2099166"/>
              <a:ext cx="513665" cy="342641"/>
            </a:xfrm>
            <a:custGeom>
              <a:avLst/>
              <a:gdLst/>
              <a:ahLst/>
              <a:cxnLst/>
              <a:rect l="l" t="t" r="r" b="b"/>
              <a:pathLst>
                <a:path w="6944" h="4632" extrusionOk="0">
                  <a:moveTo>
                    <a:pt x="381" y="0"/>
                  </a:moveTo>
                  <a:cubicBezTo>
                    <a:pt x="249" y="531"/>
                    <a:pt x="125" y="1044"/>
                    <a:pt x="0" y="1542"/>
                  </a:cubicBezTo>
                  <a:cubicBezTo>
                    <a:pt x="3497" y="2569"/>
                    <a:pt x="5436" y="3861"/>
                    <a:pt x="6538" y="4632"/>
                  </a:cubicBezTo>
                  <a:cubicBezTo>
                    <a:pt x="6678" y="4027"/>
                    <a:pt x="6819" y="3389"/>
                    <a:pt x="6944" y="2759"/>
                  </a:cubicBezTo>
                  <a:cubicBezTo>
                    <a:pt x="5767" y="2006"/>
                    <a:pt x="3977" y="1036"/>
                    <a:pt x="1218" y="224"/>
                  </a:cubicBezTo>
                  <a:cubicBezTo>
                    <a:pt x="970" y="158"/>
                    <a:pt x="688" y="83"/>
                    <a:pt x="381" y="0"/>
                  </a:cubicBezTo>
                  <a:close/>
                </a:path>
              </a:pathLst>
            </a:custGeom>
            <a:solidFill>
              <a:srgbClr val="EF4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7343721" y="1660359"/>
              <a:ext cx="457890" cy="313865"/>
            </a:xfrm>
            <a:custGeom>
              <a:avLst/>
              <a:gdLst/>
              <a:ahLst/>
              <a:cxnLst/>
              <a:rect l="l" t="t" r="r" b="b"/>
              <a:pathLst>
                <a:path w="6190" h="4243" extrusionOk="0">
                  <a:moveTo>
                    <a:pt x="249" y="0"/>
                  </a:moveTo>
                  <a:cubicBezTo>
                    <a:pt x="191" y="257"/>
                    <a:pt x="108" y="630"/>
                    <a:pt x="0" y="1077"/>
                  </a:cubicBezTo>
                  <a:cubicBezTo>
                    <a:pt x="3505" y="2245"/>
                    <a:pt x="5228" y="3637"/>
                    <a:pt x="6115" y="4242"/>
                  </a:cubicBezTo>
                  <a:cubicBezTo>
                    <a:pt x="6189" y="3571"/>
                    <a:pt x="6189" y="3124"/>
                    <a:pt x="6115" y="3024"/>
                  </a:cubicBezTo>
                  <a:cubicBezTo>
                    <a:pt x="5866" y="2718"/>
                    <a:pt x="2875" y="961"/>
                    <a:pt x="249" y="0"/>
                  </a:cubicBezTo>
                  <a:close/>
                </a:path>
              </a:pathLst>
            </a:custGeom>
            <a:solidFill>
              <a:srgbClr val="EF4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7158568" y="2341871"/>
              <a:ext cx="522912" cy="361060"/>
            </a:xfrm>
            <a:custGeom>
              <a:avLst/>
              <a:gdLst/>
              <a:ahLst/>
              <a:cxnLst/>
              <a:rect l="l" t="t" r="r" b="b"/>
              <a:pathLst>
                <a:path w="7069" h="4881" extrusionOk="0">
                  <a:moveTo>
                    <a:pt x="490" y="0"/>
                  </a:moveTo>
                  <a:cubicBezTo>
                    <a:pt x="266" y="829"/>
                    <a:pt x="84" y="1417"/>
                    <a:pt x="1" y="1583"/>
                  </a:cubicBezTo>
                  <a:cubicBezTo>
                    <a:pt x="713" y="1865"/>
                    <a:pt x="1741" y="2279"/>
                    <a:pt x="3149" y="2876"/>
                  </a:cubicBezTo>
                  <a:cubicBezTo>
                    <a:pt x="5146" y="3737"/>
                    <a:pt x="6057" y="4458"/>
                    <a:pt x="6463" y="4881"/>
                  </a:cubicBezTo>
                  <a:cubicBezTo>
                    <a:pt x="6472" y="4847"/>
                    <a:pt x="6488" y="4806"/>
                    <a:pt x="6497" y="4773"/>
                  </a:cubicBezTo>
                  <a:cubicBezTo>
                    <a:pt x="6695" y="4201"/>
                    <a:pt x="6869" y="3654"/>
                    <a:pt x="7010" y="3166"/>
                  </a:cubicBezTo>
                  <a:cubicBezTo>
                    <a:pt x="7027" y="3099"/>
                    <a:pt x="7052" y="3033"/>
                    <a:pt x="7068" y="2967"/>
                  </a:cubicBezTo>
                  <a:cubicBezTo>
                    <a:pt x="5917" y="2180"/>
                    <a:pt x="4019" y="1020"/>
                    <a:pt x="821" y="92"/>
                  </a:cubicBezTo>
                  <a:cubicBezTo>
                    <a:pt x="713" y="58"/>
                    <a:pt x="606" y="25"/>
                    <a:pt x="490" y="0"/>
                  </a:cubicBezTo>
                  <a:close/>
                </a:path>
              </a:pathLst>
            </a:custGeom>
            <a:solidFill>
              <a:srgbClr val="EF4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6004523" y="2241342"/>
              <a:ext cx="1632203" cy="598290"/>
            </a:xfrm>
            <a:custGeom>
              <a:avLst/>
              <a:gdLst/>
              <a:ahLst/>
              <a:cxnLst/>
              <a:rect l="l" t="t" r="r" b="b"/>
              <a:pathLst>
                <a:path w="22065" h="8088" extrusionOk="0">
                  <a:moveTo>
                    <a:pt x="315" y="1"/>
                  </a:moveTo>
                  <a:lnTo>
                    <a:pt x="0" y="1633"/>
                  </a:lnTo>
                  <a:cubicBezTo>
                    <a:pt x="704" y="1749"/>
                    <a:pt x="10365" y="3356"/>
                    <a:pt x="13945" y="4400"/>
                  </a:cubicBezTo>
                  <a:cubicBezTo>
                    <a:pt x="18659" y="5776"/>
                    <a:pt x="20548" y="7632"/>
                    <a:pt x="21377" y="8087"/>
                  </a:cubicBezTo>
                  <a:cubicBezTo>
                    <a:pt x="21625" y="7458"/>
                    <a:pt x="21857" y="6836"/>
                    <a:pt x="22064" y="6240"/>
                  </a:cubicBezTo>
                  <a:cubicBezTo>
                    <a:pt x="21658" y="5817"/>
                    <a:pt x="20747" y="5088"/>
                    <a:pt x="18750" y="4235"/>
                  </a:cubicBezTo>
                  <a:cubicBezTo>
                    <a:pt x="17342" y="3638"/>
                    <a:pt x="16314" y="3224"/>
                    <a:pt x="15602" y="2942"/>
                  </a:cubicBezTo>
                  <a:cubicBezTo>
                    <a:pt x="15585" y="2967"/>
                    <a:pt x="15569" y="2992"/>
                    <a:pt x="15560" y="2992"/>
                  </a:cubicBezTo>
                  <a:cubicBezTo>
                    <a:pt x="15536" y="2992"/>
                    <a:pt x="15453" y="2983"/>
                    <a:pt x="15328" y="2950"/>
                  </a:cubicBezTo>
                  <a:cubicBezTo>
                    <a:pt x="14144" y="2710"/>
                    <a:pt x="9040" y="1318"/>
                    <a:pt x="7291" y="1094"/>
                  </a:cubicBezTo>
                  <a:cubicBezTo>
                    <a:pt x="5966" y="920"/>
                    <a:pt x="2411" y="349"/>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6027824" y="1496658"/>
              <a:ext cx="1334908" cy="969114"/>
            </a:xfrm>
            <a:custGeom>
              <a:avLst/>
              <a:gdLst/>
              <a:ahLst/>
              <a:cxnLst/>
              <a:rect l="l" t="t" r="r" b="b"/>
              <a:pathLst>
                <a:path w="18046" h="13101" extrusionOk="0">
                  <a:moveTo>
                    <a:pt x="15245" y="13059"/>
                  </a:moveTo>
                  <a:cubicBezTo>
                    <a:pt x="15486" y="13017"/>
                    <a:pt x="17565" y="4251"/>
                    <a:pt x="18046" y="2213"/>
                  </a:cubicBezTo>
                  <a:cubicBezTo>
                    <a:pt x="17441" y="1998"/>
                    <a:pt x="16853" y="1815"/>
                    <a:pt x="16331" y="1708"/>
                  </a:cubicBezTo>
                  <a:cubicBezTo>
                    <a:pt x="10075" y="415"/>
                    <a:pt x="1939" y="1"/>
                    <a:pt x="1939" y="1"/>
                  </a:cubicBezTo>
                  <a:lnTo>
                    <a:pt x="0" y="10068"/>
                  </a:lnTo>
                  <a:cubicBezTo>
                    <a:pt x="2096" y="10416"/>
                    <a:pt x="5651" y="10987"/>
                    <a:pt x="6985" y="11161"/>
                  </a:cubicBezTo>
                  <a:cubicBezTo>
                    <a:pt x="8915" y="11410"/>
                    <a:pt x="14980" y="13100"/>
                    <a:pt x="15245" y="130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6032706" y="1782267"/>
              <a:ext cx="995374" cy="664495"/>
            </a:xfrm>
            <a:custGeom>
              <a:avLst/>
              <a:gdLst/>
              <a:ahLst/>
              <a:cxnLst/>
              <a:rect l="l" t="t" r="r" b="b"/>
              <a:pathLst>
                <a:path w="13456" h="8983" extrusionOk="0">
                  <a:moveTo>
                    <a:pt x="7954" y="0"/>
                  </a:moveTo>
                  <a:cubicBezTo>
                    <a:pt x="7833" y="0"/>
                    <a:pt x="7714" y="6"/>
                    <a:pt x="7598" y="17"/>
                  </a:cubicBezTo>
                  <a:cubicBezTo>
                    <a:pt x="5195" y="266"/>
                    <a:pt x="0" y="2776"/>
                    <a:pt x="0" y="2776"/>
                  </a:cubicBezTo>
                  <a:lnTo>
                    <a:pt x="605" y="5776"/>
                  </a:lnTo>
                  <a:lnTo>
                    <a:pt x="995" y="8982"/>
                  </a:lnTo>
                  <a:lnTo>
                    <a:pt x="12652" y="8800"/>
                  </a:lnTo>
                  <a:lnTo>
                    <a:pt x="13075" y="5776"/>
                  </a:lnTo>
                  <a:lnTo>
                    <a:pt x="13456" y="2138"/>
                  </a:lnTo>
                  <a:cubicBezTo>
                    <a:pt x="13456" y="2138"/>
                    <a:pt x="10327" y="0"/>
                    <a:pt x="7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6032706" y="1782267"/>
              <a:ext cx="995374" cy="424232"/>
            </a:xfrm>
            <a:custGeom>
              <a:avLst/>
              <a:gdLst/>
              <a:ahLst/>
              <a:cxnLst/>
              <a:rect l="l" t="t" r="r" b="b"/>
              <a:pathLst>
                <a:path w="13456" h="5735" extrusionOk="0">
                  <a:moveTo>
                    <a:pt x="7954" y="0"/>
                  </a:moveTo>
                  <a:cubicBezTo>
                    <a:pt x="7833" y="0"/>
                    <a:pt x="7714" y="6"/>
                    <a:pt x="7598" y="17"/>
                  </a:cubicBezTo>
                  <a:cubicBezTo>
                    <a:pt x="5195" y="266"/>
                    <a:pt x="0" y="2776"/>
                    <a:pt x="0" y="2776"/>
                  </a:cubicBezTo>
                  <a:lnTo>
                    <a:pt x="597" y="5734"/>
                  </a:lnTo>
                  <a:cubicBezTo>
                    <a:pt x="3065" y="4791"/>
                    <a:pt x="5730" y="4168"/>
                    <a:pt x="8352" y="4168"/>
                  </a:cubicBezTo>
                  <a:cubicBezTo>
                    <a:pt x="9991" y="4168"/>
                    <a:pt x="11612" y="4411"/>
                    <a:pt x="13158" y="4972"/>
                  </a:cubicBezTo>
                  <a:lnTo>
                    <a:pt x="13456" y="2138"/>
                  </a:lnTo>
                  <a:cubicBezTo>
                    <a:pt x="13456" y="2138"/>
                    <a:pt x="10327" y="0"/>
                    <a:pt x="7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6092180" y="2313096"/>
              <a:ext cx="892996" cy="133668"/>
            </a:xfrm>
            <a:custGeom>
              <a:avLst/>
              <a:gdLst/>
              <a:ahLst/>
              <a:cxnLst/>
              <a:rect l="l" t="t" r="r" b="b"/>
              <a:pathLst>
                <a:path w="12072" h="1807" extrusionOk="0">
                  <a:moveTo>
                    <a:pt x="12072" y="0"/>
                  </a:moveTo>
                  <a:lnTo>
                    <a:pt x="12072" y="0"/>
                  </a:lnTo>
                  <a:cubicBezTo>
                    <a:pt x="10319" y="499"/>
                    <a:pt x="8445" y="666"/>
                    <a:pt x="6554" y="666"/>
                  </a:cubicBezTo>
                  <a:cubicBezTo>
                    <a:pt x="4335" y="666"/>
                    <a:pt x="2094" y="437"/>
                    <a:pt x="0" y="249"/>
                  </a:cubicBezTo>
                  <a:lnTo>
                    <a:pt x="0" y="249"/>
                  </a:lnTo>
                  <a:lnTo>
                    <a:pt x="191" y="1806"/>
                  </a:lnTo>
                  <a:lnTo>
                    <a:pt x="11840" y="1624"/>
                  </a:lnTo>
                  <a:lnTo>
                    <a:pt x="120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5998383" y="1876952"/>
              <a:ext cx="1112029" cy="1403924"/>
            </a:xfrm>
            <a:custGeom>
              <a:avLst/>
              <a:gdLst/>
              <a:ahLst/>
              <a:cxnLst/>
              <a:rect l="l" t="t" r="r" b="b"/>
              <a:pathLst>
                <a:path w="15033" h="18979" extrusionOk="0">
                  <a:moveTo>
                    <a:pt x="7636" y="1"/>
                  </a:moveTo>
                  <a:cubicBezTo>
                    <a:pt x="7518" y="1"/>
                    <a:pt x="7401" y="5"/>
                    <a:pt x="7283" y="13"/>
                  </a:cubicBezTo>
                  <a:cubicBezTo>
                    <a:pt x="4350" y="221"/>
                    <a:pt x="2619" y="2275"/>
                    <a:pt x="2619" y="2275"/>
                  </a:cubicBezTo>
                  <a:cubicBezTo>
                    <a:pt x="2619" y="2275"/>
                    <a:pt x="2519" y="6683"/>
                    <a:pt x="2411" y="7114"/>
                  </a:cubicBezTo>
                  <a:cubicBezTo>
                    <a:pt x="2374" y="7263"/>
                    <a:pt x="2314" y="7311"/>
                    <a:pt x="2253" y="7311"/>
                  </a:cubicBezTo>
                  <a:cubicBezTo>
                    <a:pt x="2140" y="7311"/>
                    <a:pt x="2022" y="7147"/>
                    <a:pt x="2022" y="7147"/>
                  </a:cubicBezTo>
                  <a:cubicBezTo>
                    <a:pt x="2022" y="7147"/>
                    <a:pt x="1351" y="4496"/>
                    <a:pt x="1069" y="4496"/>
                  </a:cubicBezTo>
                  <a:cubicBezTo>
                    <a:pt x="1061" y="4496"/>
                    <a:pt x="1052" y="4496"/>
                    <a:pt x="1043" y="4496"/>
                  </a:cubicBezTo>
                  <a:cubicBezTo>
                    <a:pt x="742" y="4496"/>
                    <a:pt x="1" y="4527"/>
                    <a:pt x="9" y="6667"/>
                  </a:cubicBezTo>
                  <a:cubicBezTo>
                    <a:pt x="15" y="8473"/>
                    <a:pt x="1237" y="8639"/>
                    <a:pt x="1686" y="8639"/>
                  </a:cubicBezTo>
                  <a:cubicBezTo>
                    <a:pt x="1786" y="8639"/>
                    <a:pt x="1848" y="8630"/>
                    <a:pt x="1848" y="8630"/>
                  </a:cubicBezTo>
                  <a:cubicBezTo>
                    <a:pt x="1848" y="8630"/>
                    <a:pt x="2445" y="11348"/>
                    <a:pt x="2942" y="12301"/>
                  </a:cubicBezTo>
                  <a:cubicBezTo>
                    <a:pt x="3439" y="13254"/>
                    <a:pt x="5941" y="13535"/>
                    <a:pt x="6322" y="13535"/>
                  </a:cubicBezTo>
                  <a:cubicBezTo>
                    <a:pt x="6703" y="13535"/>
                    <a:pt x="6579" y="14173"/>
                    <a:pt x="6562" y="15076"/>
                  </a:cubicBezTo>
                  <a:cubicBezTo>
                    <a:pt x="6556" y="15763"/>
                    <a:pt x="6287" y="15848"/>
                    <a:pt x="6154" y="15848"/>
                  </a:cubicBezTo>
                  <a:cubicBezTo>
                    <a:pt x="6111" y="15848"/>
                    <a:pt x="6082" y="15839"/>
                    <a:pt x="6082" y="15839"/>
                  </a:cubicBezTo>
                  <a:lnTo>
                    <a:pt x="6082" y="15839"/>
                  </a:lnTo>
                  <a:lnTo>
                    <a:pt x="8592" y="18979"/>
                  </a:lnTo>
                  <a:lnTo>
                    <a:pt x="10465" y="16153"/>
                  </a:lnTo>
                  <a:cubicBezTo>
                    <a:pt x="10465" y="16153"/>
                    <a:pt x="9297" y="15549"/>
                    <a:pt x="9297" y="15234"/>
                  </a:cubicBezTo>
                  <a:cubicBezTo>
                    <a:pt x="9297" y="14919"/>
                    <a:pt x="9264" y="13999"/>
                    <a:pt x="9330" y="13643"/>
                  </a:cubicBezTo>
                  <a:cubicBezTo>
                    <a:pt x="9404" y="13287"/>
                    <a:pt x="11973" y="13212"/>
                    <a:pt x="12420" y="12549"/>
                  </a:cubicBezTo>
                  <a:cubicBezTo>
                    <a:pt x="12760" y="12052"/>
                    <a:pt x="12934" y="8630"/>
                    <a:pt x="12934" y="8630"/>
                  </a:cubicBezTo>
                  <a:cubicBezTo>
                    <a:pt x="12934" y="8630"/>
                    <a:pt x="13108" y="8702"/>
                    <a:pt x="13349" y="8702"/>
                  </a:cubicBezTo>
                  <a:cubicBezTo>
                    <a:pt x="13806" y="8702"/>
                    <a:pt x="14504" y="8447"/>
                    <a:pt x="14732" y="6973"/>
                  </a:cubicBezTo>
                  <a:cubicBezTo>
                    <a:pt x="15033" y="5064"/>
                    <a:pt x="14176" y="4436"/>
                    <a:pt x="13728" y="4436"/>
                  </a:cubicBezTo>
                  <a:cubicBezTo>
                    <a:pt x="13645" y="4436"/>
                    <a:pt x="13576" y="4457"/>
                    <a:pt x="13531" y="4496"/>
                  </a:cubicBezTo>
                  <a:cubicBezTo>
                    <a:pt x="13253" y="4741"/>
                    <a:pt x="13016" y="7182"/>
                    <a:pt x="12771" y="7182"/>
                  </a:cubicBezTo>
                  <a:cubicBezTo>
                    <a:pt x="12767" y="7182"/>
                    <a:pt x="12764" y="7181"/>
                    <a:pt x="12760" y="7180"/>
                  </a:cubicBezTo>
                  <a:cubicBezTo>
                    <a:pt x="12511" y="7114"/>
                    <a:pt x="13042" y="2375"/>
                    <a:pt x="13042" y="2375"/>
                  </a:cubicBezTo>
                  <a:cubicBezTo>
                    <a:pt x="13042" y="2375"/>
                    <a:pt x="10439" y="1"/>
                    <a:pt x="7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6537717" y="2214194"/>
              <a:ext cx="16644" cy="79520"/>
            </a:xfrm>
            <a:custGeom>
              <a:avLst/>
              <a:gdLst/>
              <a:ahLst/>
              <a:cxnLst/>
              <a:rect l="l" t="t" r="r" b="b"/>
              <a:pathLst>
                <a:path w="225" h="1075" extrusionOk="0">
                  <a:moveTo>
                    <a:pt x="112" y="1"/>
                  </a:moveTo>
                  <a:cubicBezTo>
                    <a:pt x="89" y="1"/>
                    <a:pt x="65" y="17"/>
                    <a:pt x="59" y="45"/>
                  </a:cubicBezTo>
                  <a:cubicBezTo>
                    <a:pt x="9" y="210"/>
                    <a:pt x="1" y="376"/>
                    <a:pt x="1" y="542"/>
                  </a:cubicBezTo>
                  <a:cubicBezTo>
                    <a:pt x="1" y="707"/>
                    <a:pt x="9" y="873"/>
                    <a:pt x="59" y="1039"/>
                  </a:cubicBezTo>
                  <a:cubicBezTo>
                    <a:pt x="67" y="1055"/>
                    <a:pt x="75" y="1064"/>
                    <a:pt x="100" y="1072"/>
                  </a:cubicBezTo>
                  <a:cubicBezTo>
                    <a:pt x="104" y="1073"/>
                    <a:pt x="109" y="1074"/>
                    <a:pt x="114" y="1074"/>
                  </a:cubicBezTo>
                  <a:cubicBezTo>
                    <a:pt x="136" y="1074"/>
                    <a:pt x="159" y="1059"/>
                    <a:pt x="166" y="1039"/>
                  </a:cubicBezTo>
                  <a:cubicBezTo>
                    <a:pt x="216" y="873"/>
                    <a:pt x="224" y="707"/>
                    <a:pt x="224" y="542"/>
                  </a:cubicBezTo>
                  <a:cubicBezTo>
                    <a:pt x="224" y="376"/>
                    <a:pt x="208" y="210"/>
                    <a:pt x="166" y="45"/>
                  </a:cubicBezTo>
                  <a:cubicBezTo>
                    <a:pt x="158" y="20"/>
                    <a:pt x="141" y="11"/>
                    <a:pt x="125" y="3"/>
                  </a:cubicBezTo>
                  <a:cubicBezTo>
                    <a:pt x="121" y="2"/>
                    <a:pt x="116" y="1"/>
                    <a:pt x="112" y="1"/>
                  </a:cubicBezTo>
                  <a:close/>
                </a:path>
              </a:pathLst>
            </a:custGeom>
            <a:solidFill>
              <a:srgbClr val="A7A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6611911" y="2214194"/>
              <a:ext cx="16570" cy="82405"/>
            </a:xfrm>
            <a:custGeom>
              <a:avLst/>
              <a:gdLst/>
              <a:ahLst/>
              <a:cxnLst/>
              <a:rect l="l" t="t" r="r" b="b"/>
              <a:pathLst>
                <a:path w="224" h="1114" extrusionOk="0">
                  <a:moveTo>
                    <a:pt x="144" y="1"/>
                  </a:moveTo>
                  <a:cubicBezTo>
                    <a:pt x="121" y="1"/>
                    <a:pt x="97" y="16"/>
                    <a:pt x="83" y="36"/>
                  </a:cubicBezTo>
                  <a:cubicBezTo>
                    <a:pt x="25" y="202"/>
                    <a:pt x="8" y="384"/>
                    <a:pt x="0" y="558"/>
                  </a:cubicBezTo>
                  <a:cubicBezTo>
                    <a:pt x="0" y="732"/>
                    <a:pt x="25" y="906"/>
                    <a:pt x="83" y="1080"/>
                  </a:cubicBezTo>
                  <a:cubicBezTo>
                    <a:pt x="91" y="1097"/>
                    <a:pt x="108" y="1105"/>
                    <a:pt x="133" y="1113"/>
                  </a:cubicBezTo>
                  <a:cubicBezTo>
                    <a:pt x="158" y="1113"/>
                    <a:pt x="191" y="1097"/>
                    <a:pt x="191" y="1064"/>
                  </a:cubicBezTo>
                  <a:cubicBezTo>
                    <a:pt x="224" y="890"/>
                    <a:pt x="224" y="724"/>
                    <a:pt x="224" y="558"/>
                  </a:cubicBezTo>
                  <a:cubicBezTo>
                    <a:pt x="224" y="384"/>
                    <a:pt x="224" y="219"/>
                    <a:pt x="191" y="45"/>
                  </a:cubicBezTo>
                  <a:cubicBezTo>
                    <a:pt x="191" y="28"/>
                    <a:pt x="174" y="11"/>
                    <a:pt x="158" y="3"/>
                  </a:cubicBezTo>
                  <a:cubicBezTo>
                    <a:pt x="153" y="2"/>
                    <a:pt x="148" y="1"/>
                    <a:pt x="144" y="1"/>
                  </a:cubicBezTo>
                  <a:close/>
                </a:path>
              </a:pathLst>
            </a:custGeom>
            <a:solidFill>
              <a:srgbClr val="A7A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5998383" y="2209460"/>
              <a:ext cx="152087" cy="318156"/>
            </a:xfrm>
            <a:custGeom>
              <a:avLst/>
              <a:gdLst/>
              <a:ahLst/>
              <a:cxnLst/>
              <a:rect l="l" t="t" r="r" b="b"/>
              <a:pathLst>
                <a:path w="2056" h="4301" extrusionOk="0">
                  <a:moveTo>
                    <a:pt x="1043" y="1"/>
                  </a:moveTo>
                  <a:cubicBezTo>
                    <a:pt x="742" y="1"/>
                    <a:pt x="1" y="32"/>
                    <a:pt x="9" y="2180"/>
                  </a:cubicBezTo>
                  <a:cubicBezTo>
                    <a:pt x="15" y="3978"/>
                    <a:pt x="1236" y="4144"/>
                    <a:pt x="1685" y="4144"/>
                  </a:cubicBezTo>
                  <a:cubicBezTo>
                    <a:pt x="1786" y="4144"/>
                    <a:pt x="1848" y="4135"/>
                    <a:pt x="1848" y="4135"/>
                  </a:cubicBezTo>
                  <a:cubicBezTo>
                    <a:pt x="1848" y="4135"/>
                    <a:pt x="1856" y="4202"/>
                    <a:pt x="1881" y="4301"/>
                  </a:cubicBezTo>
                  <a:cubicBezTo>
                    <a:pt x="1972" y="3754"/>
                    <a:pt x="2014" y="3224"/>
                    <a:pt x="2055" y="2694"/>
                  </a:cubicBezTo>
                  <a:cubicBezTo>
                    <a:pt x="2030" y="2669"/>
                    <a:pt x="2022" y="2652"/>
                    <a:pt x="2022" y="2652"/>
                  </a:cubicBezTo>
                  <a:cubicBezTo>
                    <a:pt x="2022" y="2652"/>
                    <a:pt x="1351" y="1"/>
                    <a:pt x="1069" y="1"/>
                  </a:cubicBezTo>
                  <a:cubicBezTo>
                    <a:pt x="1061" y="1"/>
                    <a:pt x="1052" y="1"/>
                    <a:pt x="10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6448210" y="2873440"/>
              <a:ext cx="324295" cy="407441"/>
            </a:xfrm>
            <a:custGeom>
              <a:avLst/>
              <a:gdLst/>
              <a:ahLst/>
              <a:cxnLst/>
              <a:rect l="l" t="t" r="r" b="b"/>
              <a:pathLst>
                <a:path w="4384" h="5508" extrusionOk="0">
                  <a:moveTo>
                    <a:pt x="679" y="0"/>
                  </a:moveTo>
                  <a:cubicBezTo>
                    <a:pt x="549" y="0"/>
                    <a:pt x="419" y="21"/>
                    <a:pt x="291" y="73"/>
                  </a:cubicBezTo>
                  <a:cubicBezTo>
                    <a:pt x="614" y="131"/>
                    <a:pt x="498" y="744"/>
                    <a:pt x="481" y="1614"/>
                  </a:cubicBezTo>
                  <a:cubicBezTo>
                    <a:pt x="475" y="2293"/>
                    <a:pt x="207" y="2377"/>
                    <a:pt x="74" y="2377"/>
                  </a:cubicBezTo>
                  <a:cubicBezTo>
                    <a:pt x="30" y="2377"/>
                    <a:pt x="1" y="2368"/>
                    <a:pt x="1" y="2368"/>
                  </a:cubicBezTo>
                  <a:lnTo>
                    <a:pt x="1" y="2368"/>
                  </a:lnTo>
                  <a:lnTo>
                    <a:pt x="2520" y="5508"/>
                  </a:lnTo>
                  <a:lnTo>
                    <a:pt x="4384" y="2682"/>
                  </a:lnTo>
                  <a:cubicBezTo>
                    <a:pt x="4384" y="2682"/>
                    <a:pt x="3216" y="2086"/>
                    <a:pt x="3216" y="1763"/>
                  </a:cubicBezTo>
                  <a:cubicBezTo>
                    <a:pt x="3216" y="1448"/>
                    <a:pt x="3183" y="528"/>
                    <a:pt x="3249" y="172"/>
                  </a:cubicBezTo>
                  <a:cubicBezTo>
                    <a:pt x="3257" y="172"/>
                    <a:pt x="3257" y="164"/>
                    <a:pt x="3257" y="164"/>
                  </a:cubicBezTo>
                  <a:cubicBezTo>
                    <a:pt x="3068" y="63"/>
                    <a:pt x="2888" y="8"/>
                    <a:pt x="2687" y="8"/>
                  </a:cubicBezTo>
                  <a:cubicBezTo>
                    <a:pt x="2439" y="8"/>
                    <a:pt x="2157" y="92"/>
                    <a:pt x="1782" y="280"/>
                  </a:cubicBezTo>
                  <a:cubicBezTo>
                    <a:pt x="1453" y="186"/>
                    <a:pt x="1068" y="0"/>
                    <a:pt x="6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6950187" y="2205021"/>
              <a:ext cx="160298" cy="315641"/>
            </a:xfrm>
            <a:custGeom>
              <a:avLst/>
              <a:gdLst/>
              <a:ahLst/>
              <a:cxnLst/>
              <a:rect l="l" t="t" r="r" b="b"/>
              <a:pathLst>
                <a:path w="2167" h="4267" extrusionOk="0">
                  <a:moveTo>
                    <a:pt x="866" y="1"/>
                  </a:moveTo>
                  <a:cubicBezTo>
                    <a:pt x="784" y="1"/>
                    <a:pt x="716" y="22"/>
                    <a:pt x="672" y="61"/>
                  </a:cubicBezTo>
                  <a:cubicBezTo>
                    <a:pt x="432" y="276"/>
                    <a:pt x="216" y="2116"/>
                    <a:pt x="1" y="2621"/>
                  </a:cubicBezTo>
                  <a:cubicBezTo>
                    <a:pt x="9" y="3151"/>
                    <a:pt x="34" y="3682"/>
                    <a:pt x="67" y="4212"/>
                  </a:cubicBezTo>
                  <a:cubicBezTo>
                    <a:pt x="67" y="4204"/>
                    <a:pt x="67" y="4195"/>
                    <a:pt x="67" y="4195"/>
                  </a:cubicBezTo>
                  <a:cubicBezTo>
                    <a:pt x="67" y="4195"/>
                    <a:pt x="241" y="4267"/>
                    <a:pt x="483" y="4267"/>
                  </a:cubicBezTo>
                  <a:cubicBezTo>
                    <a:pt x="940" y="4267"/>
                    <a:pt x="1640" y="4012"/>
                    <a:pt x="1873" y="2538"/>
                  </a:cubicBezTo>
                  <a:cubicBezTo>
                    <a:pt x="2167" y="629"/>
                    <a:pt x="1310" y="1"/>
                    <a:pt x="8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6307163" y="2279122"/>
              <a:ext cx="181484" cy="176572"/>
            </a:xfrm>
            <a:custGeom>
              <a:avLst/>
              <a:gdLst/>
              <a:ahLst/>
              <a:cxnLst/>
              <a:rect l="l" t="t" r="r" b="b"/>
              <a:pathLst>
                <a:path w="3373" h="3282" extrusionOk="0">
                  <a:moveTo>
                    <a:pt x="1790" y="0"/>
                  </a:moveTo>
                  <a:cubicBezTo>
                    <a:pt x="804" y="0"/>
                    <a:pt x="1" y="796"/>
                    <a:pt x="1" y="1782"/>
                  </a:cubicBezTo>
                  <a:cubicBezTo>
                    <a:pt x="1" y="2759"/>
                    <a:pt x="804" y="3281"/>
                    <a:pt x="1790" y="3281"/>
                  </a:cubicBezTo>
                  <a:cubicBezTo>
                    <a:pt x="2768" y="3281"/>
                    <a:pt x="3373" y="2768"/>
                    <a:pt x="3373" y="1782"/>
                  </a:cubicBezTo>
                  <a:cubicBezTo>
                    <a:pt x="3373" y="796"/>
                    <a:pt x="2768" y="0"/>
                    <a:pt x="1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6300520" y="2270463"/>
              <a:ext cx="189076" cy="105353"/>
            </a:xfrm>
            <a:custGeom>
              <a:avLst/>
              <a:gdLst/>
              <a:ahLst/>
              <a:cxnLst/>
              <a:rect l="l" t="t" r="r" b="b"/>
              <a:pathLst>
                <a:path w="3498" h="1949" extrusionOk="0">
                  <a:moveTo>
                    <a:pt x="1842" y="0"/>
                  </a:moveTo>
                  <a:cubicBezTo>
                    <a:pt x="1822" y="0"/>
                    <a:pt x="1802" y="1"/>
                    <a:pt x="1782" y="1"/>
                  </a:cubicBezTo>
                  <a:cubicBezTo>
                    <a:pt x="1293" y="18"/>
                    <a:pt x="821" y="233"/>
                    <a:pt x="490" y="589"/>
                  </a:cubicBezTo>
                  <a:cubicBezTo>
                    <a:pt x="332" y="763"/>
                    <a:pt x="200" y="971"/>
                    <a:pt x="117" y="1194"/>
                  </a:cubicBezTo>
                  <a:cubicBezTo>
                    <a:pt x="34" y="1426"/>
                    <a:pt x="1" y="1658"/>
                    <a:pt x="9" y="1899"/>
                  </a:cubicBezTo>
                  <a:cubicBezTo>
                    <a:pt x="9" y="1923"/>
                    <a:pt x="34" y="1948"/>
                    <a:pt x="59" y="1948"/>
                  </a:cubicBezTo>
                  <a:cubicBezTo>
                    <a:pt x="92" y="1948"/>
                    <a:pt x="117" y="1923"/>
                    <a:pt x="117" y="1899"/>
                  </a:cubicBezTo>
                  <a:cubicBezTo>
                    <a:pt x="142" y="1451"/>
                    <a:pt x="324" y="1029"/>
                    <a:pt x="639" y="730"/>
                  </a:cubicBezTo>
                  <a:cubicBezTo>
                    <a:pt x="945" y="424"/>
                    <a:pt x="1360" y="241"/>
                    <a:pt x="1790" y="225"/>
                  </a:cubicBezTo>
                  <a:cubicBezTo>
                    <a:pt x="1811" y="224"/>
                    <a:pt x="1831" y="224"/>
                    <a:pt x="1852" y="224"/>
                  </a:cubicBezTo>
                  <a:cubicBezTo>
                    <a:pt x="2040" y="224"/>
                    <a:pt x="2233" y="258"/>
                    <a:pt x="2412" y="333"/>
                  </a:cubicBezTo>
                  <a:cubicBezTo>
                    <a:pt x="2611" y="407"/>
                    <a:pt x="2785" y="531"/>
                    <a:pt x="2925" y="689"/>
                  </a:cubicBezTo>
                  <a:cubicBezTo>
                    <a:pt x="3066" y="846"/>
                    <a:pt x="3174" y="1045"/>
                    <a:pt x="3249" y="1244"/>
                  </a:cubicBezTo>
                  <a:cubicBezTo>
                    <a:pt x="3323" y="1451"/>
                    <a:pt x="3365" y="1675"/>
                    <a:pt x="3381" y="1899"/>
                  </a:cubicBezTo>
                  <a:cubicBezTo>
                    <a:pt x="3381" y="1923"/>
                    <a:pt x="3398" y="1948"/>
                    <a:pt x="3431" y="1948"/>
                  </a:cubicBezTo>
                  <a:cubicBezTo>
                    <a:pt x="3456" y="1948"/>
                    <a:pt x="3481" y="1923"/>
                    <a:pt x="3481" y="1899"/>
                  </a:cubicBezTo>
                  <a:cubicBezTo>
                    <a:pt x="3497" y="1658"/>
                    <a:pt x="3472" y="1426"/>
                    <a:pt x="3406" y="1194"/>
                  </a:cubicBezTo>
                  <a:cubicBezTo>
                    <a:pt x="3340" y="971"/>
                    <a:pt x="3232" y="747"/>
                    <a:pt x="3075" y="565"/>
                  </a:cubicBezTo>
                  <a:cubicBezTo>
                    <a:pt x="2917" y="374"/>
                    <a:pt x="2718" y="225"/>
                    <a:pt x="2495" y="126"/>
                  </a:cubicBezTo>
                  <a:cubicBezTo>
                    <a:pt x="2282" y="42"/>
                    <a:pt x="2062" y="0"/>
                    <a:pt x="1842" y="0"/>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6342405" y="2304085"/>
              <a:ext cx="126657" cy="126645"/>
            </a:xfrm>
            <a:custGeom>
              <a:avLst/>
              <a:gdLst/>
              <a:ahLst/>
              <a:cxnLst/>
              <a:rect l="l" t="t" r="r" b="b"/>
              <a:pathLst>
                <a:path w="2354" h="2354" extrusionOk="0">
                  <a:moveTo>
                    <a:pt x="1177" y="0"/>
                  </a:moveTo>
                  <a:cubicBezTo>
                    <a:pt x="522" y="0"/>
                    <a:pt x="0" y="522"/>
                    <a:pt x="0" y="1177"/>
                  </a:cubicBezTo>
                  <a:cubicBezTo>
                    <a:pt x="0" y="1823"/>
                    <a:pt x="522" y="2353"/>
                    <a:pt x="1177" y="2353"/>
                  </a:cubicBezTo>
                  <a:cubicBezTo>
                    <a:pt x="1823" y="2353"/>
                    <a:pt x="2353" y="1823"/>
                    <a:pt x="2353" y="1177"/>
                  </a:cubicBezTo>
                  <a:cubicBezTo>
                    <a:pt x="2353" y="522"/>
                    <a:pt x="1823" y="0"/>
                    <a:pt x="1177" y="0"/>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6656205" y="2279122"/>
              <a:ext cx="181054" cy="176572"/>
            </a:xfrm>
            <a:custGeom>
              <a:avLst/>
              <a:gdLst/>
              <a:ahLst/>
              <a:cxnLst/>
              <a:rect l="l" t="t" r="r" b="b"/>
              <a:pathLst>
                <a:path w="3365" h="3282" extrusionOk="0">
                  <a:moveTo>
                    <a:pt x="1583" y="0"/>
                  </a:moveTo>
                  <a:cubicBezTo>
                    <a:pt x="597" y="0"/>
                    <a:pt x="0" y="796"/>
                    <a:pt x="0" y="1782"/>
                  </a:cubicBezTo>
                  <a:cubicBezTo>
                    <a:pt x="0" y="2768"/>
                    <a:pt x="597" y="3281"/>
                    <a:pt x="1583" y="3281"/>
                  </a:cubicBezTo>
                  <a:cubicBezTo>
                    <a:pt x="2569" y="3281"/>
                    <a:pt x="3364" y="2759"/>
                    <a:pt x="3364" y="1782"/>
                  </a:cubicBezTo>
                  <a:cubicBezTo>
                    <a:pt x="3364" y="796"/>
                    <a:pt x="2569" y="0"/>
                    <a:pt x="1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6675790" y="2304085"/>
              <a:ext cx="126711" cy="126645"/>
            </a:xfrm>
            <a:custGeom>
              <a:avLst/>
              <a:gdLst/>
              <a:ahLst/>
              <a:cxnLst/>
              <a:rect l="l" t="t" r="r" b="b"/>
              <a:pathLst>
                <a:path w="2355" h="2354" extrusionOk="0">
                  <a:moveTo>
                    <a:pt x="1178" y="0"/>
                  </a:moveTo>
                  <a:cubicBezTo>
                    <a:pt x="531" y="0"/>
                    <a:pt x="1" y="522"/>
                    <a:pt x="1" y="1177"/>
                  </a:cubicBezTo>
                  <a:cubicBezTo>
                    <a:pt x="1" y="1823"/>
                    <a:pt x="531" y="2353"/>
                    <a:pt x="1178" y="2353"/>
                  </a:cubicBezTo>
                  <a:cubicBezTo>
                    <a:pt x="1824" y="2353"/>
                    <a:pt x="2354" y="1823"/>
                    <a:pt x="2354" y="1177"/>
                  </a:cubicBezTo>
                  <a:cubicBezTo>
                    <a:pt x="2354" y="522"/>
                    <a:pt x="1824" y="0"/>
                    <a:pt x="1178" y="0"/>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6652170" y="2272827"/>
              <a:ext cx="189071" cy="108515"/>
            </a:xfrm>
            <a:custGeom>
              <a:avLst/>
              <a:gdLst/>
              <a:ahLst/>
              <a:cxnLst/>
              <a:rect l="l" t="t" r="r" b="b"/>
              <a:pathLst>
                <a:path w="3514" h="2017" extrusionOk="0">
                  <a:moveTo>
                    <a:pt x="1679" y="0"/>
                  </a:moveTo>
                  <a:cubicBezTo>
                    <a:pt x="1459" y="0"/>
                    <a:pt x="1229" y="36"/>
                    <a:pt x="1020" y="126"/>
                  </a:cubicBezTo>
                  <a:cubicBezTo>
                    <a:pt x="788" y="217"/>
                    <a:pt x="581" y="374"/>
                    <a:pt x="432" y="565"/>
                  </a:cubicBezTo>
                  <a:cubicBezTo>
                    <a:pt x="274" y="755"/>
                    <a:pt x="158" y="979"/>
                    <a:pt x="92" y="1211"/>
                  </a:cubicBezTo>
                  <a:cubicBezTo>
                    <a:pt x="34" y="1443"/>
                    <a:pt x="1" y="1683"/>
                    <a:pt x="17" y="1923"/>
                  </a:cubicBezTo>
                  <a:cubicBezTo>
                    <a:pt x="26" y="1948"/>
                    <a:pt x="42" y="1973"/>
                    <a:pt x="67" y="1973"/>
                  </a:cubicBezTo>
                  <a:cubicBezTo>
                    <a:pt x="100" y="1973"/>
                    <a:pt x="125" y="1948"/>
                    <a:pt x="125" y="1923"/>
                  </a:cubicBezTo>
                  <a:cubicBezTo>
                    <a:pt x="133" y="1691"/>
                    <a:pt x="175" y="1468"/>
                    <a:pt x="249" y="1261"/>
                  </a:cubicBezTo>
                  <a:cubicBezTo>
                    <a:pt x="324" y="1053"/>
                    <a:pt x="432" y="855"/>
                    <a:pt x="581" y="689"/>
                  </a:cubicBezTo>
                  <a:cubicBezTo>
                    <a:pt x="722" y="531"/>
                    <a:pt x="904" y="407"/>
                    <a:pt x="1103" y="324"/>
                  </a:cubicBezTo>
                  <a:cubicBezTo>
                    <a:pt x="1268" y="262"/>
                    <a:pt x="1450" y="229"/>
                    <a:pt x="1631" y="229"/>
                  </a:cubicBezTo>
                  <a:cubicBezTo>
                    <a:pt x="1668" y="229"/>
                    <a:pt x="1704" y="230"/>
                    <a:pt x="1741" y="233"/>
                  </a:cubicBezTo>
                  <a:cubicBezTo>
                    <a:pt x="2172" y="250"/>
                    <a:pt x="2594" y="440"/>
                    <a:pt x="2901" y="763"/>
                  </a:cubicBezTo>
                  <a:cubicBezTo>
                    <a:pt x="3207" y="1078"/>
                    <a:pt x="3381" y="1517"/>
                    <a:pt x="3381" y="1965"/>
                  </a:cubicBezTo>
                  <a:cubicBezTo>
                    <a:pt x="3381" y="1998"/>
                    <a:pt x="3406" y="2015"/>
                    <a:pt x="3431" y="2015"/>
                  </a:cubicBezTo>
                  <a:cubicBezTo>
                    <a:pt x="3435" y="2016"/>
                    <a:pt x="3440" y="2016"/>
                    <a:pt x="3444" y="2016"/>
                  </a:cubicBezTo>
                  <a:cubicBezTo>
                    <a:pt x="3470" y="2016"/>
                    <a:pt x="3489" y="1995"/>
                    <a:pt x="3489" y="1973"/>
                  </a:cubicBezTo>
                  <a:cubicBezTo>
                    <a:pt x="3514" y="1733"/>
                    <a:pt x="3481" y="1484"/>
                    <a:pt x="3406" y="1261"/>
                  </a:cubicBezTo>
                  <a:cubicBezTo>
                    <a:pt x="3332" y="1029"/>
                    <a:pt x="3207" y="813"/>
                    <a:pt x="3042" y="631"/>
                  </a:cubicBezTo>
                  <a:cubicBezTo>
                    <a:pt x="2727" y="258"/>
                    <a:pt x="2246" y="26"/>
                    <a:pt x="1749" y="1"/>
                  </a:cubicBezTo>
                  <a:cubicBezTo>
                    <a:pt x="1726" y="0"/>
                    <a:pt x="1702" y="0"/>
                    <a:pt x="1679" y="0"/>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6320164" y="2536715"/>
              <a:ext cx="495912" cy="140770"/>
            </a:xfrm>
            <a:custGeom>
              <a:avLst/>
              <a:gdLst/>
              <a:ahLst/>
              <a:cxnLst/>
              <a:rect l="l" t="t" r="r" b="b"/>
              <a:pathLst>
                <a:path w="6704" h="1903" extrusionOk="0">
                  <a:moveTo>
                    <a:pt x="5295" y="0"/>
                  </a:moveTo>
                  <a:cubicBezTo>
                    <a:pt x="4637" y="0"/>
                    <a:pt x="4052" y="954"/>
                    <a:pt x="3563" y="954"/>
                  </a:cubicBezTo>
                  <a:cubicBezTo>
                    <a:pt x="3066" y="954"/>
                    <a:pt x="2328" y="1"/>
                    <a:pt x="1624" y="1"/>
                  </a:cubicBezTo>
                  <a:cubicBezTo>
                    <a:pt x="912" y="1"/>
                    <a:pt x="0" y="1733"/>
                    <a:pt x="0" y="1733"/>
                  </a:cubicBezTo>
                  <a:cubicBezTo>
                    <a:pt x="56" y="1831"/>
                    <a:pt x="185" y="1868"/>
                    <a:pt x="354" y="1868"/>
                  </a:cubicBezTo>
                  <a:cubicBezTo>
                    <a:pt x="897" y="1868"/>
                    <a:pt x="1848" y="1483"/>
                    <a:pt x="2085" y="1483"/>
                  </a:cubicBezTo>
                  <a:cubicBezTo>
                    <a:pt x="2092" y="1483"/>
                    <a:pt x="2099" y="1484"/>
                    <a:pt x="2105" y="1484"/>
                  </a:cubicBezTo>
                  <a:cubicBezTo>
                    <a:pt x="2362" y="1517"/>
                    <a:pt x="3066" y="1824"/>
                    <a:pt x="3530" y="1865"/>
                  </a:cubicBezTo>
                  <a:cubicBezTo>
                    <a:pt x="3548" y="1867"/>
                    <a:pt x="3567" y="1868"/>
                    <a:pt x="3586" y="1868"/>
                  </a:cubicBezTo>
                  <a:cubicBezTo>
                    <a:pt x="4014" y="1868"/>
                    <a:pt x="4669" y="1477"/>
                    <a:pt x="4927" y="1477"/>
                  </a:cubicBezTo>
                  <a:cubicBezTo>
                    <a:pt x="4947" y="1477"/>
                    <a:pt x="4965" y="1479"/>
                    <a:pt x="4980" y="1484"/>
                  </a:cubicBezTo>
                  <a:cubicBezTo>
                    <a:pt x="5156" y="1541"/>
                    <a:pt x="6027" y="1903"/>
                    <a:pt x="6391" y="1903"/>
                  </a:cubicBezTo>
                  <a:cubicBezTo>
                    <a:pt x="6455" y="1903"/>
                    <a:pt x="6503" y="1892"/>
                    <a:pt x="6529" y="1865"/>
                  </a:cubicBezTo>
                  <a:cubicBezTo>
                    <a:pt x="6703" y="1691"/>
                    <a:pt x="5999" y="34"/>
                    <a:pt x="5328" y="1"/>
                  </a:cubicBezTo>
                  <a:cubicBezTo>
                    <a:pt x="5317" y="1"/>
                    <a:pt x="5306" y="0"/>
                    <a:pt x="5295" y="0"/>
                  </a:cubicBezTo>
                  <a:close/>
                </a:path>
              </a:pathLst>
            </a:custGeom>
            <a:solidFill>
              <a:srgbClr val="A7A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6535423" y="2550933"/>
              <a:ext cx="40869" cy="27725"/>
            </a:xfrm>
            <a:custGeom>
              <a:avLst/>
              <a:gdLst/>
              <a:ahLst/>
              <a:cxnLst/>
              <a:rect l="l" t="t" r="r" b="b"/>
              <a:pathLst>
                <a:path w="647" h="439" extrusionOk="0">
                  <a:moveTo>
                    <a:pt x="42" y="1"/>
                  </a:moveTo>
                  <a:cubicBezTo>
                    <a:pt x="26" y="1"/>
                    <a:pt x="17" y="1"/>
                    <a:pt x="9" y="9"/>
                  </a:cubicBezTo>
                  <a:cubicBezTo>
                    <a:pt x="1" y="18"/>
                    <a:pt x="1" y="34"/>
                    <a:pt x="9" y="42"/>
                  </a:cubicBezTo>
                  <a:cubicBezTo>
                    <a:pt x="50" y="92"/>
                    <a:pt x="100" y="125"/>
                    <a:pt x="150" y="158"/>
                  </a:cubicBezTo>
                  <a:cubicBezTo>
                    <a:pt x="191" y="200"/>
                    <a:pt x="241" y="233"/>
                    <a:pt x="291" y="266"/>
                  </a:cubicBezTo>
                  <a:cubicBezTo>
                    <a:pt x="340" y="299"/>
                    <a:pt x="390" y="332"/>
                    <a:pt x="448" y="357"/>
                  </a:cubicBezTo>
                  <a:cubicBezTo>
                    <a:pt x="498" y="382"/>
                    <a:pt x="556" y="407"/>
                    <a:pt x="606" y="432"/>
                  </a:cubicBezTo>
                  <a:lnTo>
                    <a:pt x="614" y="432"/>
                  </a:lnTo>
                  <a:cubicBezTo>
                    <a:pt x="618" y="436"/>
                    <a:pt x="622" y="438"/>
                    <a:pt x="626" y="438"/>
                  </a:cubicBezTo>
                  <a:cubicBezTo>
                    <a:pt x="630" y="438"/>
                    <a:pt x="635" y="436"/>
                    <a:pt x="639" y="432"/>
                  </a:cubicBezTo>
                  <a:cubicBezTo>
                    <a:pt x="647" y="415"/>
                    <a:pt x="647" y="399"/>
                    <a:pt x="639" y="390"/>
                  </a:cubicBezTo>
                  <a:cubicBezTo>
                    <a:pt x="597" y="349"/>
                    <a:pt x="548" y="308"/>
                    <a:pt x="506" y="274"/>
                  </a:cubicBezTo>
                  <a:cubicBezTo>
                    <a:pt x="456" y="241"/>
                    <a:pt x="407" y="208"/>
                    <a:pt x="357" y="175"/>
                  </a:cubicBezTo>
                  <a:cubicBezTo>
                    <a:pt x="307" y="142"/>
                    <a:pt x="249" y="109"/>
                    <a:pt x="200" y="76"/>
                  </a:cubicBezTo>
                  <a:cubicBezTo>
                    <a:pt x="150" y="51"/>
                    <a:pt x="92" y="26"/>
                    <a:pt x="42" y="1"/>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6583050" y="2334307"/>
              <a:ext cx="56598" cy="242199"/>
            </a:xfrm>
            <a:custGeom>
              <a:avLst/>
              <a:gdLst/>
              <a:ahLst/>
              <a:cxnLst/>
              <a:rect l="l" t="t" r="r" b="b"/>
              <a:pathLst>
                <a:path w="896" h="3835" extrusionOk="0">
                  <a:moveTo>
                    <a:pt x="50" y="1"/>
                  </a:moveTo>
                  <a:cubicBezTo>
                    <a:pt x="34" y="1"/>
                    <a:pt x="17" y="9"/>
                    <a:pt x="17" y="26"/>
                  </a:cubicBezTo>
                  <a:cubicBezTo>
                    <a:pt x="1" y="374"/>
                    <a:pt x="1" y="730"/>
                    <a:pt x="26" y="1078"/>
                  </a:cubicBezTo>
                  <a:cubicBezTo>
                    <a:pt x="42" y="1426"/>
                    <a:pt x="92" y="1774"/>
                    <a:pt x="142" y="2122"/>
                  </a:cubicBezTo>
                  <a:cubicBezTo>
                    <a:pt x="158" y="2205"/>
                    <a:pt x="166" y="2296"/>
                    <a:pt x="200" y="2387"/>
                  </a:cubicBezTo>
                  <a:cubicBezTo>
                    <a:pt x="233" y="2478"/>
                    <a:pt x="291" y="2553"/>
                    <a:pt x="349" y="2627"/>
                  </a:cubicBezTo>
                  <a:cubicBezTo>
                    <a:pt x="473" y="2760"/>
                    <a:pt x="622" y="2851"/>
                    <a:pt x="722" y="2984"/>
                  </a:cubicBezTo>
                  <a:cubicBezTo>
                    <a:pt x="771" y="3042"/>
                    <a:pt x="796" y="3116"/>
                    <a:pt x="788" y="3191"/>
                  </a:cubicBezTo>
                  <a:cubicBezTo>
                    <a:pt x="780" y="3265"/>
                    <a:pt x="738" y="3340"/>
                    <a:pt x="697" y="3406"/>
                  </a:cubicBezTo>
                  <a:cubicBezTo>
                    <a:pt x="597" y="3547"/>
                    <a:pt x="481" y="3671"/>
                    <a:pt x="349" y="3787"/>
                  </a:cubicBezTo>
                  <a:cubicBezTo>
                    <a:pt x="340" y="3796"/>
                    <a:pt x="340" y="3812"/>
                    <a:pt x="340" y="3820"/>
                  </a:cubicBezTo>
                  <a:cubicBezTo>
                    <a:pt x="350" y="3830"/>
                    <a:pt x="360" y="3834"/>
                    <a:pt x="368" y="3834"/>
                  </a:cubicBezTo>
                  <a:cubicBezTo>
                    <a:pt x="374" y="3834"/>
                    <a:pt x="378" y="3832"/>
                    <a:pt x="382" y="3829"/>
                  </a:cubicBezTo>
                  <a:cubicBezTo>
                    <a:pt x="514" y="3721"/>
                    <a:pt x="655" y="3605"/>
                    <a:pt x="763" y="3456"/>
                  </a:cubicBezTo>
                  <a:cubicBezTo>
                    <a:pt x="813" y="3381"/>
                    <a:pt x="862" y="3298"/>
                    <a:pt x="879" y="3199"/>
                  </a:cubicBezTo>
                  <a:cubicBezTo>
                    <a:pt x="896" y="3108"/>
                    <a:pt x="854" y="3000"/>
                    <a:pt x="804" y="2926"/>
                  </a:cubicBezTo>
                  <a:cubicBezTo>
                    <a:pt x="688" y="2768"/>
                    <a:pt x="539" y="2677"/>
                    <a:pt x="432" y="2553"/>
                  </a:cubicBezTo>
                  <a:cubicBezTo>
                    <a:pt x="374" y="2486"/>
                    <a:pt x="324" y="2420"/>
                    <a:pt x="299" y="2346"/>
                  </a:cubicBezTo>
                  <a:cubicBezTo>
                    <a:pt x="274" y="2279"/>
                    <a:pt x="266" y="2188"/>
                    <a:pt x="249" y="2105"/>
                  </a:cubicBezTo>
                  <a:cubicBezTo>
                    <a:pt x="191" y="1757"/>
                    <a:pt x="150" y="1418"/>
                    <a:pt x="125" y="1070"/>
                  </a:cubicBezTo>
                  <a:cubicBezTo>
                    <a:pt x="92" y="722"/>
                    <a:pt x="75" y="374"/>
                    <a:pt x="75" y="26"/>
                  </a:cubicBezTo>
                  <a:cubicBezTo>
                    <a:pt x="75" y="17"/>
                    <a:pt x="59" y="1"/>
                    <a:pt x="50" y="1"/>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6025309" y="2259761"/>
              <a:ext cx="101268" cy="168805"/>
            </a:xfrm>
            <a:custGeom>
              <a:avLst/>
              <a:gdLst/>
              <a:ahLst/>
              <a:cxnLst/>
              <a:rect l="l" t="t" r="r" b="b"/>
              <a:pathLst>
                <a:path w="1369" h="2282" extrusionOk="0">
                  <a:moveTo>
                    <a:pt x="34" y="0"/>
                  </a:moveTo>
                  <a:cubicBezTo>
                    <a:pt x="26" y="0"/>
                    <a:pt x="9" y="9"/>
                    <a:pt x="9" y="25"/>
                  </a:cubicBezTo>
                  <a:cubicBezTo>
                    <a:pt x="1" y="42"/>
                    <a:pt x="17" y="58"/>
                    <a:pt x="26" y="58"/>
                  </a:cubicBezTo>
                  <a:cubicBezTo>
                    <a:pt x="167" y="83"/>
                    <a:pt x="291" y="141"/>
                    <a:pt x="382" y="232"/>
                  </a:cubicBezTo>
                  <a:cubicBezTo>
                    <a:pt x="481" y="323"/>
                    <a:pt x="556" y="439"/>
                    <a:pt x="614" y="564"/>
                  </a:cubicBezTo>
                  <a:cubicBezTo>
                    <a:pt x="733" y="793"/>
                    <a:pt x="806" y="1052"/>
                    <a:pt x="884" y="1306"/>
                  </a:cubicBezTo>
                  <a:lnTo>
                    <a:pt x="884" y="1306"/>
                  </a:lnTo>
                  <a:cubicBezTo>
                    <a:pt x="786" y="1383"/>
                    <a:pt x="690" y="1468"/>
                    <a:pt x="622" y="1574"/>
                  </a:cubicBezTo>
                  <a:cubicBezTo>
                    <a:pt x="606" y="1608"/>
                    <a:pt x="589" y="1641"/>
                    <a:pt x="581" y="1674"/>
                  </a:cubicBezTo>
                  <a:cubicBezTo>
                    <a:pt x="564" y="1707"/>
                    <a:pt x="556" y="1740"/>
                    <a:pt x="556" y="1782"/>
                  </a:cubicBezTo>
                  <a:cubicBezTo>
                    <a:pt x="539" y="1856"/>
                    <a:pt x="564" y="1939"/>
                    <a:pt x="597" y="1997"/>
                  </a:cubicBezTo>
                  <a:cubicBezTo>
                    <a:pt x="680" y="2130"/>
                    <a:pt x="813" y="2196"/>
                    <a:pt x="937" y="2237"/>
                  </a:cubicBezTo>
                  <a:cubicBezTo>
                    <a:pt x="1040" y="2269"/>
                    <a:pt x="1148" y="2282"/>
                    <a:pt x="1253" y="2282"/>
                  </a:cubicBezTo>
                  <a:cubicBezTo>
                    <a:pt x="1283" y="2282"/>
                    <a:pt x="1313" y="2281"/>
                    <a:pt x="1343" y="2279"/>
                  </a:cubicBezTo>
                  <a:cubicBezTo>
                    <a:pt x="1351" y="2279"/>
                    <a:pt x="1368" y="2270"/>
                    <a:pt x="1360" y="2262"/>
                  </a:cubicBezTo>
                  <a:cubicBezTo>
                    <a:pt x="1360" y="2246"/>
                    <a:pt x="1351" y="2229"/>
                    <a:pt x="1335" y="2229"/>
                  </a:cubicBezTo>
                  <a:cubicBezTo>
                    <a:pt x="1211" y="2221"/>
                    <a:pt x="1078" y="2204"/>
                    <a:pt x="962" y="2163"/>
                  </a:cubicBezTo>
                  <a:cubicBezTo>
                    <a:pt x="846" y="2121"/>
                    <a:pt x="738" y="2055"/>
                    <a:pt x="689" y="1956"/>
                  </a:cubicBezTo>
                  <a:cubicBezTo>
                    <a:pt x="631" y="1856"/>
                    <a:pt x="655" y="1732"/>
                    <a:pt x="713" y="1632"/>
                  </a:cubicBezTo>
                  <a:cubicBezTo>
                    <a:pt x="780" y="1533"/>
                    <a:pt x="871" y="1450"/>
                    <a:pt x="979" y="1376"/>
                  </a:cubicBezTo>
                  <a:cubicBezTo>
                    <a:pt x="995" y="1359"/>
                    <a:pt x="1003" y="1334"/>
                    <a:pt x="995" y="1318"/>
                  </a:cubicBezTo>
                  <a:cubicBezTo>
                    <a:pt x="954" y="1177"/>
                    <a:pt x="912" y="1044"/>
                    <a:pt x="871" y="912"/>
                  </a:cubicBezTo>
                  <a:cubicBezTo>
                    <a:pt x="821" y="779"/>
                    <a:pt x="771" y="646"/>
                    <a:pt x="705" y="514"/>
                  </a:cubicBezTo>
                  <a:cubicBezTo>
                    <a:pt x="639" y="390"/>
                    <a:pt x="548" y="265"/>
                    <a:pt x="440" y="174"/>
                  </a:cubicBezTo>
                  <a:cubicBezTo>
                    <a:pt x="324" y="75"/>
                    <a:pt x="183" y="17"/>
                    <a:pt x="34" y="0"/>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6961209" y="2251994"/>
              <a:ext cx="74860" cy="194770"/>
            </a:xfrm>
            <a:custGeom>
              <a:avLst/>
              <a:gdLst/>
              <a:ahLst/>
              <a:cxnLst/>
              <a:rect l="l" t="t" r="r" b="b"/>
              <a:pathLst>
                <a:path w="1012" h="2633" extrusionOk="0">
                  <a:moveTo>
                    <a:pt x="982" y="0"/>
                  </a:moveTo>
                  <a:cubicBezTo>
                    <a:pt x="975" y="0"/>
                    <a:pt x="967" y="4"/>
                    <a:pt x="962" y="14"/>
                  </a:cubicBezTo>
                  <a:cubicBezTo>
                    <a:pt x="780" y="221"/>
                    <a:pt x="647" y="453"/>
                    <a:pt x="531" y="702"/>
                  </a:cubicBezTo>
                  <a:cubicBezTo>
                    <a:pt x="407" y="942"/>
                    <a:pt x="316" y="1199"/>
                    <a:pt x="225" y="1456"/>
                  </a:cubicBezTo>
                  <a:cubicBezTo>
                    <a:pt x="216" y="1481"/>
                    <a:pt x="225" y="1514"/>
                    <a:pt x="258" y="1522"/>
                  </a:cubicBezTo>
                  <a:cubicBezTo>
                    <a:pt x="390" y="1580"/>
                    <a:pt x="515" y="1646"/>
                    <a:pt x="606" y="1754"/>
                  </a:cubicBezTo>
                  <a:cubicBezTo>
                    <a:pt x="697" y="1853"/>
                    <a:pt x="738" y="1994"/>
                    <a:pt x="697" y="2127"/>
                  </a:cubicBezTo>
                  <a:cubicBezTo>
                    <a:pt x="655" y="2251"/>
                    <a:pt x="548" y="2359"/>
                    <a:pt x="432" y="2433"/>
                  </a:cubicBezTo>
                  <a:cubicBezTo>
                    <a:pt x="307" y="2508"/>
                    <a:pt x="167" y="2558"/>
                    <a:pt x="26" y="2583"/>
                  </a:cubicBezTo>
                  <a:lnTo>
                    <a:pt x="17" y="2583"/>
                  </a:lnTo>
                  <a:cubicBezTo>
                    <a:pt x="9" y="2583"/>
                    <a:pt x="1" y="2591"/>
                    <a:pt x="1" y="2607"/>
                  </a:cubicBezTo>
                  <a:cubicBezTo>
                    <a:pt x="1" y="2624"/>
                    <a:pt x="17" y="2632"/>
                    <a:pt x="26" y="2632"/>
                  </a:cubicBezTo>
                  <a:cubicBezTo>
                    <a:pt x="183" y="2616"/>
                    <a:pt x="332" y="2583"/>
                    <a:pt x="473" y="2508"/>
                  </a:cubicBezTo>
                  <a:cubicBezTo>
                    <a:pt x="614" y="2425"/>
                    <a:pt x="738" y="2309"/>
                    <a:pt x="788" y="2152"/>
                  </a:cubicBezTo>
                  <a:cubicBezTo>
                    <a:pt x="854" y="1994"/>
                    <a:pt x="796" y="1804"/>
                    <a:pt x="689" y="1679"/>
                  </a:cubicBezTo>
                  <a:cubicBezTo>
                    <a:pt x="601" y="1570"/>
                    <a:pt x="475" y="1493"/>
                    <a:pt x="350" y="1436"/>
                  </a:cubicBezTo>
                  <a:lnTo>
                    <a:pt x="350" y="1436"/>
                  </a:lnTo>
                  <a:cubicBezTo>
                    <a:pt x="429" y="1198"/>
                    <a:pt x="521" y="967"/>
                    <a:pt x="614" y="743"/>
                  </a:cubicBezTo>
                  <a:cubicBezTo>
                    <a:pt x="722" y="495"/>
                    <a:pt x="846" y="263"/>
                    <a:pt x="1003" y="47"/>
                  </a:cubicBezTo>
                  <a:cubicBezTo>
                    <a:pt x="1012" y="31"/>
                    <a:pt x="1003" y="22"/>
                    <a:pt x="995" y="6"/>
                  </a:cubicBezTo>
                  <a:cubicBezTo>
                    <a:pt x="992" y="2"/>
                    <a:pt x="987" y="0"/>
                    <a:pt x="982" y="0"/>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6212903" y="2417841"/>
              <a:ext cx="47860" cy="9321"/>
            </a:xfrm>
            <a:custGeom>
              <a:avLst/>
              <a:gdLst/>
              <a:ahLst/>
              <a:cxnLst/>
              <a:rect l="l" t="t" r="r" b="b"/>
              <a:pathLst>
                <a:path w="647" h="126" extrusionOk="0">
                  <a:moveTo>
                    <a:pt x="315" y="1"/>
                  </a:moveTo>
                  <a:cubicBezTo>
                    <a:pt x="265" y="9"/>
                    <a:pt x="216" y="9"/>
                    <a:pt x="166" y="26"/>
                  </a:cubicBezTo>
                  <a:cubicBezTo>
                    <a:pt x="116" y="34"/>
                    <a:pt x="67" y="51"/>
                    <a:pt x="17" y="75"/>
                  </a:cubicBezTo>
                  <a:cubicBezTo>
                    <a:pt x="9" y="75"/>
                    <a:pt x="0" y="92"/>
                    <a:pt x="0" y="100"/>
                  </a:cubicBezTo>
                  <a:cubicBezTo>
                    <a:pt x="0" y="117"/>
                    <a:pt x="9" y="125"/>
                    <a:pt x="25" y="125"/>
                  </a:cubicBezTo>
                  <a:lnTo>
                    <a:pt x="174" y="125"/>
                  </a:lnTo>
                  <a:lnTo>
                    <a:pt x="323" y="117"/>
                  </a:lnTo>
                  <a:cubicBezTo>
                    <a:pt x="373" y="109"/>
                    <a:pt x="423" y="109"/>
                    <a:pt x="473" y="100"/>
                  </a:cubicBezTo>
                  <a:cubicBezTo>
                    <a:pt x="522" y="100"/>
                    <a:pt x="572" y="100"/>
                    <a:pt x="622" y="92"/>
                  </a:cubicBezTo>
                  <a:cubicBezTo>
                    <a:pt x="630" y="84"/>
                    <a:pt x="638" y="84"/>
                    <a:pt x="638" y="67"/>
                  </a:cubicBezTo>
                  <a:cubicBezTo>
                    <a:pt x="647" y="59"/>
                    <a:pt x="638" y="42"/>
                    <a:pt x="622" y="34"/>
                  </a:cubicBezTo>
                  <a:cubicBezTo>
                    <a:pt x="572" y="17"/>
                    <a:pt x="522" y="9"/>
                    <a:pt x="473" y="9"/>
                  </a:cubicBezTo>
                  <a:cubicBezTo>
                    <a:pt x="423" y="1"/>
                    <a:pt x="365" y="1"/>
                    <a:pt x="315" y="1"/>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6212903" y="2373161"/>
              <a:ext cx="39279" cy="9838"/>
            </a:xfrm>
            <a:custGeom>
              <a:avLst/>
              <a:gdLst/>
              <a:ahLst/>
              <a:cxnLst/>
              <a:rect l="l" t="t" r="r" b="b"/>
              <a:pathLst>
                <a:path w="531" h="133" extrusionOk="0">
                  <a:moveTo>
                    <a:pt x="25" y="0"/>
                  </a:moveTo>
                  <a:cubicBezTo>
                    <a:pt x="17" y="8"/>
                    <a:pt x="9" y="8"/>
                    <a:pt x="9" y="17"/>
                  </a:cubicBezTo>
                  <a:cubicBezTo>
                    <a:pt x="0" y="33"/>
                    <a:pt x="0" y="50"/>
                    <a:pt x="17" y="58"/>
                  </a:cubicBezTo>
                  <a:cubicBezTo>
                    <a:pt x="58" y="75"/>
                    <a:pt x="100" y="83"/>
                    <a:pt x="141" y="99"/>
                  </a:cubicBezTo>
                  <a:cubicBezTo>
                    <a:pt x="174" y="108"/>
                    <a:pt x="216" y="116"/>
                    <a:pt x="257" y="124"/>
                  </a:cubicBezTo>
                  <a:cubicBezTo>
                    <a:pt x="299" y="133"/>
                    <a:pt x="340" y="133"/>
                    <a:pt x="381" y="133"/>
                  </a:cubicBezTo>
                  <a:lnTo>
                    <a:pt x="506" y="133"/>
                  </a:lnTo>
                  <a:cubicBezTo>
                    <a:pt x="514" y="133"/>
                    <a:pt x="522" y="124"/>
                    <a:pt x="531" y="116"/>
                  </a:cubicBezTo>
                  <a:cubicBezTo>
                    <a:pt x="531" y="99"/>
                    <a:pt x="531" y="83"/>
                    <a:pt x="514" y="83"/>
                  </a:cubicBezTo>
                  <a:cubicBezTo>
                    <a:pt x="473" y="58"/>
                    <a:pt x="439" y="50"/>
                    <a:pt x="398" y="41"/>
                  </a:cubicBezTo>
                  <a:cubicBezTo>
                    <a:pt x="357" y="25"/>
                    <a:pt x="315" y="17"/>
                    <a:pt x="274" y="8"/>
                  </a:cubicBezTo>
                  <a:cubicBezTo>
                    <a:pt x="232" y="8"/>
                    <a:pt x="191" y="0"/>
                    <a:pt x="149" y="0"/>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6900552" y="2392764"/>
              <a:ext cx="36838" cy="10504"/>
            </a:xfrm>
            <a:custGeom>
              <a:avLst/>
              <a:gdLst/>
              <a:ahLst/>
              <a:cxnLst/>
              <a:rect l="l" t="t" r="r" b="b"/>
              <a:pathLst>
                <a:path w="498" h="142" extrusionOk="0">
                  <a:moveTo>
                    <a:pt x="357" y="0"/>
                  </a:moveTo>
                  <a:cubicBezTo>
                    <a:pt x="315" y="8"/>
                    <a:pt x="282" y="8"/>
                    <a:pt x="241" y="17"/>
                  </a:cubicBezTo>
                  <a:cubicBezTo>
                    <a:pt x="208" y="25"/>
                    <a:pt x="166" y="33"/>
                    <a:pt x="133" y="42"/>
                  </a:cubicBezTo>
                  <a:cubicBezTo>
                    <a:pt x="92" y="50"/>
                    <a:pt x="59" y="58"/>
                    <a:pt x="25" y="75"/>
                  </a:cubicBezTo>
                  <a:cubicBezTo>
                    <a:pt x="17" y="83"/>
                    <a:pt x="9" y="83"/>
                    <a:pt x="9" y="100"/>
                  </a:cubicBezTo>
                  <a:cubicBezTo>
                    <a:pt x="1" y="108"/>
                    <a:pt x="9" y="124"/>
                    <a:pt x="25" y="133"/>
                  </a:cubicBezTo>
                  <a:cubicBezTo>
                    <a:pt x="67" y="141"/>
                    <a:pt x="108" y="141"/>
                    <a:pt x="141" y="141"/>
                  </a:cubicBezTo>
                  <a:cubicBezTo>
                    <a:pt x="183" y="141"/>
                    <a:pt x="224" y="133"/>
                    <a:pt x="257" y="124"/>
                  </a:cubicBezTo>
                  <a:cubicBezTo>
                    <a:pt x="299" y="124"/>
                    <a:pt x="340" y="116"/>
                    <a:pt x="373" y="100"/>
                  </a:cubicBezTo>
                  <a:cubicBezTo>
                    <a:pt x="407" y="91"/>
                    <a:pt x="448" y="75"/>
                    <a:pt x="481" y="50"/>
                  </a:cubicBezTo>
                  <a:cubicBezTo>
                    <a:pt x="489" y="50"/>
                    <a:pt x="489" y="42"/>
                    <a:pt x="498" y="33"/>
                  </a:cubicBezTo>
                  <a:cubicBezTo>
                    <a:pt x="498" y="17"/>
                    <a:pt x="481" y="0"/>
                    <a:pt x="465" y="0"/>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6895078" y="2341649"/>
              <a:ext cx="39871" cy="15904"/>
            </a:xfrm>
            <a:custGeom>
              <a:avLst/>
              <a:gdLst/>
              <a:ahLst/>
              <a:cxnLst/>
              <a:rect l="l" t="t" r="r" b="b"/>
              <a:pathLst>
                <a:path w="539" h="215" extrusionOk="0">
                  <a:moveTo>
                    <a:pt x="413" y="0"/>
                  </a:moveTo>
                  <a:cubicBezTo>
                    <a:pt x="400" y="0"/>
                    <a:pt x="386" y="1"/>
                    <a:pt x="373" y="3"/>
                  </a:cubicBezTo>
                  <a:cubicBezTo>
                    <a:pt x="331" y="3"/>
                    <a:pt x="282" y="12"/>
                    <a:pt x="240" y="20"/>
                  </a:cubicBezTo>
                  <a:cubicBezTo>
                    <a:pt x="191" y="37"/>
                    <a:pt x="149" y="53"/>
                    <a:pt x="108" y="78"/>
                  </a:cubicBezTo>
                  <a:cubicBezTo>
                    <a:pt x="75" y="103"/>
                    <a:pt x="33" y="136"/>
                    <a:pt x="8" y="169"/>
                  </a:cubicBezTo>
                  <a:cubicBezTo>
                    <a:pt x="0" y="177"/>
                    <a:pt x="0" y="186"/>
                    <a:pt x="8" y="202"/>
                  </a:cubicBezTo>
                  <a:cubicBezTo>
                    <a:pt x="8" y="208"/>
                    <a:pt x="17" y="214"/>
                    <a:pt x="27" y="214"/>
                  </a:cubicBezTo>
                  <a:cubicBezTo>
                    <a:pt x="32" y="214"/>
                    <a:pt x="37" y="213"/>
                    <a:pt x="41" y="211"/>
                  </a:cubicBezTo>
                  <a:cubicBezTo>
                    <a:pt x="83" y="202"/>
                    <a:pt x="116" y="186"/>
                    <a:pt x="157" y="169"/>
                  </a:cubicBezTo>
                  <a:cubicBezTo>
                    <a:pt x="191" y="153"/>
                    <a:pt x="232" y="136"/>
                    <a:pt x="273" y="128"/>
                  </a:cubicBezTo>
                  <a:cubicBezTo>
                    <a:pt x="307" y="119"/>
                    <a:pt x="348" y="111"/>
                    <a:pt x="389" y="95"/>
                  </a:cubicBezTo>
                  <a:lnTo>
                    <a:pt x="505" y="70"/>
                  </a:lnTo>
                  <a:cubicBezTo>
                    <a:pt x="522" y="70"/>
                    <a:pt x="530" y="61"/>
                    <a:pt x="530" y="53"/>
                  </a:cubicBezTo>
                  <a:cubicBezTo>
                    <a:pt x="539" y="37"/>
                    <a:pt x="530" y="20"/>
                    <a:pt x="514" y="20"/>
                  </a:cubicBezTo>
                  <a:cubicBezTo>
                    <a:pt x="483" y="8"/>
                    <a:pt x="449" y="0"/>
                    <a:pt x="413" y="0"/>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6309142" y="2500986"/>
              <a:ext cx="104227" cy="20194"/>
            </a:xfrm>
            <a:custGeom>
              <a:avLst/>
              <a:gdLst/>
              <a:ahLst/>
              <a:cxnLst/>
              <a:rect l="l" t="t" r="r" b="b"/>
              <a:pathLst>
                <a:path w="1409" h="273" extrusionOk="0">
                  <a:moveTo>
                    <a:pt x="33" y="0"/>
                  </a:moveTo>
                  <a:cubicBezTo>
                    <a:pt x="24" y="0"/>
                    <a:pt x="14" y="6"/>
                    <a:pt x="8" y="12"/>
                  </a:cubicBezTo>
                  <a:cubicBezTo>
                    <a:pt x="0" y="29"/>
                    <a:pt x="8" y="45"/>
                    <a:pt x="25" y="53"/>
                  </a:cubicBezTo>
                  <a:cubicBezTo>
                    <a:pt x="124" y="103"/>
                    <a:pt x="232" y="145"/>
                    <a:pt x="348" y="178"/>
                  </a:cubicBezTo>
                  <a:cubicBezTo>
                    <a:pt x="456" y="211"/>
                    <a:pt x="572" y="236"/>
                    <a:pt x="688" y="252"/>
                  </a:cubicBezTo>
                  <a:cubicBezTo>
                    <a:pt x="773" y="264"/>
                    <a:pt x="858" y="272"/>
                    <a:pt x="943" y="272"/>
                  </a:cubicBezTo>
                  <a:cubicBezTo>
                    <a:pt x="974" y="272"/>
                    <a:pt x="1005" y="271"/>
                    <a:pt x="1036" y="269"/>
                  </a:cubicBezTo>
                  <a:cubicBezTo>
                    <a:pt x="1152" y="269"/>
                    <a:pt x="1268" y="261"/>
                    <a:pt x="1384" y="244"/>
                  </a:cubicBezTo>
                  <a:cubicBezTo>
                    <a:pt x="1400" y="236"/>
                    <a:pt x="1409" y="227"/>
                    <a:pt x="1409" y="211"/>
                  </a:cubicBezTo>
                  <a:cubicBezTo>
                    <a:pt x="1409" y="203"/>
                    <a:pt x="1392" y="186"/>
                    <a:pt x="1384" y="186"/>
                  </a:cubicBezTo>
                  <a:cubicBezTo>
                    <a:pt x="1268" y="186"/>
                    <a:pt x="1152" y="186"/>
                    <a:pt x="1044" y="178"/>
                  </a:cubicBezTo>
                  <a:cubicBezTo>
                    <a:pt x="928" y="161"/>
                    <a:pt x="812" y="153"/>
                    <a:pt x="704" y="136"/>
                  </a:cubicBezTo>
                  <a:cubicBezTo>
                    <a:pt x="597" y="128"/>
                    <a:pt x="481" y="103"/>
                    <a:pt x="373" y="78"/>
                  </a:cubicBezTo>
                  <a:cubicBezTo>
                    <a:pt x="265" y="62"/>
                    <a:pt x="149" y="29"/>
                    <a:pt x="42" y="4"/>
                  </a:cubicBezTo>
                  <a:cubicBezTo>
                    <a:pt x="39" y="1"/>
                    <a:pt x="36" y="0"/>
                    <a:pt x="33" y="0"/>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6703193" y="2503649"/>
              <a:ext cx="98753" cy="17901"/>
            </a:xfrm>
            <a:custGeom>
              <a:avLst/>
              <a:gdLst/>
              <a:ahLst/>
              <a:cxnLst/>
              <a:rect l="l" t="t" r="r" b="b"/>
              <a:pathLst>
                <a:path w="1335" h="242" extrusionOk="0">
                  <a:moveTo>
                    <a:pt x="42" y="1"/>
                  </a:moveTo>
                  <a:cubicBezTo>
                    <a:pt x="34" y="1"/>
                    <a:pt x="17" y="1"/>
                    <a:pt x="9" y="17"/>
                  </a:cubicBezTo>
                  <a:cubicBezTo>
                    <a:pt x="1" y="26"/>
                    <a:pt x="9" y="42"/>
                    <a:pt x="17" y="51"/>
                  </a:cubicBezTo>
                  <a:cubicBezTo>
                    <a:pt x="117" y="109"/>
                    <a:pt x="224" y="158"/>
                    <a:pt x="332" y="191"/>
                  </a:cubicBezTo>
                  <a:cubicBezTo>
                    <a:pt x="440" y="216"/>
                    <a:pt x="548" y="233"/>
                    <a:pt x="664" y="241"/>
                  </a:cubicBezTo>
                  <a:cubicBezTo>
                    <a:pt x="887" y="241"/>
                    <a:pt x="1119" y="191"/>
                    <a:pt x="1318" y="92"/>
                  </a:cubicBezTo>
                  <a:cubicBezTo>
                    <a:pt x="1326" y="84"/>
                    <a:pt x="1335" y="75"/>
                    <a:pt x="1326" y="59"/>
                  </a:cubicBezTo>
                  <a:cubicBezTo>
                    <a:pt x="1326" y="47"/>
                    <a:pt x="1317" y="39"/>
                    <a:pt x="1306" y="39"/>
                  </a:cubicBezTo>
                  <a:cubicBezTo>
                    <a:pt x="1302" y="39"/>
                    <a:pt x="1298" y="40"/>
                    <a:pt x="1293" y="42"/>
                  </a:cubicBezTo>
                  <a:cubicBezTo>
                    <a:pt x="1194" y="67"/>
                    <a:pt x="1086" y="92"/>
                    <a:pt x="978" y="109"/>
                  </a:cubicBezTo>
                  <a:cubicBezTo>
                    <a:pt x="879" y="125"/>
                    <a:pt x="771" y="125"/>
                    <a:pt x="664" y="125"/>
                  </a:cubicBezTo>
                  <a:cubicBezTo>
                    <a:pt x="564" y="125"/>
                    <a:pt x="456" y="109"/>
                    <a:pt x="349" y="92"/>
                  </a:cubicBezTo>
                  <a:cubicBezTo>
                    <a:pt x="249" y="67"/>
                    <a:pt x="142" y="42"/>
                    <a:pt x="42" y="1"/>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6534018" y="2867300"/>
              <a:ext cx="98753" cy="30625"/>
            </a:xfrm>
            <a:custGeom>
              <a:avLst/>
              <a:gdLst/>
              <a:ahLst/>
              <a:cxnLst/>
              <a:rect l="l" t="t" r="r" b="b"/>
              <a:pathLst>
                <a:path w="1335" h="414" extrusionOk="0">
                  <a:moveTo>
                    <a:pt x="1302" y="0"/>
                  </a:moveTo>
                  <a:cubicBezTo>
                    <a:pt x="1295" y="0"/>
                    <a:pt x="1289" y="2"/>
                    <a:pt x="1285" y="6"/>
                  </a:cubicBezTo>
                  <a:cubicBezTo>
                    <a:pt x="1202" y="98"/>
                    <a:pt x="1119" y="172"/>
                    <a:pt x="1020" y="222"/>
                  </a:cubicBezTo>
                  <a:cubicBezTo>
                    <a:pt x="921" y="272"/>
                    <a:pt x="805" y="305"/>
                    <a:pt x="697" y="305"/>
                  </a:cubicBezTo>
                  <a:cubicBezTo>
                    <a:pt x="589" y="305"/>
                    <a:pt x="473" y="288"/>
                    <a:pt x="365" y="255"/>
                  </a:cubicBezTo>
                  <a:cubicBezTo>
                    <a:pt x="258" y="222"/>
                    <a:pt x="150" y="172"/>
                    <a:pt x="42" y="114"/>
                  </a:cubicBezTo>
                  <a:cubicBezTo>
                    <a:pt x="40" y="112"/>
                    <a:pt x="37" y="111"/>
                    <a:pt x="33" y="111"/>
                  </a:cubicBezTo>
                  <a:cubicBezTo>
                    <a:pt x="25" y="111"/>
                    <a:pt x="15" y="117"/>
                    <a:pt x="9" y="122"/>
                  </a:cubicBezTo>
                  <a:cubicBezTo>
                    <a:pt x="1" y="131"/>
                    <a:pt x="1" y="147"/>
                    <a:pt x="17" y="156"/>
                  </a:cubicBezTo>
                  <a:cubicBezTo>
                    <a:pt x="109" y="238"/>
                    <a:pt x="216" y="296"/>
                    <a:pt x="332" y="346"/>
                  </a:cubicBezTo>
                  <a:cubicBezTo>
                    <a:pt x="434" y="390"/>
                    <a:pt x="541" y="414"/>
                    <a:pt x="650" y="414"/>
                  </a:cubicBezTo>
                  <a:cubicBezTo>
                    <a:pt x="665" y="414"/>
                    <a:pt x="681" y="413"/>
                    <a:pt x="697" y="412"/>
                  </a:cubicBezTo>
                  <a:cubicBezTo>
                    <a:pt x="829" y="412"/>
                    <a:pt x="954" y="379"/>
                    <a:pt x="1061" y="305"/>
                  </a:cubicBezTo>
                  <a:cubicBezTo>
                    <a:pt x="1177" y="238"/>
                    <a:pt x="1260" y="147"/>
                    <a:pt x="1327" y="40"/>
                  </a:cubicBezTo>
                  <a:cubicBezTo>
                    <a:pt x="1335" y="31"/>
                    <a:pt x="1327" y="15"/>
                    <a:pt x="1318" y="6"/>
                  </a:cubicBezTo>
                  <a:cubicBezTo>
                    <a:pt x="1314" y="2"/>
                    <a:pt x="1308" y="0"/>
                    <a:pt x="1302" y="0"/>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5873370" y="1551249"/>
              <a:ext cx="1309165" cy="446868"/>
            </a:xfrm>
            <a:custGeom>
              <a:avLst/>
              <a:gdLst/>
              <a:ahLst/>
              <a:cxnLst/>
              <a:rect l="l" t="t" r="r" b="b"/>
              <a:pathLst>
                <a:path w="17698" h="6041" extrusionOk="0">
                  <a:moveTo>
                    <a:pt x="9330" y="0"/>
                  </a:moveTo>
                  <a:cubicBezTo>
                    <a:pt x="4706" y="0"/>
                    <a:pt x="1914" y="1624"/>
                    <a:pt x="953" y="3604"/>
                  </a:cubicBezTo>
                  <a:cubicBezTo>
                    <a:pt x="0" y="5585"/>
                    <a:pt x="1831" y="6040"/>
                    <a:pt x="1831" y="6040"/>
                  </a:cubicBezTo>
                  <a:lnTo>
                    <a:pt x="16173" y="5452"/>
                  </a:lnTo>
                  <a:cubicBezTo>
                    <a:pt x="16173" y="5452"/>
                    <a:pt x="17698" y="4400"/>
                    <a:pt x="16745" y="3024"/>
                  </a:cubicBezTo>
                  <a:cubicBezTo>
                    <a:pt x="16115" y="2113"/>
                    <a:pt x="13953" y="0"/>
                    <a:pt x="9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a:off x="5998975" y="1728932"/>
              <a:ext cx="1084289" cy="389317"/>
            </a:xfrm>
            <a:custGeom>
              <a:avLst/>
              <a:gdLst/>
              <a:ahLst/>
              <a:cxnLst/>
              <a:rect l="l" t="t" r="r" b="b"/>
              <a:pathLst>
                <a:path w="14658" h="5263" extrusionOk="0">
                  <a:moveTo>
                    <a:pt x="7184" y="1"/>
                  </a:moveTo>
                  <a:cubicBezTo>
                    <a:pt x="3000" y="1"/>
                    <a:pt x="175" y="2636"/>
                    <a:pt x="1" y="3183"/>
                  </a:cubicBezTo>
                  <a:cubicBezTo>
                    <a:pt x="1" y="3183"/>
                    <a:pt x="531" y="5246"/>
                    <a:pt x="920" y="5262"/>
                  </a:cubicBezTo>
                  <a:cubicBezTo>
                    <a:pt x="922" y="5262"/>
                    <a:pt x="923" y="5262"/>
                    <a:pt x="925" y="5262"/>
                  </a:cubicBezTo>
                  <a:cubicBezTo>
                    <a:pt x="1319" y="5262"/>
                    <a:pt x="3618" y="3107"/>
                    <a:pt x="7184" y="2793"/>
                  </a:cubicBezTo>
                  <a:cubicBezTo>
                    <a:pt x="7503" y="2765"/>
                    <a:pt x="7814" y="2751"/>
                    <a:pt x="8118" y="2751"/>
                  </a:cubicBezTo>
                  <a:cubicBezTo>
                    <a:pt x="11231" y="2751"/>
                    <a:pt x="13491" y="4135"/>
                    <a:pt x="13763" y="4301"/>
                  </a:cubicBezTo>
                  <a:cubicBezTo>
                    <a:pt x="13778" y="4310"/>
                    <a:pt x="13793" y="4315"/>
                    <a:pt x="13809" y="4315"/>
                  </a:cubicBezTo>
                  <a:cubicBezTo>
                    <a:pt x="14112" y="4315"/>
                    <a:pt x="14585" y="2748"/>
                    <a:pt x="14625" y="2511"/>
                  </a:cubicBezTo>
                  <a:cubicBezTo>
                    <a:pt x="14658" y="2263"/>
                    <a:pt x="11377" y="1"/>
                    <a:pt x="71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a:off x="6268235" y="2175210"/>
              <a:ext cx="279986" cy="123460"/>
            </a:xfrm>
            <a:custGeom>
              <a:avLst/>
              <a:gdLst/>
              <a:ahLst/>
              <a:cxnLst/>
              <a:rect l="l" t="t" r="r" b="b"/>
              <a:pathLst>
                <a:path w="3785" h="1669" extrusionOk="0">
                  <a:moveTo>
                    <a:pt x="3119" y="1"/>
                  </a:moveTo>
                  <a:cubicBezTo>
                    <a:pt x="2282" y="1"/>
                    <a:pt x="175" y="207"/>
                    <a:pt x="48" y="1085"/>
                  </a:cubicBezTo>
                  <a:cubicBezTo>
                    <a:pt x="0" y="1430"/>
                    <a:pt x="1859" y="1668"/>
                    <a:pt x="2913" y="1668"/>
                  </a:cubicBezTo>
                  <a:cubicBezTo>
                    <a:pt x="3328" y="1668"/>
                    <a:pt x="3619" y="1631"/>
                    <a:pt x="3619" y="1549"/>
                  </a:cubicBezTo>
                  <a:cubicBezTo>
                    <a:pt x="3619" y="1259"/>
                    <a:pt x="3784" y="91"/>
                    <a:pt x="3420" y="16"/>
                  </a:cubicBezTo>
                  <a:cubicBezTo>
                    <a:pt x="3367" y="7"/>
                    <a:pt x="3261" y="1"/>
                    <a:pt x="3119" y="1"/>
                  </a:cubicBezTo>
                  <a:close/>
                </a:path>
              </a:pathLst>
            </a:custGeom>
            <a:solidFill>
              <a:srgbClr val="A7A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a:off x="6619234" y="2175210"/>
              <a:ext cx="280430" cy="123460"/>
            </a:xfrm>
            <a:custGeom>
              <a:avLst/>
              <a:gdLst/>
              <a:ahLst/>
              <a:cxnLst/>
              <a:rect l="l" t="t" r="r" b="b"/>
              <a:pathLst>
                <a:path w="3791" h="1669" extrusionOk="0">
                  <a:moveTo>
                    <a:pt x="674" y="1"/>
                  </a:moveTo>
                  <a:cubicBezTo>
                    <a:pt x="532" y="1"/>
                    <a:pt x="426" y="7"/>
                    <a:pt x="373" y="16"/>
                  </a:cubicBezTo>
                  <a:cubicBezTo>
                    <a:pt x="1" y="91"/>
                    <a:pt x="175" y="1259"/>
                    <a:pt x="175" y="1549"/>
                  </a:cubicBezTo>
                  <a:cubicBezTo>
                    <a:pt x="175" y="1631"/>
                    <a:pt x="465" y="1668"/>
                    <a:pt x="880" y="1668"/>
                  </a:cubicBezTo>
                  <a:cubicBezTo>
                    <a:pt x="1934" y="1668"/>
                    <a:pt x="3791" y="1430"/>
                    <a:pt x="3737" y="1085"/>
                  </a:cubicBezTo>
                  <a:cubicBezTo>
                    <a:pt x="3617" y="207"/>
                    <a:pt x="1511" y="1"/>
                    <a:pt x="674" y="1"/>
                  </a:cubicBezTo>
                  <a:close/>
                </a:path>
              </a:pathLst>
            </a:custGeom>
            <a:solidFill>
              <a:srgbClr val="A7A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6183462" y="1923851"/>
              <a:ext cx="751487" cy="297665"/>
            </a:xfrm>
            <a:custGeom>
              <a:avLst/>
              <a:gdLst/>
              <a:ahLst/>
              <a:cxnLst/>
              <a:rect l="l" t="t" r="r" b="b"/>
              <a:pathLst>
                <a:path w="10159" h="4024" extrusionOk="0">
                  <a:moveTo>
                    <a:pt x="5237" y="1"/>
                  </a:moveTo>
                  <a:cubicBezTo>
                    <a:pt x="1310" y="1"/>
                    <a:pt x="1" y="1716"/>
                    <a:pt x="1" y="1716"/>
                  </a:cubicBezTo>
                  <a:cubicBezTo>
                    <a:pt x="1" y="1716"/>
                    <a:pt x="1643" y="4023"/>
                    <a:pt x="5273" y="4023"/>
                  </a:cubicBezTo>
                  <a:cubicBezTo>
                    <a:pt x="5423" y="4023"/>
                    <a:pt x="5577" y="4019"/>
                    <a:pt x="5734" y="4011"/>
                  </a:cubicBezTo>
                  <a:cubicBezTo>
                    <a:pt x="9247" y="3820"/>
                    <a:pt x="10159" y="1094"/>
                    <a:pt x="10159" y="1094"/>
                  </a:cubicBezTo>
                  <a:cubicBezTo>
                    <a:pt x="10159" y="1094"/>
                    <a:pt x="9164" y="1"/>
                    <a:pt x="5237" y="1"/>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6336164" y="2378062"/>
              <a:ext cx="44174" cy="44170"/>
            </a:xfrm>
            <a:custGeom>
              <a:avLst/>
              <a:gdLst/>
              <a:ahLst/>
              <a:cxnLst/>
              <a:rect l="l" t="t" r="r" b="b"/>
              <a:pathLst>
                <a:path w="821" h="821" extrusionOk="0">
                  <a:moveTo>
                    <a:pt x="406" y="1"/>
                  </a:moveTo>
                  <a:cubicBezTo>
                    <a:pt x="183" y="1"/>
                    <a:pt x="0" y="183"/>
                    <a:pt x="0" y="415"/>
                  </a:cubicBezTo>
                  <a:cubicBezTo>
                    <a:pt x="0" y="639"/>
                    <a:pt x="183" y="821"/>
                    <a:pt x="406" y="821"/>
                  </a:cubicBezTo>
                  <a:cubicBezTo>
                    <a:pt x="638" y="821"/>
                    <a:pt x="821" y="639"/>
                    <a:pt x="821" y="415"/>
                  </a:cubicBezTo>
                  <a:cubicBezTo>
                    <a:pt x="821" y="183"/>
                    <a:pt x="638" y="1"/>
                    <a:pt x="4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a:off x="6670033" y="2378062"/>
              <a:ext cx="44174" cy="44170"/>
            </a:xfrm>
            <a:custGeom>
              <a:avLst/>
              <a:gdLst/>
              <a:ahLst/>
              <a:cxnLst/>
              <a:rect l="l" t="t" r="r" b="b"/>
              <a:pathLst>
                <a:path w="821" h="821" extrusionOk="0">
                  <a:moveTo>
                    <a:pt x="406" y="1"/>
                  </a:moveTo>
                  <a:cubicBezTo>
                    <a:pt x="183" y="1"/>
                    <a:pt x="0" y="183"/>
                    <a:pt x="0" y="415"/>
                  </a:cubicBezTo>
                  <a:cubicBezTo>
                    <a:pt x="0" y="639"/>
                    <a:pt x="183" y="821"/>
                    <a:pt x="406" y="821"/>
                  </a:cubicBezTo>
                  <a:cubicBezTo>
                    <a:pt x="638" y="821"/>
                    <a:pt x="821" y="639"/>
                    <a:pt x="821" y="415"/>
                  </a:cubicBezTo>
                  <a:cubicBezTo>
                    <a:pt x="821" y="183"/>
                    <a:pt x="638" y="1"/>
                    <a:pt x="4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a:off x="7156127" y="3225698"/>
              <a:ext cx="481191" cy="1912263"/>
            </a:xfrm>
            <a:custGeom>
              <a:avLst/>
              <a:gdLst/>
              <a:ahLst/>
              <a:cxnLst/>
              <a:rect l="l" t="t" r="r" b="b"/>
              <a:pathLst>
                <a:path w="6505" h="25851" extrusionOk="0">
                  <a:moveTo>
                    <a:pt x="3539" y="0"/>
                  </a:moveTo>
                  <a:cubicBezTo>
                    <a:pt x="3539" y="0"/>
                    <a:pt x="100" y="10697"/>
                    <a:pt x="50" y="15262"/>
                  </a:cubicBezTo>
                  <a:cubicBezTo>
                    <a:pt x="1" y="19827"/>
                    <a:pt x="1086" y="25851"/>
                    <a:pt x="1086" y="25851"/>
                  </a:cubicBezTo>
                  <a:lnTo>
                    <a:pt x="6505" y="25851"/>
                  </a:lnTo>
                  <a:cubicBezTo>
                    <a:pt x="6505" y="25851"/>
                    <a:pt x="5792" y="21567"/>
                    <a:pt x="5701" y="19778"/>
                  </a:cubicBezTo>
                  <a:cubicBezTo>
                    <a:pt x="5610" y="17996"/>
                    <a:pt x="5320" y="6173"/>
                    <a:pt x="5088" y="4615"/>
                  </a:cubicBezTo>
                  <a:cubicBezTo>
                    <a:pt x="4856" y="3066"/>
                    <a:pt x="4193" y="240"/>
                    <a:pt x="3539" y="0"/>
                  </a:cubicBezTo>
                  <a:close/>
                </a:path>
              </a:pathLst>
            </a:custGeom>
            <a:solidFill>
              <a:srgbClr val="1D7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6368542" y="3247150"/>
              <a:ext cx="575580" cy="1166990"/>
            </a:xfrm>
            <a:custGeom>
              <a:avLst/>
              <a:gdLst/>
              <a:ahLst/>
              <a:cxnLst/>
              <a:rect l="l" t="t" r="r" b="b"/>
              <a:pathLst>
                <a:path w="7781" h="15776" extrusionOk="0">
                  <a:moveTo>
                    <a:pt x="3696" y="0"/>
                  </a:moveTo>
                  <a:lnTo>
                    <a:pt x="1" y="2859"/>
                  </a:lnTo>
                  <a:lnTo>
                    <a:pt x="5138" y="15776"/>
                  </a:lnTo>
                  <a:lnTo>
                    <a:pt x="7781" y="2676"/>
                  </a:lnTo>
                  <a:lnTo>
                    <a:pt x="3696" y="0"/>
                  </a:lnTo>
                  <a:close/>
                </a:path>
              </a:pathLst>
            </a:custGeom>
            <a:solidFill>
              <a:srgbClr val="A7A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p:nvPr/>
          </p:nvSpPr>
          <p:spPr>
            <a:xfrm>
              <a:off x="6230657" y="2992758"/>
              <a:ext cx="395975" cy="508191"/>
            </a:xfrm>
            <a:custGeom>
              <a:avLst/>
              <a:gdLst/>
              <a:ahLst/>
              <a:cxnLst/>
              <a:rect l="l" t="t" r="r" b="b"/>
              <a:pathLst>
                <a:path w="5353" h="6870" extrusionOk="0">
                  <a:moveTo>
                    <a:pt x="2859" y="1"/>
                  </a:moveTo>
                  <a:cubicBezTo>
                    <a:pt x="2677" y="1"/>
                    <a:pt x="1" y="1517"/>
                    <a:pt x="1" y="1517"/>
                  </a:cubicBezTo>
                  <a:lnTo>
                    <a:pt x="2337" y="6869"/>
                  </a:lnTo>
                  <a:lnTo>
                    <a:pt x="5353" y="3149"/>
                  </a:lnTo>
                  <a:cubicBezTo>
                    <a:pt x="5353" y="3149"/>
                    <a:pt x="3050" y="1"/>
                    <a:pt x="28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4"/>
            <p:cNvSpPr/>
            <p:nvPr/>
          </p:nvSpPr>
          <p:spPr>
            <a:xfrm>
              <a:off x="6627223" y="2992092"/>
              <a:ext cx="315049" cy="466545"/>
            </a:xfrm>
            <a:custGeom>
              <a:avLst/>
              <a:gdLst/>
              <a:ahLst/>
              <a:cxnLst/>
              <a:rect l="l" t="t" r="r" b="b"/>
              <a:pathLst>
                <a:path w="4259" h="6307" extrusionOk="0">
                  <a:moveTo>
                    <a:pt x="1539" y="1"/>
                  </a:moveTo>
                  <a:cubicBezTo>
                    <a:pt x="1536" y="1"/>
                    <a:pt x="1535" y="1"/>
                    <a:pt x="1533" y="1"/>
                  </a:cubicBezTo>
                  <a:cubicBezTo>
                    <a:pt x="1425" y="51"/>
                    <a:pt x="0" y="3150"/>
                    <a:pt x="0" y="3150"/>
                  </a:cubicBezTo>
                  <a:lnTo>
                    <a:pt x="3571" y="6307"/>
                  </a:lnTo>
                  <a:lnTo>
                    <a:pt x="4259" y="1468"/>
                  </a:lnTo>
                  <a:cubicBezTo>
                    <a:pt x="4259" y="1468"/>
                    <a:pt x="1711" y="1"/>
                    <a:pt x="15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4"/>
            <p:cNvSpPr/>
            <p:nvPr/>
          </p:nvSpPr>
          <p:spPr>
            <a:xfrm>
              <a:off x="6483791" y="3223849"/>
              <a:ext cx="300994" cy="305285"/>
            </a:xfrm>
            <a:custGeom>
              <a:avLst/>
              <a:gdLst/>
              <a:ahLst/>
              <a:cxnLst/>
              <a:rect l="l" t="t" r="r" b="b"/>
              <a:pathLst>
                <a:path w="4069" h="4127" extrusionOk="0">
                  <a:moveTo>
                    <a:pt x="2196" y="0"/>
                  </a:moveTo>
                  <a:cubicBezTo>
                    <a:pt x="2114" y="0"/>
                    <a:pt x="2028" y="6"/>
                    <a:pt x="1939" y="17"/>
                  </a:cubicBezTo>
                  <a:cubicBezTo>
                    <a:pt x="431" y="216"/>
                    <a:pt x="0" y="1583"/>
                    <a:pt x="0" y="1583"/>
                  </a:cubicBezTo>
                  <a:lnTo>
                    <a:pt x="1931" y="4126"/>
                  </a:lnTo>
                  <a:lnTo>
                    <a:pt x="3472" y="4126"/>
                  </a:lnTo>
                  <a:lnTo>
                    <a:pt x="4069" y="1343"/>
                  </a:lnTo>
                  <a:cubicBezTo>
                    <a:pt x="4069" y="1343"/>
                    <a:pt x="3511" y="0"/>
                    <a:pt x="2196" y="0"/>
                  </a:cubicBezTo>
                  <a:close/>
                </a:path>
              </a:pathLst>
            </a:custGeom>
            <a:solidFill>
              <a:srgbClr val="EF4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4"/>
            <p:cNvSpPr/>
            <p:nvPr/>
          </p:nvSpPr>
          <p:spPr>
            <a:xfrm>
              <a:off x="6526103" y="3529061"/>
              <a:ext cx="331027" cy="793799"/>
            </a:xfrm>
            <a:custGeom>
              <a:avLst/>
              <a:gdLst/>
              <a:ahLst/>
              <a:cxnLst/>
              <a:rect l="l" t="t" r="r" b="b"/>
              <a:pathLst>
                <a:path w="4475" h="10731" extrusionOk="0">
                  <a:moveTo>
                    <a:pt x="1367" y="0"/>
                  </a:moveTo>
                  <a:lnTo>
                    <a:pt x="0" y="5369"/>
                  </a:lnTo>
                  <a:lnTo>
                    <a:pt x="2900" y="10730"/>
                  </a:lnTo>
                  <a:lnTo>
                    <a:pt x="4474" y="5742"/>
                  </a:lnTo>
                  <a:lnTo>
                    <a:pt x="2900" y="0"/>
                  </a:lnTo>
                  <a:close/>
                </a:path>
              </a:pathLst>
            </a:custGeom>
            <a:solidFill>
              <a:srgbClr val="EF4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4"/>
            <p:cNvSpPr/>
            <p:nvPr/>
          </p:nvSpPr>
          <p:spPr>
            <a:xfrm>
              <a:off x="6046169" y="3104901"/>
              <a:ext cx="694528" cy="1217957"/>
            </a:xfrm>
            <a:custGeom>
              <a:avLst/>
              <a:gdLst/>
              <a:ahLst/>
              <a:cxnLst/>
              <a:rect l="l" t="t" r="r" b="b"/>
              <a:pathLst>
                <a:path w="9389" h="16465" extrusionOk="0">
                  <a:moveTo>
                    <a:pt x="2677" y="1"/>
                  </a:moveTo>
                  <a:cubicBezTo>
                    <a:pt x="1765" y="1791"/>
                    <a:pt x="1" y="5403"/>
                    <a:pt x="315" y="5826"/>
                  </a:cubicBezTo>
                  <a:cubicBezTo>
                    <a:pt x="456" y="6016"/>
                    <a:pt x="948" y="6080"/>
                    <a:pt x="1541" y="6080"/>
                  </a:cubicBezTo>
                  <a:cubicBezTo>
                    <a:pt x="2726" y="6080"/>
                    <a:pt x="4317" y="5826"/>
                    <a:pt x="4317" y="5826"/>
                  </a:cubicBezTo>
                  <a:lnTo>
                    <a:pt x="4317" y="5826"/>
                  </a:lnTo>
                  <a:cubicBezTo>
                    <a:pt x="4317" y="5826"/>
                    <a:pt x="2486" y="9595"/>
                    <a:pt x="2809" y="10349"/>
                  </a:cubicBezTo>
                  <a:cubicBezTo>
                    <a:pt x="3091" y="10987"/>
                    <a:pt x="7963" y="15230"/>
                    <a:pt x="9388" y="16464"/>
                  </a:cubicBezTo>
                  <a:lnTo>
                    <a:pt x="9289" y="15271"/>
                  </a:lnTo>
                  <a:lnTo>
                    <a:pt x="2677" y="1"/>
                  </a:ln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4"/>
            <p:cNvSpPr/>
            <p:nvPr/>
          </p:nvSpPr>
          <p:spPr>
            <a:xfrm>
              <a:off x="5777131" y="3100610"/>
              <a:ext cx="1034653" cy="2036759"/>
            </a:xfrm>
            <a:custGeom>
              <a:avLst/>
              <a:gdLst/>
              <a:ahLst/>
              <a:cxnLst/>
              <a:rect l="l" t="t" r="r" b="b"/>
              <a:pathLst>
                <a:path w="13987" h="27534" extrusionOk="0">
                  <a:moveTo>
                    <a:pt x="6281" y="1"/>
                  </a:moveTo>
                  <a:cubicBezTo>
                    <a:pt x="6281" y="1"/>
                    <a:pt x="705" y="2188"/>
                    <a:pt x="348" y="2470"/>
                  </a:cubicBezTo>
                  <a:cubicBezTo>
                    <a:pt x="0" y="2752"/>
                    <a:pt x="4234" y="15611"/>
                    <a:pt x="5079" y="18295"/>
                  </a:cubicBezTo>
                  <a:cubicBezTo>
                    <a:pt x="5933" y="20980"/>
                    <a:pt x="6281" y="27534"/>
                    <a:pt x="6281" y="27534"/>
                  </a:cubicBezTo>
                  <a:lnTo>
                    <a:pt x="13986" y="27534"/>
                  </a:lnTo>
                  <a:lnTo>
                    <a:pt x="13025" y="16522"/>
                  </a:lnTo>
                  <a:cubicBezTo>
                    <a:pt x="11600" y="15288"/>
                    <a:pt x="6728" y="11045"/>
                    <a:pt x="6446" y="10407"/>
                  </a:cubicBezTo>
                  <a:cubicBezTo>
                    <a:pt x="6123" y="9653"/>
                    <a:pt x="7954" y="5884"/>
                    <a:pt x="7954" y="5884"/>
                  </a:cubicBezTo>
                  <a:lnTo>
                    <a:pt x="7954" y="5884"/>
                  </a:lnTo>
                  <a:cubicBezTo>
                    <a:pt x="7954" y="5884"/>
                    <a:pt x="6363" y="6134"/>
                    <a:pt x="5178" y="6134"/>
                  </a:cubicBezTo>
                  <a:cubicBezTo>
                    <a:pt x="4585" y="6134"/>
                    <a:pt x="4093" y="6071"/>
                    <a:pt x="3952" y="5884"/>
                  </a:cubicBezTo>
                  <a:cubicBezTo>
                    <a:pt x="3638" y="5461"/>
                    <a:pt x="5402" y="1849"/>
                    <a:pt x="6314" y="59"/>
                  </a:cubicBezTo>
                  <a:lnTo>
                    <a:pt x="6281" y="1"/>
                  </a:lnTo>
                  <a:close/>
                </a:path>
              </a:pathLst>
            </a:custGeom>
            <a:solidFill>
              <a:srgbClr val="1D7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6652300" y="3112298"/>
              <a:ext cx="780928" cy="2025663"/>
            </a:xfrm>
            <a:custGeom>
              <a:avLst/>
              <a:gdLst/>
              <a:ahLst/>
              <a:cxnLst/>
              <a:rect l="l" t="t" r="r" b="b"/>
              <a:pathLst>
                <a:path w="10557" h="27384" extrusionOk="0">
                  <a:moveTo>
                    <a:pt x="4599" y="0"/>
                  </a:moveTo>
                  <a:lnTo>
                    <a:pt x="4599" y="0"/>
                  </a:lnTo>
                  <a:cubicBezTo>
                    <a:pt x="5660" y="903"/>
                    <a:pt x="7226" y="2337"/>
                    <a:pt x="7093" y="2809"/>
                  </a:cubicBezTo>
                  <a:cubicBezTo>
                    <a:pt x="6911" y="3513"/>
                    <a:pt x="3945" y="4499"/>
                    <a:pt x="3945" y="4499"/>
                  </a:cubicBezTo>
                  <a:cubicBezTo>
                    <a:pt x="3945" y="4499"/>
                    <a:pt x="6580" y="8037"/>
                    <a:pt x="6629" y="8360"/>
                  </a:cubicBezTo>
                  <a:cubicBezTo>
                    <a:pt x="6671" y="8692"/>
                    <a:pt x="5776" y="11302"/>
                    <a:pt x="4318" y="13357"/>
                  </a:cubicBezTo>
                  <a:cubicBezTo>
                    <a:pt x="3357" y="14715"/>
                    <a:pt x="1012" y="17151"/>
                    <a:pt x="67" y="18121"/>
                  </a:cubicBezTo>
                  <a:cubicBezTo>
                    <a:pt x="1" y="21021"/>
                    <a:pt x="175" y="27384"/>
                    <a:pt x="175" y="27384"/>
                  </a:cubicBezTo>
                  <a:lnTo>
                    <a:pt x="6605" y="27384"/>
                  </a:lnTo>
                  <a:cubicBezTo>
                    <a:pt x="6605" y="27384"/>
                    <a:pt x="7450" y="18063"/>
                    <a:pt x="7590" y="17292"/>
                  </a:cubicBezTo>
                  <a:cubicBezTo>
                    <a:pt x="7731" y="16513"/>
                    <a:pt x="10557" y="1749"/>
                    <a:pt x="10350" y="1533"/>
                  </a:cubicBezTo>
                  <a:cubicBezTo>
                    <a:pt x="10176" y="1351"/>
                    <a:pt x="6215" y="390"/>
                    <a:pt x="4599" y="0"/>
                  </a:cubicBezTo>
                  <a:close/>
                </a:path>
              </a:pathLst>
            </a:custGeom>
            <a:solidFill>
              <a:srgbClr val="1D7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7080157" y="3468403"/>
              <a:ext cx="235380" cy="95646"/>
            </a:xfrm>
            <a:custGeom>
              <a:avLst/>
              <a:gdLst/>
              <a:ahLst/>
              <a:cxnLst/>
              <a:rect l="l" t="t" r="r" b="b"/>
              <a:pathLst>
                <a:path w="3182" h="1293" extrusionOk="0">
                  <a:moveTo>
                    <a:pt x="75" y="0"/>
                  </a:moveTo>
                  <a:lnTo>
                    <a:pt x="0" y="555"/>
                  </a:lnTo>
                  <a:lnTo>
                    <a:pt x="3107" y="1293"/>
                  </a:lnTo>
                  <a:lnTo>
                    <a:pt x="3182" y="704"/>
                  </a:lnTo>
                  <a:lnTo>
                    <a:pt x="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7040286" y="3509458"/>
              <a:ext cx="269778" cy="449901"/>
            </a:xfrm>
            <a:custGeom>
              <a:avLst/>
              <a:gdLst/>
              <a:ahLst/>
              <a:cxnLst/>
              <a:rect l="l" t="t" r="r" b="b"/>
              <a:pathLst>
                <a:path w="3647" h="6082" extrusionOk="0">
                  <a:moveTo>
                    <a:pt x="539" y="0"/>
                  </a:moveTo>
                  <a:lnTo>
                    <a:pt x="1" y="3778"/>
                  </a:lnTo>
                  <a:lnTo>
                    <a:pt x="1235" y="6082"/>
                  </a:lnTo>
                  <a:lnTo>
                    <a:pt x="3025" y="4532"/>
                  </a:lnTo>
                  <a:lnTo>
                    <a:pt x="3646" y="738"/>
                  </a:lnTo>
                  <a:lnTo>
                    <a:pt x="539" y="0"/>
                  </a:lnTo>
                  <a:close/>
                </a:path>
              </a:pathLst>
            </a:custGeom>
            <a:solidFill>
              <a:srgbClr val="C5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7020683" y="4054933"/>
              <a:ext cx="174131" cy="174131"/>
            </a:xfrm>
            <a:custGeom>
              <a:avLst/>
              <a:gdLst/>
              <a:ahLst/>
              <a:cxnLst/>
              <a:rect l="l" t="t" r="r" b="b"/>
              <a:pathLst>
                <a:path w="2354" h="2354" extrusionOk="0">
                  <a:moveTo>
                    <a:pt x="1177" y="0"/>
                  </a:moveTo>
                  <a:cubicBezTo>
                    <a:pt x="523" y="0"/>
                    <a:pt x="1" y="531"/>
                    <a:pt x="1" y="1177"/>
                  </a:cubicBezTo>
                  <a:cubicBezTo>
                    <a:pt x="1" y="1831"/>
                    <a:pt x="523" y="2353"/>
                    <a:pt x="1177" y="2353"/>
                  </a:cubicBezTo>
                  <a:cubicBezTo>
                    <a:pt x="1823" y="2353"/>
                    <a:pt x="2354" y="1831"/>
                    <a:pt x="2354" y="1177"/>
                  </a:cubicBezTo>
                  <a:cubicBezTo>
                    <a:pt x="2354" y="531"/>
                    <a:pt x="1823" y="0"/>
                    <a:pt x="1177" y="0"/>
                  </a:cubicBezTo>
                  <a:close/>
                </a:path>
              </a:pathLst>
            </a:custGeom>
            <a:solidFill>
              <a:srgbClr val="CF9E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6656590" y="3100610"/>
              <a:ext cx="530235" cy="1352143"/>
            </a:xfrm>
            <a:custGeom>
              <a:avLst/>
              <a:gdLst/>
              <a:ahLst/>
              <a:cxnLst/>
              <a:rect l="l" t="t" r="r" b="b"/>
              <a:pathLst>
                <a:path w="7168" h="18279" extrusionOk="0">
                  <a:moveTo>
                    <a:pt x="3862" y="1"/>
                  </a:moveTo>
                  <a:cubicBezTo>
                    <a:pt x="3862" y="1"/>
                    <a:pt x="2942" y="6290"/>
                    <a:pt x="2586" y="9322"/>
                  </a:cubicBezTo>
                  <a:cubicBezTo>
                    <a:pt x="2238" y="12363"/>
                    <a:pt x="399" y="16530"/>
                    <a:pt x="117" y="16878"/>
                  </a:cubicBezTo>
                  <a:cubicBezTo>
                    <a:pt x="59" y="16953"/>
                    <a:pt x="18" y="17492"/>
                    <a:pt x="1" y="18279"/>
                  </a:cubicBezTo>
                  <a:cubicBezTo>
                    <a:pt x="954" y="17309"/>
                    <a:pt x="3299" y="14873"/>
                    <a:pt x="4260" y="13515"/>
                  </a:cubicBezTo>
                  <a:cubicBezTo>
                    <a:pt x="5718" y="11460"/>
                    <a:pt x="6613" y="8850"/>
                    <a:pt x="6571" y="8527"/>
                  </a:cubicBezTo>
                  <a:cubicBezTo>
                    <a:pt x="6522" y="8195"/>
                    <a:pt x="3887" y="4666"/>
                    <a:pt x="3887" y="4666"/>
                  </a:cubicBezTo>
                  <a:cubicBezTo>
                    <a:pt x="3887" y="4666"/>
                    <a:pt x="6853" y="3671"/>
                    <a:pt x="7035" y="2967"/>
                  </a:cubicBezTo>
                  <a:cubicBezTo>
                    <a:pt x="7168" y="2495"/>
                    <a:pt x="5594" y="1061"/>
                    <a:pt x="4533" y="158"/>
                  </a:cubicBezTo>
                  <a:cubicBezTo>
                    <a:pt x="4119" y="59"/>
                    <a:pt x="3862" y="1"/>
                    <a:pt x="3862" y="1"/>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6372832" y="4329077"/>
              <a:ext cx="603764" cy="211931"/>
            </a:xfrm>
            <a:custGeom>
              <a:avLst/>
              <a:gdLst/>
              <a:ahLst/>
              <a:cxnLst/>
              <a:rect l="l" t="t" r="r" b="b"/>
              <a:pathLst>
                <a:path w="8162" h="2865" extrusionOk="0">
                  <a:moveTo>
                    <a:pt x="27" y="0"/>
                  </a:moveTo>
                  <a:cubicBezTo>
                    <a:pt x="19" y="0"/>
                    <a:pt x="13" y="2"/>
                    <a:pt x="9" y="6"/>
                  </a:cubicBezTo>
                  <a:cubicBezTo>
                    <a:pt x="1" y="23"/>
                    <a:pt x="9" y="39"/>
                    <a:pt x="17" y="48"/>
                  </a:cubicBezTo>
                  <a:cubicBezTo>
                    <a:pt x="622" y="445"/>
                    <a:pt x="1260" y="777"/>
                    <a:pt x="1923" y="1075"/>
                  </a:cubicBezTo>
                  <a:cubicBezTo>
                    <a:pt x="2578" y="1365"/>
                    <a:pt x="3257" y="1614"/>
                    <a:pt x="3936" y="1837"/>
                  </a:cubicBezTo>
                  <a:cubicBezTo>
                    <a:pt x="4624" y="2061"/>
                    <a:pt x="5320" y="2252"/>
                    <a:pt x="6016" y="2426"/>
                  </a:cubicBezTo>
                  <a:cubicBezTo>
                    <a:pt x="6720" y="2591"/>
                    <a:pt x="7425" y="2740"/>
                    <a:pt x="8129" y="2865"/>
                  </a:cubicBezTo>
                  <a:cubicBezTo>
                    <a:pt x="8145" y="2865"/>
                    <a:pt x="8154" y="2856"/>
                    <a:pt x="8162" y="2840"/>
                  </a:cubicBezTo>
                  <a:cubicBezTo>
                    <a:pt x="8162" y="2832"/>
                    <a:pt x="8154" y="2815"/>
                    <a:pt x="8137" y="2815"/>
                  </a:cubicBezTo>
                  <a:cubicBezTo>
                    <a:pt x="7433" y="2666"/>
                    <a:pt x="6737" y="2508"/>
                    <a:pt x="6041" y="2326"/>
                  </a:cubicBezTo>
                  <a:cubicBezTo>
                    <a:pt x="5345" y="2152"/>
                    <a:pt x="4657" y="1953"/>
                    <a:pt x="3978" y="1730"/>
                  </a:cubicBezTo>
                  <a:cubicBezTo>
                    <a:pt x="3290" y="1514"/>
                    <a:pt x="2619" y="1266"/>
                    <a:pt x="1956" y="984"/>
                  </a:cubicBezTo>
                  <a:cubicBezTo>
                    <a:pt x="1790" y="909"/>
                    <a:pt x="1633" y="835"/>
                    <a:pt x="1467" y="760"/>
                  </a:cubicBezTo>
                  <a:cubicBezTo>
                    <a:pt x="1302" y="686"/>
                    <a:pt x="1144" y="603"/>
                    <a:pt x="987" y="528"/>
                  </a:cubicBezTo>
                  <a:cubicBezTo>
                    <a:pt x="829" y="445"/>
                    <a:pt x="672" y="363"/>
                    <a:pt x="514" y="280"/>
                  </a:cubicBezTo>
                  <a:cubicBezTo>
                    <a:pt x="357" y="189"/>
                    <a:pt x="200" y="97"/>
                    <a:pt x="51" y="6"/>
                  </a:cubicBezTo>
                  <a:cubicBezTo>
                    <a:pt x="42" y="2"/>
                    <a:pt x="34" y="0"/>
                    <a:pt x="27" y="0"/>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6639429" y="4196074"/>
              <a:ext cx="229315" cy="145356"/>
            </a:xfrm>
            <a:custGeom>
              <a:avLst/>
              <a:gdLst/>
              <a:ahLst/>
              <a:cxnLst/>
              <a:rect l="l" t="t" r="r" b="b"/>
              <a:pathLst>
                <a:path w="3100" h="1965" extrusionOk="0">
                  <a:moveTo>
                    <a:pt x="3074" y="0"/>
                  </a:moveTo>
                  <a:cubicBezTo>
                    <a:pt x="3067" y="0"/>
                    <a:pt x="3058" y="2"/>
                    <a:pt x="3050" y="6"/>
                  </a:cubicBezTo>
                  <a:cubicBezTo>
                    <a:pt x="2801" y="172"/>
                    <a:pt x="2561" y="338"/>
                    <a:pt x="2313" y="503"/>
                  </a:cubicBezTo>
                  <a:cubicBezTo>
                    <a:pt x="2064" y="669"/>
                    <a:pt x="1807" y="835"/>
                    <a:pt x="1559" y="992"/>
                  </a:cubicBezTo>
                  <a:cubicBezTo>
                    <a:pt x="1302" y="1150"/>
                    <a:pt x="1053" y="1307"/>
                    <a:pt x="796" y="1465"/>
                  </a:cubicBezTo>
                  <a:cubicBezTo>
                    <a:pt x="540" y="1614"/>
                    <a:pt x="274" y="1763"/>
                    <a:pt x="18" y="1912"/>
                  </a:cubicBezTo>
                  <a:cubicBezTo>
                    <a:pt x="9" y="1920"/>
                    <a:pt x="1" y="1937"/>
                    <a:pt x="9" y="1945"/>
                  </a:cubicBezTo>
                  <a:cubicBezTo>
                    <a:pt x="15" y="1957"/>
                    <a:pt x="21" y="1965"/>
                    <a:pt x="31" y="1965"/>
                  </a:cubicBezTo>
                  <a:cubicBezTo>
                    <a:pt x="34" y="1965"/>
                    <a:pt x="38" y="1964"/>
                    <a:pt x="42" y="1962"/>
                  </a:cubicBezTo>
                  <a:cubicBezTo>
                    <a:pt x="316" y="1829"/>
                    <a:pt x="581" y="1697"/>
                    <a:pt x="846" y="1547"/>
                  </a:cubicBezTo>
                  <a:cubicBezTo>
                    <a:pt x="1103" y="1398"/>
                    <a:pt x="1360" y="1249"/>
                    <a:pt x="1617" y="1083"/>
                  </a:cubicBezTo>
                  <a:cubicBezTo>
                    <a:pt x="1874" y="926"/>
                    <a:pt x="2122" y="760"/>
                    <a:pt x="2362" y="586"/>
                  </a:cubicBezTo>
                  <a:cubicBezTo>
                    <a:pt x="2611" y="412"/>
                    <a:pt x="2851" y="230"/>
                    <a:pt x="3083" y="48"/>
                  </a:cubicBezTo>
                  <a:cubicBezTo>
                    <a:pt x="3091" y="39"/>
                    <a:pt x="3100" y="23"/>
                    <a:pt x="3091" y="6"/>
                  </a:cubicBezTo>
                  <a:cubicBezTo>
                    <a:pt x="3087" y="2"/>
                    <a:pt x="3081" y="0"/>
                    <a:pt x="3074" y="0"/>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6651116" y="3514932"/>
              <a:ext cx="81000" cy="13611"/>
            </a:xfrm>
            <a:custGeom>
              <a:avLst/>
              <a:gdLst/>
              <a:ahLst/>
              <a:cxnLst/>
              <a:rect l="l" t="t" r="r" b="b"/>
              <a:pathLst>
                <a:path w="1095" h="184" extrusionOk="0">
                  <a:moveTo>
                    <a:pt x="539" y="1"/>
                  </a:moveTo>
                  <a:cubicBezTo>
                    <a:pt x="448" y="9"/>
                    <a:pt x="357" y="26"/>
                    <a:pt x="274" y="51"/>
                  </a:cubicBezTo>
                  <a:cubicBezTo>
                    <a:pt x="183" y="67"/>
                    <a:pt x="100" y="92"/>
                    <a:pt x="17" y="133"/>
                  </a:cubicBezTo>
                  <a:cubicBezTo>
                    <a:pt x="0" y="133"/>
                    <a:pt x="0" y="150"/>
                    <a:pt x="0" y="158"/>
                  </a:cubicBezTo>
                  <a:cubicBezTo>
                    <a:pt x="0" y="175"/>
                    <a:pt x="9" y="183"/>
                    <a:pt x="25" y="183"/>
                  </a:cubicBezTo>
                  <a:cubicBezTo>
                    <a:pt x="116" y="167"/>
                    <a:pt x="199" y="150"/>
                    <a:pt x="290" y="142"/>
                  </a:cubicBezTo>
                  <a:cubicBezTo>
                    <a:pt x="373" y="133"/>
                    <a:pt x="456" y="117"/>
                    <a:pt x="547" y="117"/>
                  </a:cubicBezTo>
                  <a:cubicBezTo>
                    <a:pt x="630" y="109"/>
                    <a:pt x="721" y="109"/>
                    <a:pt x="804" y="100"/>
                  </a:cubicBezTo>
                  <a:cubicBezTo>
                    <a:pt x="887" y="100"/>
                    <a:pt x="978" y="109"/>
                    <a:pt x="1061" y="109"/>
                  </a:cubicBezTo>
                  <a:cubicBezTo>
                    <a:pt x="1078" y="109"/>
                    <a:pt x="1086" y="100"/>
                    <a:pt x="1094" y="92"/>
                  </a:cubicBezTo>
                  <a:cubicBezTo>
                    <a:pt x="1094" y="75"/>
                    <a:pt x="1086" y="59"/>
                    <a:pt x="1078" y="59"/>
                  </a:cubicBezTo>
                  <a:cubicBezTo>
                    <a:pt x="986" y="26"/>
                    <a:pt x="895" y="17"/>
                    <a:pt x="804" y="9"/>
                  </a:cubicBezTo>
                  <a:cubicBezTo>
                    <a:pt x="721" y="1"/>
                    <a:pt x="630" y="1"/>
                    <a:pt x="539" y="1"/>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4"/>
            <p:cNvSpPr/>
            <p:nvPr/>
          </p:nvSpPr>
          <p:spPr>
            <a:xfrm>
              <a:off x="6356336" y="3141739"/>
              <a:ext cx="71162" cy="192476"/>
            </a:xfrm>
            <a:custGeom>
              <a:avLst/>
              <a:gdLst/>
              <a:ahLst/>
              <a:cxnLst/>
              <a:rect l="l" t="t" r="r" b="b"/>
              <a:pathLst>
                <a:path w="962" h="2602" extrusionOk="0">
                  <a:moveTo>
                    <a:pt x="25" y="0"/>
                  </a:moveTo>
                  <a:cubicBezTo>
                    <a:pt x="8" y="8"/>
                    <a:pt x="0" y="25"/>
                    <a:pt x="8" y="33"/>
                  </a:cubicBezTo>
                  <a:lnTo>
                    <a:pt x="249" y="663"/>
                  </a:lnTo>
                  <a:cubicBezTo>
                    <a:pt x="332" y="878"/>
                    <a:pt x="406" y="1085"/>
                    <a:pt x="481" y="1301"/>
                  </a:cubicBezTo>
                  <a:cubicBezTo>
                    <a:pt x="563" y="1508"/>
                    <a:pt x="630" y="1723"/>
                    <a:pt x="696" y="1939"/>
                  </a:cubicBezTo>
                  <a:lnTo>
                    <a:pt x="903" y="2585"/>
                  </a:lnTo>
                  <a:cubicBezTo>
                    <a:pt x="911" y="2593"/>
                    <a:pt x="920" y="2602"/>
                    <a:pt x="936" y="2602"/>
                  </a:cubicBezTo>
                  <a:cubicBezTo>
                    <a:pt x="953" y="2602"/>
                    <a:pt x="961" y="2585"/>
                    <a:pt x="961" y="2569"/>
                  </a:cubicBezTo>
                  <a:cubicBezTo>
                    <a:pt x="911" y="2345"/>
                    <a:pt x="853" y="2129"/>
                    <a:pt x="795" y="1914"/>
                  </a:cubicBezTo>
                  <a:cubicBezTo>
                    <a:pt x="729" y="1690"/>
                    <a:pt x="663" y="1475"/>
                    <a:pt x="588" y="1268"/>
                  </a:cubicBezTo>
                  <a:cubicBezTo>
                    <a:pt x="514" y="1052"/>
                    <a:pt x="431" y="837"/>
                    <a:pt x="340" y="630"/>
                  </a:cubicBezTo>
                  <a:cubicBezTo>
                    <a:pt x="257" y="423"/>
                    <a:pt x="158" y="215"/>
                    <a:pt x="58" y="17"/>
                  </a:cubicBezTo>
                  <a:cubicBezTo>
                    <a:pt x="50" y="8"/>
                    <a:pt x="33" y="0"/>
                    <a:pt x="25" y="0"/>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p:nvPr/>
          </p:nvSpPr>
          <p:spPr>
            <a:xfrm>
              <a:off x="6789001" y="3119621"/>
              <a:ext cx="32548" cy="142471"/>
            </a:xfrm>
            <a:custGeom>
              <a:avLst/>
              <a:gdLst/>
              <a:ahLst/>
              <a:cxnLst/>
              <a:rect l="l" t="t" r="r" b="b"/>
              <a:pathLst>
                <a:path w="440" h="1926" extrusionOk="0">
                  <a:moveTo>
                    <a:pt x="415" y="1"/>
                  </a:moveTo>
                  <a:cubicBezTo>
                    <a:pt x="407" y="1"/>
                    <a:pt x="390" y="1"/>
                    <a:pt x="382" y="17"/>
                  </a:cubicBezTo>
                  <a:cubicBezTo>
                    <a:pt x="315" y="166"/>
                    <a:pt x="257" y="316"/>
                    <a:pt x="208" y="465"/>
                  </a:cubicBezTo>
                  <a:cubicBezTo>
                    <a:pt x="166" y="622"/>
                    <a:pt x="125" y="780"/>
                    <a:pt x="92" y="937"/>
                  </a:cubicBezTo>
                  <a:cubicBezTo>
                    <a:pt x="59" y="1094"/>
                    <a:pt x="34" y="1260"/>
                    <a:pt x="25" y="1418"/>
                  </a:cubicBezTo>
                  <a:cubicBezTo>
                    <a:pt x="9" y="1575"/>
                    <a:pt x="1" y="1741"/>
                    <a:pt x="9" y="1898"/>
                  </a:cubicBezTo>
                  <a:cubicBezTo>
                    <a:pt x="9" y="1915"/>
                    <a:pt x="17" y="1923"/>
                    <a:pt x="34" y="1923"/>
                  </a:cubicBezTo>
                  <a:cubicBezTo>
                    <a:pt x="35" y="1925"/>
                    <a:pt x="37" y="1925"/>
                    <a:pt x="39" y="1925"/>
                  </a:cubicBezTo>
                  <a:cubicBezTo>
                    <a:pt x="48" y="1925"/>
                    <a:pt x="59" y="1913"/>
                    <a:pt x="59" y="1906"/>
                  </a:cubicBezTo>
                  <a:cubicBezTo>
                    <a:pt x="75" y="1741"/>
                    <a:pt x="92" y="1583"/>
                    <a:pt x="117" y="1426"/>
                  </a:cubicBezTo>
                  <a:cubicBezTo>
                    <a:pt x="141" y="1268"/>
                    <a:pt x="166" y="1119"/>
                    <a:pt x="199" y="962"/>
                  </a:cubicBezTo>
                  <a:cubicBezTo>
                    <a:pt x="233" y="804"/>
                    <a:pt x="266" y="647"/>
                    <a:pt x="307" y="498"/>
                  </a:cubicBezTo>
                  <a:cubicBezTo>
                    <a:pt x="349" y="340"/>
                    <a:pt x="390" y="191"/>
                    <a:pt x="431" y="34"/>
                  </a:cubicBezTo>
                  <a:cubicBezTo>
                    <a:pt x="440" y="26"/>
                    <a:pt x="431" y="9"/>
                    <a:pt x="415" y="1"/>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4"/>
            <p:cNvSpPr/>
            <p:nvPr/>
          </p:nvSpPr>
          <p:spPr>
            <a:xfrm>
              <a:off x="5797326" y="2170476"/>
              <a:ext cx="220142" cy="415430"/>
            </a:xfrm>
            <a:custGeom>
              <a:avLst/>
              <a:gdLst/>
              <a:ahLst/>
              <a:cxnLst/>
              <a:rect l="l" t="t" r="r" b="b"/>
              <a:pathLst>
                <a:path w="2976" h="5616" extrusionOk="0">
                  <a:moveTo>
                    <a:pt x="2245" y="1"/>
                  </a:moveTo>
                  <a:cubicBezTo>
                    <a:pt x="1665" y="1"/>
                    <a:pt x="1159" y="1301"/>
                    <a:pt x="995" y="1771"/>
                  </a:cubicBezTo>
                  <a:cubicBezTo>
                    <a:pt x="821" y="2259"/>
                    <a:pt x="1" y="3179"/>
                    <a:pt x="1" y="3179"/>
                  </a:cubicBezTo>
                  <a:lnTo>
                    <a:pt x="746" y="5615"/>
                  </a:lnTo>
                  <a:cubicBezTo>
                    <a:pt x="746" y="5615"/>
                    <a:pt x="1633" y="3817"/>
                    <a:pt x="2196" y="2508"/>
                  </a:cubicBezTo>
                  <a:cubicBezTo>
                    <a:pt x="2760" y="1199"/>
                    <a:pt x="2975" y="180"/>
                    <a:pt x="2346" y="14"/>
                  </a:cubicBezTo>
                  <a:cubicBezTo>
                    <a:pt x="2312" y="5"/>
                    <a:pt x="2278" y="1"/>
                    <a:pt x="2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4"/>
            <p:cNvSpPr/>
            <p:nvPr/>
          </p:nvSpPr>
          <p:spPr>
            <a:xfrm>
              <a:off x="5502546" y="2029336"/>
              <a:ext cx="601840" cy="682174"/>
            </a:xfrm>
            <a:custGeom>
              <a:avLst/>
              <a:gdLst/>
              <a:ahLst/>
              <a:cxnLst/>
              <a:rect l="l" t="t" r="r" b="b"/>
              <a:pathLst>
                <a:path w="8136" h="9222" extrusionOk="0">
                  <a:moveTo>
                    <a:pt x="7739" y="1"/>
                  </a:moveTo>
                  <a:cubicBezTo>
                    <a:pt x="7705" y="1"/>
                    <a:pt x="7669" y="11"/>
                    <a:pt x="7631" y="33"/>
                  </a:cubicBezTo>
                  <a:cubicBezTo>
                    <a:pt x="7275" y="248"/>
                    <a:pt x="3712" y="1765"/>
                    <a:pt x="3712" y="1765"/>
                  </a:cubicBezTo>
                  <a:cubicBezTo>
                    <a:pt x="3712" y="1765"/>
                    <a:pt x="3521" y="1673"/>
                    <a:pt x="3354" y="1673"/>
                  </a:cubicBezTo>
                  <a:cubicBezTo>
                    <a:pt x="3270" y="1673"/>
                    <a:pt x="3193" y="1696"/>
                    <a:pt x="3149" y="1765"/>
                  </a:cubicBezTo>
                  <a:cubicBezTo>
                    <a:pt x="3000" y="1980"/>
                    <a:pt x="0" y="6960"/>
                    <a:pt x="0" y="6960"/>
                  </a:cubicBezTo>
                  <a:lnTo>
                    <a:pt x="2088" y="9222"/>
                  </a:lnTo>
                  <a:cubicBezTo>
                    <a:pt x="2088" y="9222"/>
                    <a:pt x="4276" y="8410"/>
                    <a:pt x="4731" y="7523"/>
                  </a:cubicBezTo>
                  <a:cubicBezTo>
                    <a:pt x="5195" y="6645"/>
                    <a:pt x="4450" y="4731"/>
                    <a:pt x="4383" y="4341"/>
                  </a:cubicBezTo>
                  <a:cubicBezTo>
                    <a:pt x="4309" y="3960"/>
                    <a:pt x="4417" y="3604"/>
                    <a:pt x="4698" y="3289"/>
                  </a:cubicBezTo>
                  <a:cubicBezTo>
                    <a:pt x="4980" y="2966"/>
                    <a:pt x="5229" y="2510"/>
                    <a:pt x="5419" y="2328"/>
                  </a:cubicBezTo>
                  <a:cubicBezTo>
                    <a:pt x="5610" y="2154"/>
                    <a:pt x="7068" y="1732"/>
                    <a:pt x="7631" y="1201"/>
                  </a:cubicBezTo>
                  <a:cubicBezTo>
                    <a:pt x="8135" y="727"/>
                    <a:pt x="8023" y="1"/>
                    <a:pt x="7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4"/>
            <p:cNvSpPr/>
            <p:nvPr/>
          </p:nvSpPr>
          <p:spPr>
            <a:xfrm>
              <a:off x="4537204" y="2459562"/>
              <a:ext cx="1366272" cy="1464582"/>
            </a:xfrm>
            <a:custGeom>
              <a:avLst/>
              <a:gdLst/>
              <a:ahLst/>
              <a:cxnLst/>
              <a:rect l="l" t="t" r="r" b="b"/>
              <a:pathLst>
                <a:path w="18470" h="19799" extrusionOk="0">
                  <a:moveTo>
                    <a:pt x="12760" y="0"/>
                  </a:moveTo>
                  <a:cubicBezTo>
                    <a:pt x="12760" y="0"/>
                    <a:pt x="1" y="12586"/>
                    <a:pt x="6306" y="17806"/>
                  </a:cubicBezTo>
                  <a:cubicBezTo>
                    <a:pt x="8079" y="19271"/>
                    <a:pt x="9814" y="19798"/>
                    <a:pt x="11395" y="19798"/>
                  </a:cubicBezTo>
                  <a:cubicBezTo>
                    <a:pt x="15443" y="19798"/>
                    <a:pt x="18469" y="16339"/>
                    <a:pt x="18469" y="16339"/>
                  </a:cubicBezTo>
                  <a:lnTo>
                    <a:pt x="17110" y="11136"/>
                  </a:lnTo>
                  <a:cubicBezTo>
                    <a:pt x="17110" y="11136"/>
                    <a:pt x="13579" y="14403"/>
                    <a:pt x="11527" y="14403"/>
                  </a:cubicBezTo>
                  <a:cubicBezTo>
                    <a:pt x="10957" y="14403"/>
                    <a:pt x="10501" y="14151"/>
                    <a:pt x="10266" y="13506"/>
                  </a:cubicBezTo>
                  <a:cubicBezTo>
                    <a:pt x="9181" y="10548"/>
                    <a:pt x="16522" y="3911"/>
                    <a:pt x="16522" y="3911"/>
                  </a:cubicBezTo>
                  <a:lnTo>
                    <a:pt x="12760" y="0"/>
                  </a:lnTo>
                  <a:close/>
                </a:path>
              </a:pathLst>
            </a:custGeom>
            <a:solidFill>
              <a:srgbClr val="1D7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a:off x="5463932" y="2638502"/>
              <a:ext cx="77893" cy="78559"/>
            </a:xfrm>
            <a:custGeom>
              <a:avLst/>
              <a:gdLst/>
              <a:ahLst/>
              <a:cxnLst/>
              <a:rect l="l" t="t" r="r" b="b"/>
              <a:pathLst>
                <a:path w="1053" h="1062" extrusionOk="0">
                  <a:moveTo>
                    <a:pt x="522" y="1"/>
                  </a:moveTo>
                  <a:cubicBezTo>
                    <a:pt x="232" y="1"/>
                    <a:pt x="0" y="241"/>
                    <a:pt x="0" y="531"/>
                  </a:cubicBezTo>
                  <a:cubicBezTo>
                    <a:pt x="0" y="821"/>
                    <a:pt x="232" y="1061"/>
                    <a:pt x="522" y="1061"/>
                  </a:cubicBezTo>
                  <a:cubicBezTo>
                    <a:pt x="812" y="1061"/>
                    <a:pt x="1053" y="821"/>
                    <a:pt x="1053" y="531"/>
                  </a:cubicBezTo>
                  <a:cubicBezTo>
                    <a:pt x="1053" y="241"/>
                    <a:pt x="812" y="1"/>
                    <a:pt x="522" y="1"/>
                  </a:cubicBezTo>
                  <a:close/>
                </a:path>
              </a:pathLst>
            </a:custGeom>
            <a:solidFill>
              <a:srgbClr val="CF9E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4"/>
            <p:cNvSpPr/>
            <p:nvPr/>
          </p:nvSpPr>
          <p:spPr>
            <a:xfrm>
              <a:off x="6475860" y="2727988"/>
              <a:ext cx="216663" cy="33459"/>
            </a:xfrm>
            <a:custGeom>
              <a:avLst/>
              <a:gdLst/>
              <a:ahLst/>
              <a:cxnLst/>
              <a:rect l="l" t="t" r="r" b="b"/>
              <a:pathLst>
                <a:path w="2778" h="429" extrusionOk="0">
                  <a:moveTo>
                    <a:pt x="2731" y="0"/>
                  </a:moveTo>
                  <a:cubicBezTo>
                    <a:pt x="2726" y="0"/>
                    <a:pt x="2722" y="1"/>
                    <a:pt x="2719" y="5"/>
                  </a:cubicBezTo>
                  <a:cubicBezTo>
                    <a:pt x="2507" y="99"/>
                    <a:pt x="2295" y="158"/>
                    <a:pt x="2071" y="205"/>
                  </a:cubicBezTo>
                  <a:cubicBezTo>
                    <a:pt x="1848" y="240"/>
                    <a:pt x="1624" y="276"/>
                    <a:pt x="1401" y="276"/>
                  </a:cubicBezTo>
                  <a:cubicBezTo>
                    <a:pt x="1338" y="279"/>
                    <a:pt x="1275" y="280"/>
                    <a:pt x="1214" y="280"/>
                  </a:cubicBezTo>
                  <a:cubicBezTo>
                    <a:pt x="1045" y="280"/>
                    <a:pt x="882" y="269"/>
                    <a:pt x="718" y="252"/>
                  </a:cubicBezTo>
                  <a:cubicBezTo>
                    <a:pt x="495" y="217"/>
                    <a:pt x="271" y="181"/>
                    <a:pt x="47" y="111"/>
                  </a:cubicBezTo>
                  <a:cubicBezTo>
                    <a:pt x="36" y="111"/>
                    <a:pt x="12" y="111"/>
                    <a:pt x="12" y="134"/>
                  </a:cubicBezTo>
                  <a:cubicBezTo>
                    <a:pt x="0" y="146"/>
                    <a:pt x="12" y="170"/>
                    <a:pt x="24" y="181"/>
                  </a:cubicBezTo>
                  <a:cubicBezTo>
                    <a:pt x="236" y="276"/>
                    <a:pt x="471" y="334"/>
                    <a:pt x="706" y="381"/>
                  </a:cubicBezTo>
                  <a:cubicBezTo>
                    <a:pt x="930" y="417"/>
                    <a:pt x="1165" y="429"/>
                    <a:pt x="1401" y="429"/>
                  </a:cubicBezTo>
                  <a:cubicBezTo>
                    <a:pt x="1636" y="417"/>
                    <a:pt x="1871" y="381"/>
                    <a:pt x="2095" y="323"/>
                  </a:cubicBezTo>
                  <a:cubicBezTo>
                    <a:pt x="2330" y="276"/>
                    <a:pt x="2554" y="181"/>
                    <a:pt x="2754" y="64"/>
                  </a:cubicBezTo>
                  <a:cubicBezTo>
                    <a:pt x="2766" y="52"/>
                    <a:pt x="2777" y="40"/>
                    <a:pt x="2766" y="17"/>
                  </a:cubicBezTo>
                  <a:cubicBezTo>
                    <a:pt x="2757" y="8"/>
                    <a:pt x="2743" y="0"/>
                    <a:pt x="2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34"/>
          <p:cNvSpPr txBox="1"/>
          <p:nvPr/>
        </p:nvSpPr>
        <p:spPr>
          <a:xfrm>
            <a:off x="259800" y="3275025"/>
            <a:ext cx="7648200" cy="104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Berkshire Swash"/>
                <a:ea typeface="Berkshire Swash"/>
                <a:cs typeface="Berkshire Swash"/>
                <a:sym typeface="Berkshire Swash"/>
              </a:rPr>
              <a:t>Maude Elovitz and Julia Hartnett</a:t>
            </a:r>
            <a:endParaRPr sz="1800" b="1">
              <a:latin typeface="Berkshire Swash"/>
              <a:ea typeface="Berkshire Swash"/>
              <a:cs typeface="Berkshire Swash"/>
              <a:sym typeface="Berkshire Swash"/>
            </a:endParaRPr>
          </a:p>
          <a:p>
            <a:pPr marL="0" lvl="0" indent="0" algn="l" rtl="0">
              <a:spcBef>
                <a:spcPts val="0"/>
              </a:spcBef>
              <a:spcAft>
                <a:spcPts val="0"/>
              </a:spcAft>
              <a:buNone/>
            </a:pPr>
            <a:r>
              <a:rPr lang="en" sz="1800" b="1">
                <a:latin typeface="Berkshire Swash"/>
                <a:ea typeface="Berkshire Swash"/>
                <a:cs typeface="Berkshire Swash"/>
                <a:sym typeface="Berkshire Swash"/>
              </a:rPr>
              <a:t>Simmons University</a:t>
            </a:r>
            <a:endParaRPr sz="1800" b="1">
              <a:latin typeface="Berkshire Swash"/>
              <a:ea typeface="Berkshire Swash"/>
              <a:cs typeface="Berkshire Swash"/>
              <a:sym typeface="Berkshire Swash"/>
            </a:endParaRPr>
          </a:p>
          <a:p>
            <a:pPr marL="0" lvl="0" indent="0" algn="l" rtl="0">
              <a:spcBef>
                <a:spcPts val="0"/>
              </a:spcBef>
              <a:spcAft>
                <a:spcPts val="0"/>
              </a:spcAft>
              <a:buNone/>
            </a:pPr>
            <a:r>
              <a:rPr lang="en" sz="1800" b="1">
                <a:latin typeface="Berkshire Swash"/>
                <a:ea typeface="Berkshire Swash"/>
                <a:cs typeface="Berkshire Swash"/>
                <a:sym typeface="Berkshire Swash"/>
              </a:rPr>
              <a:t>Faculty Sponsor: Dr. Anthony Scotina</a:t>
            </a:r>
            <a:endParaRPr sz="1800" b="1">
              <a:latin typeface="Berkshire Swash"/>
              <a:ea typeface="Berkshire Swash"/>
              <a:cs typeface="Berkshire Swash"/>
              <a:sym typeface="Berkshire Swash"/>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grpSp>
        <p:nvGrpSpPr>
          <p:cNvPr id="509" name="Google Shape;509;p43"/>
          <p:cNvGrpSpPr/>
          <p:nvPr/>
        </p:nvGrpSpPr>
        <p:grpSpPr>
          <a:xfrm>
            <a:off x="3794031" y="3239194"/>
            <a:ext cx="5700659" cy="3836729"/>
            <a:chOff x="3794031" y="3239194"/>
            <a:chExt cx="5700659" cy="3836729"/>
          </a:xfrm>
        </p:grpSpPr>
        <p:sp>
          <p:nvSpPr>
            <p:cNvPr id="510" name="Google Shape;510;p43"/>
            <p:cNvSpPr/>
            <p:nvPr/>
          </p:nvSpPr>
          <p:spPr>
            <a:xfrm rot="-120118">
              <a:off x="3824390" y="3335424"/>
              <a:ext cx="5541273" cy="1836144"/>
            </a:xfrm>
            <a:custGeom>
              <a:avLst/>
              <a:gdLst/>
              <a:ahLst/>
              <a:cxnLst/>
              <a:rect l="l" t="t" r="r" b="b"/>
              <a:pathLst>
                <a:path w="124889" h="41355" fill="none" extrusionOk="0">
                  <a:moveTo>
                    <a:pt x="124889" y="828"/>
                  </a:moveTo>
                  <a:cubicBezTo>
                    <a:pt x="124889" y="828"/>
                    <a:pt x="96066" y="1"/>
                    <a:pt x="71430" y="14612"/>
                  </a:cubicBezTo>
                  <a:cubicBezTo>
                    <a:pt x="46793" y="29224"/>
                    <a:pt x="21730" y="38422"/>
                    <a:pt x="1" y="41354"/>
                  </a:cubicBezTo>
                </a:path>
              </a:pathLst>
            </a:custGeom>
            <a:noFill/>
            <a:ln w="22860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rot="-120037">
              <a:off x="3832333" y="3562853"/>
              <a:ext cx="5545017" cy="1836100"/>
            </a:xfrm>
            <a:custGeom>
              <a:avLst/>
              <a:gdLst/>
              <a:ahLst/>
              <a:cxnLst/>
              <a:rect l="l" t="t" r="r" b="b"/>
              <a:pathLst>
                <a:path w="124889" h="41354" fill="none" extrusionOk="0">
                  <a:moveTo>
                    <a:pt x="124889" y="852"/>
                  </a:moveTo>
                  <a:cubicBezTo>
                    <a:pt x="124889" y="852"/>
                    <a:pt x="96066" y="0"/>
                    <a:pt x="71430" y="14637"/>
                  </a:cubicBezTo>
                  <a:cubicBezTo>
                    <a:pt x="46793" y="29248"/>
                    <a:pt x="21730" y="38446"/>
                    <a:pt x="1" y="41354"/>
                  </a:cubicBezTo>
                </a:path>
              </a:pathLst>
            </a:custGeom>
            <a:noFill/>
            <a:ln w="228600"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rot="-120037">
              <a:off x="3840142" y="3786464"/>
              <a:ext cx="5545017" cy="1836100"/>
            </a:xfrm>
            <a:custGeom>
              <a:avLst/>
              <a:gdLst/>
              <a:ahLst/>
              <a:cxnLst/>
              <a:rect l="l" t="t" r="r" b="b"/>
              <a:pathLst>
                <a:path w="124889" h="41354" fill="none" extrusionOk="0">
                  <a:moveTo>
                    <a:pt x="124889" y="827"/>
                  </a:moveTo>
                  <a:cubicBezTo>
                    <a:pt x="124889" y="827"/>
                    <a:pt x="96066" y="0"/>
                    <a:pt x="71430" y="14612"/>
                  </a:cubicBezTo>
                  <a:cubicBezTo>
                    <a:pt x="46793" y="29249"/>
                    <a:pt x="21730" y="38421"/>
                    <a:pt x="1" y="41354"/>
                  </a:cubicBezTo>
                </a:path>
              </a:pathLst>
            </a:custGeom>
            <a:noFill/>
            <a:ln w="22860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rot="-120037">
              <a:off x="3848122" y="4014958"/>
              <a:ext cx="5545017" cy="1836144"/>
            </a:xfrm>
            <a:custGeom>
              <a:avLst/>
              <a:gdLst/>
              <a:ahLst/>
              <a:cxnLst/>
              <a:rect l="l" t="t" r="r" b="b"/>
              <a:pathLst>
                <a:path w="124889" h="41355" fill="none" extrusionOk="0">
                  <a:moveTo>
                    <a:pt x="124889" y="828"/>
                  </a:moveTo>
                  <a:cubicBezTo>
                    <a:pt x="124889" y="828"/>
                    <a:pt x="96066" y="0"/>
                    <a:pt x="71430" y="14612"/>
                  </a:cubicBezTo>
                  <a:cubicBezTo>
                    <a:pt x="46793" y="29224"/>
                    <a:pt x="21730" y="38422"/>
                    <a:pt x="1" y="41354"/>
                  </a:cubicBezTo>
                </a:path>
              </a:pathLst>
            </a:custGeom>
            <a:noFill/>
            <a:ln w="228600"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rot="-120037">
              <a:off x="3856063" y="4242343"/>
              <a:ext cx="5545017" cy="1836144"/>
            </a:xfrm>
            <a:custGeom>
              <a:avLst/>
              <a:gdLst/>
              <a:ahLst/>
              <a:cxnLst/>
              <a:rect l="l" t="t" r="r" b="b"/>
              <a:pathLst>
                <a:path w="124889" h="41355" fill="none" extrusionOk="0">
                  <a:moveTo>
                    <a:pt x="124889" y="853"/>
                  </a:moveTo>
                  <a:cubicBezTo>
                    <a:pt x="124889" y="853"/>
                    <a:pt x="96066" y="1"/>
                    <a:pt x="71430" y="14637"/>
                  </a:cubicBezTo>
                  <a:cubicBezTo>
                    <a:pt x="46793" y="29249"/>
                    <a:pt x="21730" y="38447"/>
                    <a:pt x="1" y="41354"/>
                  </a:cubicBezTo>
                </a:path>
              </a:pathLst>
            </a:custGeom>
            <a:noFill/>
            <a:ln w="22860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rot="-120037">
              <a:off x="3864042" y="4470837"/>
              <a:ext cx="5545017" cy="1836144"/>
            </a:xfrm>
            <a:custGeom>
              <a:avLst/>
              <a:gdLst/>
              <a:ahLst/>
              <a:cxnLst/>
              <a:rect l="l" t="t" r="r" b="b"/>
              <a:pathLst>
                <a:path w="124889" h="41355" fill="none" extrusionOk="0">
                  <a:moveTo>
                    <a:pt x="124889" y="853"/>
                  </a:moveTo>
                  <a:cubicBezTo>
                    <a:pt x="124889" y="853"/>
                    <a:pt x="96066" y="1"/>
                    <a:pt x="71430" y="14637"/>
                  </a:cubicBezTo>
                  <a:cubicBezTo>
                    <a:pt x="46793" y="29249"/>
                    <a:pt x="21730" y="38447"/>
                    <a:pt x="1" y="41354"/>
                  </a:cubicBezTo>
                </a:path>
              </a:pathLst>
            </a:custGeom>
            <a:noFill/>
            <a:ln w="228600"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rot="-120037">
              <a:off x="3903392" y="4687671"/>
              <a:ext cx="5545017" cy="1836100"/>
            </a:xfrm>
            <a:custGeom>
              <a:avLst/>
              <a:gdLst/>
              <a:ahLst/>
              <a:cxnLst/>
              <a:rect l="l" t="t" r="r" b="b"/>
              <a:pathLst>
                <a:path w="124889" h="41354" fill="none" extrusionOk="0">
                  <a:moveTo>
                    <a:pt x="124889" y="827"/>
                  </a:moveTo>
                  <a:cubicBezTo>
                    <a:pt x="124889" y="827"/>
                    <a:pt x="96066" y="0"/>
                    <a:pt x="71430" y="14612"/>
                  </a:cubicBezTo>
                  <a:cubicBezTo>
                    <a:pt x="46793" y="29249"/>
                    <a:pt x="21730" y="38421"/>
                    <a:pt x="1" y="41354"/>
                  </a:cubicBezTo>
                </a:path>
              </a:pathLst>
            </a:custGeom>
            <a:noFill/>
            <a:ln w="22860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rot="-120037">
              <a:off x="3911372" y="4916165"/>
              <a:ext cx="5545017" cy="1836144"/>
            </a:xfrm>
            <a:custGeom>
              <a:avLst/>
              <a:gdLst/>
              <a:ahLst/>
              <a:cxnLst/>
              <a:rect l="l" t="t" r="r" b="b"/>
              <a:pathLst>
                <a:path w="124889" h="41355" fill="none" extrusionOk="0">
                  <a:moveTo>
                    <a:pt x="124889" y="828"/>
                  </a:moveTo>
                  <a:cubicBezTo>
                    <a:pt x="124889" y="828"/>
                    <a:pt x="96066" y="0"/>
                    <a:pt x="71430" y="14612"/>
                  </a:cubicBezTo>
                  <a:cubicBezTo>
                    <a:pt x="46793" y="29224"/>
                    <a:pt x="21730" y="38422"/>
                    <a:pt x="1" y="41354"/>
                  </a:cubicBezTo>
                </a:path>
              </a:pathLst>
            </a:custGeom>
            <a:noFill/>
            <a:ln w="228600"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rot="-120037">
              <a:off x="3919313" y="5143550"/>
              <a:ext cx="5545017" cy="1836144"/>
            </a:xfrm>
            <a:custGeom>
              <a:avLst/>
              <a:gdLst/>
              <a:ahLst/>
              <a:cxnLst/>
              <a:rect l="l" t="t" r="r" b="b"/>
              <a:pathLst>
                <a:path w="124889" h="41355" fill="none" extrusionOk="0">
                  <a:moveTo>
                    <a:pt x="124889" y="853"/>
                  </a:moveTo>
                  <a:cubicBezTo>
                    <a:pt x="124889" y="853"/>
                    <a:pt x="96066" y="1"/>
                    <a:pt x="71430" y="14637"/>
                  </a:cubicBezTo>
                  <a:cubicBezTo>
                    <a:pt x="46793" y="29249"/>
                    <a:pt x="21730" y="38447"/>
                    <a:pt x="1" y="41354"/>
                  </a:cubicBezTo>
                </a:path>
              </a:pathLst>
            </a:custGeom>
            <a:noFill/>
            <a:ln w="22860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43"/>
          <p:cNvSpPr/>
          <p:nvPr/>
        </p:nvSpPr>
        <p:spPr>
          <a:xfrm>
            <a:off x="340025" y="1222350"/>
            <a:ext cx="1098928" cy="577823"/>
          </a:xfrm>
          <a:custGeom>
            <a:avLst/>
            <a:gdLst/>
            <a:ahLst/>
            <a:cxnLst/>
            <a:rect l="l" t="t" r="r" b="b"/>
            <a:pathLst>
              <a:path w="59830" h="31459" extrusionOk="0">
                <a:moveTo>
                  <a:pt x="28481" y="24076"/>
                </a:moveTo>
                <a:cubicBezTo>
                  <a:pt x="28528" y="24170"/>
                  <a:pt x="28590" y="24264"/>
                  <a:pt x="28637" y="24343"/>
                </a:cubicBezTo>
                <a:lnTo>
                  <a:pt x="27963" y="24343"/>
                </a:lnTo>
                <a:cubicBezTo>
                  <a:pt x="28136" y="24264"/>
                  <a:pt x="28308" y="24170"/>
                  <a:pt x="28481" y="24076"/>
                </a:cubicBezTo>
                <a:close/>
                <a:moveTo>
                  <a:pt x="22368" y="0"/>
                </a:moveTo>
                <a:cubicBezTo>
                  <a:pt x="15455" y="0"/>
                  <a:pt x="9812" y="5486"/>
                  <a:pt x="9562" y="12352"/>
                </a:cubicBezTo>
                <a:cubicBezTo>
                  <a:pt x="4279" y="12352"/>
                  <a:pt x="0" y="16631"/>
                  <a:pt x="0" y="21897"/>
                </a:cubicBezTo>
                <a:cubicBezTo>
                  <a:pt x="0" y="27180"/>
                  <a:pt x="4279" y="31459"/>
                  <a:pt x="9562" y="31459"/>
                </a:cubicBezTo>
                <a:lnTo>
                  <a:pt x="52713" y="31459"/>
                </a:lnTo>
                <a:cubicBezTo>
                  <a:pt x="56647" y="31459"/>
                  <a:pt x="59829" y="28277"/>
                  <a:pt x="59829" y="24343"/>
                </a:cubicBezTo>
                <a:cubicBezTo>
                  <a:pt x="59829" y="20424"/>
                  <a:pt x="56647" y="17242"/>
                  <a:pt x="52713" y="17242"/>
                </a:cubicBezTo>
                <a:cubicBezTo>
                  <a:pt x="51632" y="17242"/>
                  <a:pt x="50597" y="17493"/>
                  <a:pt x="49672" y="17932"/>
                </a:cubicBezTo>
                <a:cubicBezTo>
                  <a:pt x="49296" y="12023"/>
                  <a:pt x="44390" y="7336"/>
                  <a:pt x="38387" y="7336"/>
                </a:cubicBezTo>
                <a:cubicBezTo>
                  <a:pt x="36945" y="7336"/>
                  <a:pt x="35565" y="7618"/>
                  <a:pt x="34296" y="8104"/>
                </a:cubicBezTo>
                <a:cubicBezTo>
                  <a:pt x="32415" y="3355"/>
                  <a:pt x="27791" y="0"/>
                  <a:pt x="2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8150225" y="327450"/>
            <a:ext cx="649683" cy="361504"/>
          </a:xfrm>
          <a:custGeom>
            <a:avLst/>
            <a:gdLst/>
            <a:ahLst/>
            <a:cxnLst/>
            <a:rect l="l" t="t" r="r" b="b"/>
            <a:pathLst>
              <a:path w="56679" h="31538" extrusionOk="0">
                <a:moveTo>
                  <a:pt x="29107" y="1"/>
                </a:moveTo>
                <a:cubicBezTo>
                  <a:pt x="21192" y="1"/>
                  <a:pt x="14703" y="6098"/>
                  <a:pt x="14091" y="13841"/>
                </a:cubicBezTo>
                <a:cubicBezTo>
                  <a:pt x="12712" y="13073"/>
                  <a:pt x="11129" y="12634"/>
                  <a:pt x="9452" y="12634"/>
                </a:cubicBezTo>
                <a:cubicBezTo>
                  <a:pt x="4232" y="12634"/>
                  <a:pt x="0" y="16867"/>
                  <a:pt x="0" y="22086"/>
                </a:cubicBezTo>
                <a:lnTo>
                  <a:pt x="0" y="22180"/>
                </a:lnTo>
                <a:cubicBezTo>
                  <a:pt x="0" y="27337"/>
                  <a:pt x="4185" y="31538"/>
                  <a:pt x="9358" y="31538"/>
                </a:cubicBezTo>
                <a:lnTo>
                  <a:pt x="42086" y="31538"/>
                </a:lnTo>
                <a:cubicBezTo>
                  <a:pt x="42446" y="31538"/>
                  <a:pt x="42791" y="31522"/>
                  <a:pt x="43152" y="31491"/>
                </a:cubicBezTo>
                <a:cubicBezTo>
                  <a:pt x="43481" y="31522"/>
                  <a:pt x="43826" y="31538"/>
                  <a:pt x="44170" y="31538"/>
                </a:cubicBezTo>
                <a:cubicBezTo>
                  <a:pt x="51083" y="31538"/>
                  <a:pt x="56679" y="25926"/>
                  <a:pt x="56679" y="19014"/>
                </a:cubicBezTo>
                <a:cubicBezTo>
                  <a:pt x="56679" y="18528"/>
                  <a:pt x="56647" y="18042"/>
                  <a:pt x="56600" y="17556"/>
                </a:cubicBezTo>
                <a:cubicBezTo>
                  <a:pt x="56600" y="17384"/>
                  <a:pt x="56600" y="17196"/>
                  <a:pt x="56600" y="17008"/>
                </a:cubicBezTo>
                <a:lnTo>
                  <a:pt x="56600" y="16867"/>
                </a:lnTo>
                <a:lnTo>
                  <a:pt x="56490" y="16867"/>
                </a:lnTo>
                <a:cubicBezTo>
                  <a:pt x="55472" y="10989"/>
                  <a:pt x="50346" y="6506"/>
                  <a:pt x="44170" y="6506"/>
                </a:cubicBezTo>
                <a:cubicBezTo>
                  <a:pt x="43308" y="6506"/>
                  <a:pt x="42478" y="6584"/>
                  <a:pt x="41663" y="6757"/>
                </a:cubicBezTo>
                <a:cubicBezTo>
                  <a:pt x="38967" y="2681"/>
                  <a:pt x="34343" y="1"/>
                  <a:pt x="29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7366150" y="582750"/>
            <a:ext cx="844432" cy="361476"/>
          </a:xfrm>
          <a:custGeom>
            <a:avLst/>
            <a:gdLst/>
            <a:ahLst/>
            <a:cxnLst/>
            <a:rect l="l" t="t" r="r" b="b"/>
            <a:pathLst>
              <a:path w="62102" h="26584" extrusionOk="0">
                <a:moveTo>
                  <a:pt x="40565" y="0"/>
                </a:moveTo>
                <a:cubicBezTo>
                  <a:pt x="35769" y="0"/>
                  <a:pt x="31646" y="2900"/>
                  <a:pt x="29875" y="7054"/>
                </a:cubicBezTo>
                <a:cubicBezTo>
                  <a:pt x="28825" y="6630"/>
                  <a:pt x="27681" y="6411"/>
                  <a:pt x="26474" y="6411"/>
                </a:cubicBezTo>
                <a:cubicBezTo>
                  <a:pt x="22791" y="6411"/>
                  <a:pt x="19609" y="8590"/>
                  <a:pt x="18151" y="11725"/>
                </a:cubicBezTo>
                <a:cubicBezTo>
                  <a:pt x="17195" y="11270"/>
                  <a:pt x="16113" y="11019"/>
                  <a:pt x="14969" y="11019"/>
                </a:cubicBezTo>
                <a:cubicBezTo>
                  <a:pt x="11787" y="11019"/>
                  <a:pt x="9060" y="13010"/>
                  <a:pt x="7994" y="15831"/>
                </a:cubicBezTo>
                <a:cubicBezTo>
                  <a:pt x="7273" y="15502"/>
                  <a:pt x="6474" y="15314"/>
                  <a:pt x="5643" y="15314"/>
                </a:cubicBezTo>
                <a:cubicBezTo>
                  <a:pt x="2524" y="15314"/>
                  <a:pt x="0" y="17838"/>
                  <a:pt x="0" y="20957"/>
                </a:cubicBezTo>
                <a:cubicBezTo>
                  <a:pt x="0" y="24060"/>
                  <a:pt x="2524" y="26584"/>
                  <a:pt x="5643" y="26584"/>
                </a:cubicBezTo>
                <a:lnTo>
                  <a:pt x="52917" y="26584"/>
                </a:lnTo>
                <a:cubicBezTo>
                  <a:pt x="57995" y="26584"/>
                  <a:pt x="62102" y="22477"/>
                  <a:pt x="62102" y="17414"/>
                </a:cubicBezTo>
                <a:cubicBezTo>
                  <a:pt x="62102" y="12351"/>
                  <a:pt x="57995" y="8245"/>
                  <a:pt x="52917" y="8245"/>
                </a:cubicBezTo>
                <a:cubicBezTo>
                  <a:pt x="52509" y="8245"/>
                  <a:pt x="52101" y="8276"/>
                  <a:pt x="51710" y="8323"/>
                </a:cubicBezTo>
                <a:cubicBezTo>
                  <a:pt x="50283" y="3511"/>
                  <a:pt x="45832" y="0"/>
                  <a:pt x="40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3577025" y="889000"/>
            <a:ext cx="327479" cy="192170"/>
          </a:xfrm>
          <a:custGeom>
            <a:avLst/>
            <a:gdLst/>
            <a:ahLst/>
            <a:cxnLst/>
            <a:rect l="l" t="t" r="r" b="b"/>
            <a:pathLst>
              <a:path w="65300" h="38319" extrusionOk="0">
                <a:moveTo>
                  <a:pt x="28818" y="1"/>
                </a:moveTo>
                <a:cubicBezTo>
                  <a:pt x="26166" y="1"/>
                  <a:pt x="23735" y="1332"/>
                  <a:pt x="22289" y="3446"/>
                </a:cubicBezTo>
                <a:cubicBezTo>
                  <a:pt x="22054" y="3399"/>
                  <a:pt x="21803" y="3352"/>
                  <a:pt x="21568" y="3305"/>
                </a:cubicBezTo>
                <a:cubicBezTo>
                  <a:pt x="20937" y="3208"/>
                  <a:pt x="20310" y="3161"/>
                  <a:pt x="19691" y="3161"/>
                </a:cubicBezTo>
                <a:cubicBezTo>
                  <a:pt x="14282" y="3161"/>
                  <a:pt x="9479" y="6736"/>
                  <a:pt x="7932" y="11926"/>
                </a:cubicBezTo>
                <a:cubicBezTo>
                  <a:pt x="4326" y="12129"/>
                  <a:pt x="1223" y="14825"/>
                  <a:pt x="659" y="18540"/>
                </a:cubicBezTo>
                <a:cubicBezTo>
                  <a:pt x="0" y="22788"/>
                  <a:pt x="2916" y="26769"/>
                  <a:pt x="7179" y="27427"/>
                </a:cubicBezTo>
                <a:cubicBezTo>
                  <a:pt x="7508" y="27474"/>
                  <a:pt x="7837" y="27506"/>
                  <a:pt x="8151" y="27521"/>
                </a:cubicBezTo>
                <a:cubicBezTo>
                  <a:pt x="8120" y="27647"/>
                  <a:pt x="8104" y="27788"/>
                  <a:pt x="8088" y="27929"/>
                </a:cubicBezTo>
                <a:cubicBezTo>
                  <a:pt x="7430" y="32192"/>
                  <a:pt x="10345" y="36174"/>
                  <a:pt x="14609" y="36816"/>
                </a:cubicBezTo>
                <a:cubicBezTo>
                  <a:pt x="15016" y="36880"/>
                  <a:pt x="15420" y="36912"/>
                  <a:pt x="15820" y="36912"/>
                </a:cubicBezTo>
                <a:cubicBezTo>
                  <a:pt x="18545" y="36912"/>
                  <a:pt x="21036" y="35467"/>
                  <a:pt x="22430" y="33211"/>
                </a:cubicBezTo>
                <a:cubicBezTo>
                  <a:pt x="23982" y="35798"/>
                  <a:pt x="26647" y="37710"/>
                  <a:pt x="29860" y="38196"/>
                </a:cubicBezTo>
                <a:cubicBezTo>
                  <a:pt x="30400" y="38278"/>
                  <a:pt x="30936" y="38318"/>
                  <a:pt x="31466" y="38318"/>
                </a:cubicBezTo>
                <a:cubicBezTo>
                  <a:pt x="33950" y="38318"/>
                  <a:pt x="36286" y="37437"/>
                  <a:pt x="38120" y="35939"/>
                </a:cubicBezTo>
                <a:cubicBezTo>
                  <a:pt x="38700" y="36127"/>
                  <a:pt x="39280" y="36283"/>
                  <a:pt x="39907" y="36377"/>
                </a:cubicBezTo>
                <a:cubicBezTo>
                  <a:pt x="40447" y="36461"/>
                  <a:pt x="40984" y="36501"/>
                  <a:pt x="41514" y="36501"/>
                </a:cubicBezTo>
                <a:cubicBezTo>
                  <a:pt x="45876" y="36501"/>
                  <a:pt x="49782" y="33770"/>
                  <a:pt x="51334" y="29732"/>
                </a:cubicBezTo>
                <a:cubicBezTo>
                  <a:pt x="51679" y="29826"/>
                  <a:pt x="52055" y="29904"/>
                  <a:pt x="52415" y="29951"/>
                </a:cubicBezTo>
                <a:cubicBezTo>
                  <a:pt x="52962" y="30036"/>
                  <a:pt x="53506" y="30077"/>
                  <a:pt x="54042" y="30077"/>
                </a:cubicBezTo>
                <a:cubicBezTo>
                  <a:pt x="59149" y="30077"/>
                  <a:pt x="63627" y="26349"/>
                  <a:pt x="64422" y="21158"/>
                </a:cubicBezTo>
                <a:cubicBezTo>
                  <a:pt x="65300" y="15405"/>
                  <a:pt x="61365" y="10045"/>
                  <a:pt x="55613" y="9151"/>
                </a:cubicBezTo>
                <a:cubicBezTo>
                  <a:pt x="55074" y="9068"/>
                  <a:pt x="54539" y="9028"/>
                  <a:pt x="54011" y="9028"/>
                </a:cubicBezTo>
                <a:cubicBezTo>
                  <a:pt x="52847" y="9028"/>
                  <a:pt x="51716" y="9224"/>
                  <a:pt x="50660" y="9590"/>
                </a:cubicBezTo>
                <a:cubicBezTo>
                  <a:pt x="50017" y="5123"/>
                  <a:pt x="46522" y="1408"/>
                  <a:pt x="41835" y="687"/>
                </a:cubicBezTo>
                <a:cubicBezTo>
                  <a:pt x="41298" y="606"/>
                  <a:pt x="40763" y="566"/>
                  <a:pt x="40235" y="566"/>
                </a:cubicBezTo>
                <a:cubicBezTo>
                  <a:pt x="38115" y="566"/>
                  <a:pt x="36100" y="1203"/>
                  <a:pt x="34405" y="2333"/>
                </a:cubicBezTo>
                <a:cubicBezTo>
                  <a:pt x="33261" y="1173"/>
                  <a:pt x="31741" y="358"/>
                  <a:pt x="30017" y="91"/>
                </a:cubicBezTo>
                <a:cubicBezTo>
                  <a:pt x="29614" y="30"/>
                  <a:pt x="29213" y="1"/>
                  <a:pt x="28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236663" y="2340540"/>
            <a:ext cx="807424" cy="462411"/>
          </a:xfrm>
          <a:custGeom>
            <a:avLst/>
            <a:gdLst/>
            <a:ahLst/>
            <a:cxnLst/>
            <a:rect l="l" t="t" r="r" b="b"/>
            <a:pathLst>
              <a:path w="65551" h="37541" extrusionOk="0">
                <a:moveTo>
                  <a:pt x="34108" y="0"/>
                </a:moveTo>
                <a:cubicBezTo>
                  <a:pt x="30377" y="0"/>
                  <a:pt x="27070" y="1818"/>
                  <a:pt x="25032" y="4624"/>
                </a:cubicBezTo>
                <a:cubicBezTo>
                  <a:pt x="23512" y="3856"/>
                  <a:pt x="21819" y="3433"/>
                  <a:pt x="20016" y="3433"/>
                </a:cubicBezTo>
                <a:cubicBezTo>
                  <a:pt x="13794" y="3433"/>
                  <a:pt x="8762" y="8464"/>
                  <a:pt x="8762" y="14671"/>
                </a:cubicBezTo>
                <a:lnTo>
                  <a:pt x="8762" y="14687"/>
                </a:lnTo>
                <a:cubicBezTo>
                  <a:pt x="8465" y="14656"/>
                  <a:pt x="8167" y="14624"/>
                  <a:pt x="7869" y="14624"/>
                </a:cubicBezTo>
                <a:cubicBezTo>
                  <a:pt x="3527" y="14624"/>
                  <a:pt x="0" y="18151"/>
                  <a:pt x="0" y="22493"/>
                </a:cubicBezTo>
                <a:cubicBezTo>
                  <a:pt x="0" y="26835"/>
                  <a:pt x="3527" y="30346"/>
                  <a:pt x="7869" y="30346"/>
                </a:cubicBezTo>
                <a:cubicBezTo>
                  <a:pt x="8935" y="30346"/>
                  <a:pt x="9938" y="30142"/>
                  <a:pt x="10863" y="29766"/>
                </a:cubicBezTo>
                <a:cubicBezTo>
                  <a:pt x="12085" y="32524"/>
                  <a:pt x="14844" y="34452"/>
                  <a:pt x="18057" y="34452"/>
                </a:cubicBezTo>
                <a:cubicBezTo>
                  <a:pt x="19938" y="34452"/>
                  <a:pt x="21647" y="33794"/>
                  <a:pt x="23010" y="32697"/>
                </a:cubicBezTo>
                <a:cubicBezTo>
                  <a:pt x="25753" y="35675"/>
                  <a:pt x="29688" y="37540"/>
                  <a:pt x="34061" y="37540"/>
                </a:cubicBezTo>
                <a:cubicBezTo>
                  <a:pt x="37587" y="37540"/>
                  <a:pt x="40816" y="36333"/>
                  <a:pt x="43387" y="34296"/>
                </a:cubicBezTo>
                <a:cubicBezTo>
                  <a:pt x="44562" y="35001"/>
                  <a:pt x="45926" y="35409"/>
                  <a:pt x="47400" y="35409"/>
                </a:cubicBezTo>
                <a:cubicBezTo>
                  <a:pt x="50315" y="35409"/>
                  <a:pt x="52854" y="33810"/>
                  <a:pt x="54218" y="31459"/>
                </a:cubicBezTo>
                <a:cubicBezTo>
                  <a:pt x="55268" y="31976"/>
                  <a:pt x="56444" y="32258"/>
                  <a:pt x="57682" y="32258"/>
                </a:cubicBezTo>
                <a:cubicBezTo>
                  <a:pt x="62024" y="32258"/>
                  <a:pt x="65550" y="28747"/>
                  <a:pt x="65550" y="24405"/>
                </a:cubicBezTo>
                <a:cubicBezTo>
                  <a:pt x="65550" y="20393"/>
                  <a:pt x="62557" y="17085"/>
                  <a:pt x="58685" y="16599"/>
                </a:cubicBezTo>
                <a:cubicBezTo>
                  <a:pt x="58466" y="11505"/>
                  <a:pt x="54265" y="7446"/>
                  <a:pt x="49108" y="7446"/>
                </a:cubicBezTo>
                <a:cubicBezTo>
                  <a:pt x="47635" y="7446"/>
                  <a:pt x="46224" y="7775"/>
                  <a:pt x="44986" y="8370"/>
                </a:cubicBezTo>
                <a:cubicBezTo>
                  <a:pt x="43716" y="3558"/>
                  <a:pt x="39327" y="0"/>
                  <a:pt x="34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7785875" y="1949653"/>
            <a:ext cx="562243" cy="284243"/>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7572575" y="2300216"/>
            <a:ext cx="327528" cy="165583"/>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txBox="1">
            <a:spLocks noGrp="1"/>
          </p:cNvSpPr>
          <p:nvPr>
            <p:ph type="title"/>
          </p:nvPr>
        </p:nvSpPr>
        <p:spPr>
          <a:xfrm>
            <a:off x="1887750" y="-680850"/>
            <a:ext cx="5368500" cy="236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Conclusion</a:t>
            </a:r>
            <a:endParaRPr sz="2800"/>
          </a:p>
        </p:txBody>
      </p:sp>
      <p:sp>
        <p:nvSpPr>
          <p:cNvPr id="527" name="Google Shape;527;p43"/>
          <p:cNvSpPr/>
          <p:nvPr/>
        </p:nvSpPr>
        <p:spPr>
          <a:xfrm rot="-465221">
            <a:off x="6506679" y="4226397"/>
            <a:ext cx="260397" cy="264881"/>
          </a:xfrm>
          <a:custGeom>
            <a:avLst/>
            <a:gdLst/>
            <a:ahLst/>
            <a:cxnLst/>
            <a:rect l="l" t="t" r="r" b="b"/>
            <a:pathLst>
              <a:path w="5865" h="5966" extrusionOk="0">
                <a:moveTo>
                  <a:pt x="4010" y="0"/>
                </a:moveTo>
                <a:lnTo>
                  <a:pt x="2406" y="1354"/>
                </a:lnTo>
                <a:lnTo>
                  <a:pt x="376" y="777"/>
                </a:lnTo>
                <a:lnTo>
                  <a:pt x="1153" y="2707"/>
                </a:lnTo>
                <a:lnTo>
                  <a:pt x="0" y="4462"/>
                </a:lnTo>
                <a:lnTo>
                  <a:pt x="0" y="4462"/>
                </a:lnTo>
                <a:lnTo>
                  <a:pt x="2080" y="4336"/>
                </a:lnTo>
                <a:lnTo>
                  <a:pt x="3384" y="5965"/>
                </a:lnTo>
                <a:lnTo>
                  <a:pt x="3885" y="3935"/>
                </a:lnTo>
                <a:lnTo>
                  <a:pt x="5865" y="3209"/>
                </a:lnTo>
                <a:lnTo>
                  <a:pt x="4085" y="2106"/>
                </a:lnTo>
                <a:lnTo>
                  <a:pt x="40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rot="-465221">
            <a:off x="4447139" y="5530546"/>
            <a:ext cx="260397" cy="264881"/>
          </a:xfrm>
          <a:custGeom>
            <a:avLst/>
            <a:gdLst/>
            <a:ahLst/>
            <a:cxnLst/>
            <a:rect l="l" t="t" r="r" b="b"/>
            <a:pathLst>
              <a:path w="5865" h="5966" extrusionOk="0">
                <a:moveTo>
                  <a:pt x="4010" y="1"/>
                </a:moveTo>
                <a:lnTo>
                  <a:pt x="2406" y="1354"/>
                </a:lnTo>
                <a:lnTo>
                  <a:pt x="376" y="778"/>
                </a:lnTo>
                <a:lnTo>
                  <a:pt x="376" y="778"/>
                </a:lnTo>
                <a:lnTo>
                  <a:pt x="1153" y="2732"/>
                </a:lnTo>
                <a:lnTo>
                  <a:pt x="0" y="4462"/>
                </a:lnTo>
                <a:lnTo>
                  <a:pt x="2080" y="4336"/>
                </a:lnTo>
                <a:lnTo>
                  <a:pt x="3384" y="5966"/>
                </a:lnTo>
                <a:lnTo>
                  <a:pt x="3910" y="3935"/>
                </a:lnTo>
                <a:lnTo>
                  <a:pt x="5865" y="3209"/>
                </a:lnTo>
                <a:lnTo>
                  <a:pt x="4085" y="2106"/>
                </a:lnTo>
                <a:lnTo>
                  <a:pt x="40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rot="-465221">
            <a:off x="8446988" y="3259128"/>
            <a:ext cx="261551" cy="264881"/>
          </a:xfrm>
          <a:custGeom>
            <a:avLst/>
            <a:gdLst/>
            <a:ahLst/>
            <a:cxnLst/>
            <a:rect l="l" t="t" r="r" b="b"/>
            <a:pathLst>
              <a:path w="5891" h="5966" extrusionOk="0">
                <a:moveTo>
                  <a:pt x="4036" y="0"/>
                </a:moveTo>
                <a:lnTo>
                  <a:pt x="2407" y="1354"/>
                </a:lnTo>
                <a:lnTo>
                  <a:pt x="402" y="777"/>
                </a:lnTo>
                <a:lnTo>
                  <a:pt x="1179" y="2707"/>
                </a:lnTo>
                <a:lnTo>
                  <a:pt x="1" y="4461"/>
                </a:lnTo>
                <a:lnTo>
                  <a:pt x="2106" y="4336"/>
                </a:lnTo>
                <a:lnTo>
                  <a:pt x="3410" y="5965"/>
                </a:lnTo>
                <a:lnTo>
                  <a:pt x="3911" y="3935"/>
                </a:lnTo>
                <a:lnTo>
                  <a:pt x="5891" y="3208"/>
                </a:lnTo>
                <a:lnTo>
                  <a:pt x="4111" y="2105"/>
                </a:lnTo>
                <a:lnTo>
                  <a:pt x="40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rot="-465221">
            <a:off x="5049031" y="5356986"/>
            <a:ext cx="260397" cy="264881"/>
          </a:xfrm>
          <a:custGeom>
            <a:avLst/>
            <a:gdLst/>
            <a:ahLst/>
            <a:cxnLst/>
            <a:rect l="l" t="t" r="r" b="b"/>
            <a:pathLst>
              <a:path w="5865" h="5966" extrusionOk="0">
                <a:moveTo>
                  <a:pt x="4010" y="1"/>
                </a:moveTo>
                <a:lnTo>
                  <a:pt x="2406" y="1354"/>
                </a:lnTo>
                <a:lnTo>
                  <a:pt x="376" y="778"/>
                </a:lnTo>
                <a:lnTo>
                  <a:pt x="376" y="778"/>
                </a:lnTo>
                <a:lnTo>
                  <a:pt x="1153" y="2732"/>
                </a:lnTo>
                <a:lnTo>
                  <a:pt x="0" y="4462"/>
                </a:lnTo>
                <a:lnTo>
                  <a:pt x="2080" y="4336"/>
                </a:lnTo>
                <a:lnTo>
                  <a:pt x="3384" y="5966"/>
                </a:lnTo>
                <a:lnTo>
                  <a:pt x="3885" y="3935"/>
                </a:lnTo>
                <a:lnTo>
                  <a:pt x="5865" y="3209"/>
                </a:lnTo>
                <a:lnTo>
                  <a:pt x="4085" y="2106"/>
                </a:lnTo>
                <a:lnTo>
                  <a:pt x="40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rot="-465221">
            <a:off x="7460727" y="3216040"/>
            <a:ext cx="260397" cy="264881"/>
          </a:xfrm>
          <a:custGeom>
            <a:avLst/>
            <a:gdLst/>
            <a:ahLst/>
            <a:cxnLst/>
            <a:rect l="l" t="t" r="r" b="b"/>
            <a:pathLst>
              <a:path w="5865" h="5966" extrusionOk="0">
                <a:moveTo>
                  <a:pt x="4010" y="0"/>
                </a:moveTo>
                <a:lnTo>
                  <a:pt x="2406" y="1329"/>
                </a:lnTo>
                <a:lnTo>
                  <a:pt x="376" y="777"/>
                </a:lnTo>
                <a:lnTo>
                  <a:pt x="1153" y="2707"/>
                </a:lnTo>
                <a:lnTo>
                  <a:pt x="0" y="4461"/>
                </a:lnTo>
                <a:lnTo>
                  <a:pt x="2080" y="4311"/>
                </a:lnTo>
                <a:lnTo>
                  <a:pt x="3384" y="5965"/>
                </a:lnTo>
                <a:lnTo>
                  <a:pt x="3885" y="3935"/>
                </a:lnTo>
                <a:lnTo>
                  <a:pt x="5865" y="3208"/>
                </a:lnTo>
                <a:lnTo>
                  <a:pt x="4085" y="2106"/>
                </a:lnTo>
                <a:lnTo>
                  <a:pt x="40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rot="-465221">
            <a:off x="5690236" y="4199631"/>
            <a:ext cx="150244" cy="144694"/>
          </a:xfrm>
          <a:custGeom>
            <a:avLst/>
            <a:gdLst/>
            <a:ahLst/>
            <a:cxnLst/>
            <a:rect l="l" t="t" r="r" b="b"/>
            <a:pathLst>
              <a:path w="3384" h="3259" extrusionOk="0">
                <a:moveTo>
                  <a:pt x="1629" y="0"/>
                </a:moveTo>
                <a:lnTo>
                  <a:pt x="1153" y="1078"/>
                </a:lnTo>
                <a:lnTo>
                  <a:pt x="0" y="1304"/>
                </a:lnTo>
                <a:lnTo>
                  <a:pt x="877" y="2081"/>
                </a:lnTo>
                <a:lnTo>
                  <a:pt x="752" y="3259"/>
                </a:lnTo>
                <a:lnTo>
                  <a:pt x="1755" y="2657"/>
                </a:lnTo>
                <a:lnTo>
                  <a:pt x="2832" y="3158"/>
                </a:lnTo>
                <a:lnTo>
                  <a:pt x="2582" y="2005"/>
                </a:lnTo>
                <a:lnTo>
                  <a:pt x="3384" y="1128"/>
                </a:lnTo>
                <a:lnTo>
                  <a:pt x="2206" y="1028"/>
                </a:lnTo>
                <a:lnTo>
                  <a:pt x="16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3" name="Google Shape;533;p43"/>
          <p:cNvGrpSpPr/>
          <p:nvPr/>
        </p:nvGrpSpPr>
        <p:grpSpPr>
          <a:xfrm>
            <a:off x="3610069" y="3495803"/>
            <a:ext cx="1934543" cy="1694360"/>
            <a:chOff x="7" y="3813363"/>
            <a:chExt cx="1934543" cy="1694360"/>
          </a:xfrm>
        </p:grpSpPr>
        <p:grpSp>
          <p:nvGrpSpPr>
            <p:cNvPr id="534" name="Google Shape;534;p43"/>
            <p:cNvGrpSpPr/>
            <p:nvPr/>
          </p:nvGrpSpPr>
          <p:grpSpPr>
            <a:xfrm>
              <a:off x="507763" y="3813363"/>
              <a:ext cx="926850" cy="1567700"/>
              <a:chOff x="5862575" y="2465350"/>
              <a:chExt cx="926850" cy="1567700"/>
            </a:xfrm>
          </p:grpSpPr>
          <p:grpSp>
            <p:nvGrpSpPr>
              <p:cNvPr id="535" name="Google Shape;535;p43"/>
              <p:cNvGrpSpPr/>
              <p:nvPr/>
            </p:nvGrpSpPr>
            <p:grpSpPr>
              <a:xfrm>
                <a:off x="5862575" y="2465350"/>
                <a:ext cx="926850" cy="1567700"/>
                <a:chOff x="5862575" y="2465350"/>
                <a:chExt cx="926850" cy="1567700"/>
              </a:xfrm>
            </p:grpSpPr>
            <p:sp>
              <p:nvSpPr>
                <p:cNvPr id="536" name="Google Shape;536;p43"/>
                <p:cNvSpPr/>
                <p:nvPr/>
              </p:nvSpPr>
              <p:spPr>
                <a:xfrm>
                  <a:off x="6404650" y="3158400"/>
                  <a:ext cx="250025" cy="874650"/>
                </a:xfrm>
                <a:custGeom>
                  <a:avLst/>
                  <a:gdLst/>
                  <a:ahLst/>
                  <a:cxnLst/>
                  <a:rect l="l" t="t" r="r" b="b"/>
                  <a:pathLst>
                    <a:path w="10001" h="34986" extrusionOk="0">
                      <a:moveTo>
                        <a:pt x="3830" y="608"/>
                      </a:moveTo>
                      <a:cubicBezTo>
                        <a:pt x="5684" y="6961"/>
                        <a:pt x="1642" y="12736"/>
                        <a:pt x="1642" y="19028"/>
                      </a:cubicBezTo>
                      <a:cubicBezTo>
                        <a:pt x="1611" y="24894"/>
                        <a:pt x="4651" y="30517"/>
                        <a:pt x="9484" y="33830"/>
                      </a:cubicBezTo>
                      <a:cubicBezTo>
                        <a:pt x="10000" y="34195"/>
                        <a:pt x="9362" y="34985"/>
                        <a:pt x="8845" y="34621"/>
                      </a:cubicBezTo>
                      <a:cubicBezTo>
                        <a:pt x="4347" y="31520"/>
                        <a:pt x="1368" y="26505"/>
                        <a:pt x="760" y="21064"/>
                      </a:cubicBezTo>
                      <a:cubicBezTo>
                        <a:pt x="0" y="14225"/>
                        <a:pt x="4863" y="7721"/>
                        <a:pt x="2888" y="973"/>
                      </a:cubicBezTo>
                      <a:cubicBezTo>
                        <a:pt x="2705" y="365"/>
                        <a:pt x="3648" y="0"/>
                        <a:pt x="3830" y="6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5862575" y="2465350"/>
                  <a:ext cx="926850" cy="712950"/>
                </a:xfrm>
                <a:custGeom>
                  <a:avLst/>
                  <a:gdLst/>
                  <a:ahLst/>
                  <a:cxnLst/>
                  <a:rect l="l" t="t" r="r" b="b"/>
                  <a:pathLst>
                    <a:path w="37074" h="28518" extrusionOk="0">
                      <a:moveTo>
                        <a:pt x="21190" y="0"/>
                      </a:moveTo>
                      <a:cubicBezTo>
                        <a:pt x="20074" y="0"/>
                        <a:pt x="18880" y="155"/>
                        <a:pt x="17610" y="488"/>
                      </a:cubicBezTo>
                      <a:cubicBezTo>
                        <a:pt x="1" y="5083"/>
                        <a:pt x="10208" y="28517"/>
                        <a:pt x="22440" y="28517"/>
                      </a:cubicBezTo>
                      <a:cubicBezTo>
                        <a:pt x="23236" y="28517"/>
                        <a:pt x="24039" y="28418"/>
                        <a:pt x="24844" y="28208"/>
                      </a:cubicBezTo>
                      <a:cubicBezTo>
                        <a:pt x="37074" y="25024"/>
                        <a:pt x="35380" y="0"/>
                        <a:pt x="21190" y="0"/>
                      </a:cubicBezTo>
                      <a:close/>
                    </a:path>
                  </a:pathLst>
                </a:custGeom>
                <a:solidFill>
                  <a:srgbClr val="1D7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43"/>
              <p:cNvSpPr/>
              <p:nvPr/>
            </p:nvSpPr>
            <p:spPr>
              <a:xfrm>
                <a:off x="6456325" y="3147750"/>
                <a:ext cx="80550" cy="68425"/>
              </a:xfrm>
              <a:custGeom>
                <a:avLst/>
                <a:gdLst/>
                <a:ahLst/>
                <a:cxnLst/>
                <a:rect l="l" t="t" r="r" b="b"/>
                <a:pathLst>
                  <a:path w="3222" h="2737" extrusionOk="0">
                    <a:moveTo>
                      <a:pt x="1611" y="1"/>
                    </a:moveTo>
                    <a:lnTo>
                      <a:pt x="456" y="305"/>
                    </a:lnTo>
                    <a:lnTo>
                      <a:pt x="0" y="2736"/>
                    </a:lnTo>
                    <a:lnTo>
                      <a:pt x="3222" y="2098"/>
                    </a:lnTo>
                    <a:lnTo>
                      <a:pt x="1611" y="1"/>
                    </a:lnTo>
                    <a:close/>
                  </a:path>
                </a:pathLst>
              </a:custGeom>
              <a:solidFill>
                <a:srgbClr val="1D7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43"/>
            <p:cNvGrpSpPr/>
            <p:nvPr/>
          </p:nvGrpSpPr>
          <p:grpSpPr>
            <a:xfrm rot="-2195762">
              <a:off x="329981" y="4130019"/>
              <a:ext cx="637133" cy="1317668"/>
              <a:chOff x="5849625" y="3704825"/>
              <a:chExt cx="637100" cy="1317600"/>
            </a:xfrm>
          </p:grpSpPr>
          <p:grpSp>
            <p:nvGrpSpPr>
              <p:cNvPr id="540" name="Google Shape;540;p43"/>
              <p:cNvGrpSpPr/>
              <p:nvPr/>
            </p:nvGrpSpPr>
            <p:grpSpPr>
              <a:xfrm>
                <a:off x="5849625" y="3704825"/>
                <a:ext cx="637100" cy="1317600"/>
                <a:chOff x="5849625" y="3704825"/>
                <a:chExt cx="637100" cy="1317600"/>
              </a:xfrm>
            </p:grpSpPr>
            <p:sp>
              <p:nvSpPr>
                <p:cNvPr id="541" name="Google Shape;541;p43"/>
                <p:cNvSpPr/>
                <p:nvPr/>
              </p:nvSpPr>
              <p:spPr>
                <a:xfrm>
                  <a:off x="5961625" y="4194875"/>
                  <a:ext cx="411125" cy="827550"/>
                </a:xfrm>
                <a:custGeom>
                  <a:avLst/>
                  <a:gdLst/>
                  <a:ahLst/>
                  <a:cxnLst/>
                  <a:rect l="l" t="t" r="r" b="b"/>
                  <a:pathLst>
                    <a:path w="16445" h="33102" extrusionOk="0">
                      <a:moveTo>
                        <a:pt x="4165" y="609"/>
                      </a:moveTo>
                      <a:cubicBezTo>
                        <a:pt x="791" y="12493"/>
                        <a:pt x="16445" y="20609"/>
                        <a:pt x="12979" y="32615"/>
                      </a:cubicBezTo>
                      <a:cubicBezTo>
                        <a:pt x="12858" y="33102"/>
                        <a:pt x="12068" y="32950"/>
                        <a:pt x="12220" y="32463"/>
                      </a:cubicBezTo>
                      <a:cubicBezTo>
                        <a:pt x="15654" y="20579"/>
                        <a:pt x="0" y="12463"/>
                        <a:pt x="3405" y="457"/>
                      </a:cubicBezTo>
                      <a:cubicBezTo>
                        <a:pt x="3557" y="1"/>
                        <a:pt x="4317" y="122"/>
                        <a:pt x="4165" y="6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5849625" y="3704825"/>
                  <a:ext cx="637100" cy="501100"/>
                </a:xfrm>
                <a:custGeom>
                  <a:avLst/>
                  <a:gdLst/>
                  <a:ahLst/>
                  <a:cxnLst/>
                  <a:rect l="l" t="t" r="r" b="b"/>
                  <a:pathLst>
                    <a:path w="25484" h="20044" extrusionOk="0">
                      <a:moveTo>
                        <a:pt x="11045" y="1"/>
                      </a:moveTo>
                      <a:cubicBezTo>
                        <a:pt x="955" y="1"/>
                        <a:pt x="0" y="17178"/>
                        <a:pt x="8341" y="19755"/>
                      </a:cubicBezTo>
                      <a:cubicBezTo>
                        <a:pt x="8987" y="19952"/>
                        <a:pt x="9631" y="20044"/>
                        <a:pt x="10266" y="20044"/>
                      </a:cubicBezTo>
                      <a:cubicBezTo>
                        <a:pt x="18657" y="20044"/>
                        <a:pt x="25484" y="3962"/>
                        <a:pt x="14237" y="514"/>
                      </a:cubicBezTo>
                      <a:cubicBezTo>
                        <a:pt x="13088" y="162"/>
                        <a:pt x="12023" y="1"/>
                        <a:pt x="11045" y="1"/>
                      </a:cubicBezTo>
                      <a:close/>
                    </a:path>
                  </a:pathLst>
                </a:custGeom>
                <a:solidFill>
                  <a:srgbClr val="EF4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43"/>
              <p:cNvSpPr/>
              <p:nvPr/>
            </p:nvSpPr>
            <p:spPr>
              <a:xfrm>
                <a:off x="6024700" y="4183475"/>
                <a:ext cx="53975" cy="52475"/>
              </a:xfrm>
              <a:custGeom>
                <a:avLst/>
                <a:gdLst/>
                <a:ahLst/>
                <a:cxnLst/>
                <a:rect l="l" t="t" r="r" b="b"/>
                <a:pathLst>
                  <a:path w="2159" h="2099" extrusionOk="0">
                    <a:moveTo>
                      <a:pt x="1186" y="1"/>
                    </a:moveTo>
                    <a:lnTo>
                      <a:pt x="0" y="1308"/>
                    </a:lnTo>
                    <a:lnTo>
                      <a:pt x="2158" y="2098"/>
                    </a:lnTo>
                    <a:lnTo>
                      <a:pt x="1976" y="244"/>
                    </a:lnTo>
                    <a:lnTo>
                      <a:pt x="1186" y="1"/>
                    </a:lnTo>
                    <a:close/>
                  </a:path>
                </a:pathLst>
              </a:custGeom>
              <a:solidFill>
                <a:srgbClr val="EF4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43"/>
            <p:cNvGrpSpPr/>
            <p:nvPr/>
          </p:nvGrpSpPr>
          <p:grpSpPr>
            <a:xfrm>
              <a:off x="1078575" y="4264838"/>
              <a:ext cx="855975" cy="868100"/>
              <a:chOff x="4397000" y="4263750"/>
              <a:chExt cx="855975" cy="868100"/>
            </a:xfrm>
          </p:grpSpPr>
          <p:grpSp>
            <p:nvGrpSpPr>
              <p:cNvPr id="545" name="Google Shape;545;p43"/>
              <p:cNvGrpSpPr/>
              <p:nvPr/>
            </p:nvGrpSpPr>
            <p:grpSpPr>
              <a:xfrm>
                <a:off x="4397000" y="4263750"/>
                <a:ext cx="855975" cy="868100"/>
                <a:chOff x="4397000" y="4263750"/>
                <a:chExt cx="855975" cy="868100"/>
              </a:xfrm>
            </p:grpSpPr>
            <p:sp>
              <p:nvSpPr>
                <p:cNvPr id="546" name="Google Shape;546;p43"/>
                <p:cNvSpPr/>
                <p:nvPr/>
              </p:nvSpPr>
              <p:spPr>
                <a:xfrm>
                  <a:off x="4397000" y="4744275"/>
                  <a:ext cx="412650" cy="387575"/>
                </a:xfrm>
                <a:custGeom>
                  <a:avLst/>
                  <a:gdLst/>
                  <a:ahLst/>
                  <a:cxnLst/>
                  <a:rect l="l" t="t" r="r" b="b"/>
                  <a:pathLst>
                    <a:path w="16506" h="15503" extrusionOk="0">
                      <a:moveTo>
                        <a:pt x="16384" y="609"/>
                      </a:moveTo>
                      <a:cubicBezTo>
                        <a:pt x="14074" y="8177"/>
                        <a:pt x="3800" y="8056"/>
                        <a:pt x="882" y="15047"/>
                      </a:cubicBezTo>
                      <a:cubicBezTo>
                        <a:pt x="669" y="15502"/>
                        <a:pt x="1" y="15168"/>
                        <a:pt x="183" y="14712"/>
                      </a:cubicBezTo>
                      <a:cubicBezTo>
                        <a:pt x="3101" y="7721"/>
                        <a:pt x="13375" y="7782"/>
                        <a:pt x="15624" y="457"/>
                      </a:cubicBezTo>
                      <a:cubicBezTo>
                        <a:pt x="15746" y="1"/>
                        <a:pt x="16506" y="153"/>
                        <a:pt x="16384" y="6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4601150" y="4263750"/>
                  <a:ext cx="651825" cy="498850"/>
                </a:xfrm>
                <a:custGeom>
                  <a:avLst/>
                  <a:gdLst/>
                  <a:ahLst/>
                  <a:cxnLst/>
                  <a:rect l="l" t="t" r="r" b="b"/>
                  <a:pathLst>
                    <a:path w="26073" h="19954" extrusionOk="0">
                      <a:moveTo>
                        <a:pt x="11549" y="0"/>
                      </a:moveTo>
                      <a:cubicBezTo>
                        <a:pt x="2116" y="0"/>
                        <a:pt x="0" y="16279"/>
                        <a:pt x="7884" y="19465"/>
                      </a:cubicBezTo>
                      <a:cubicBezTo>
                        <a:pt x="8704" y="19799"/>
                        <a:pt x="9538" y="19953"/>
                        <a:pt x="10366" y="19953"/>
                      </a:cubicBezTo>
                      <a:cubicBezTo>
                        <a:pt x="18493" y="19953"/>
                        <a:pt x="26072" y="5136"/>
                        <a:pt x="15452" y="832"/>
                      </a:cubicBezTo>
                      <a:cubicBezTo>
                        <a:pt x="14039" y="258"/>
                        <a:pt x="12736" y="0"/>
                        <a:pt x="115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43"/>
              <p:cNvSpPr/>
              <p:nvPr/>
            </p:nvSpPr>
            <p:spPr>
              <a:xfrm>
                <a:off x="4763275" y="4735150"/>
                <a:ext cx="52450" cy="54750"/>
              </a:xfrm>
              <a:custGeom>
                <a:avLst/>
                <a:gdLst/>
                <a:ahLst/>
                <a:cxnLst/>
                <a:rect l="l" t="t" r="r" b="b"/>
                <a:pathLst>
                  <a:path w="2098" h="2190" extrusionOk="0">
                    <a:moveTo>
                      <a:pt x="1277" y="1"/>
                    </a:moveTo>
                    <a:lnTo>
                      <a:pt x="0" y="1186"/>
                    </a:lnTo>
                    <a:lnTo>
                      <a:pt x="2098" y="2189"/>
                    </a:lnTo>
                    <a:lnTo>
                      <a:pt x="2067" y="305"/>
                    </a:lnTo>
                    <a:lnTo>
                      <a:pt x="1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9" name="Google Shape;549;p43"/>
          <p:cNvSpPr/>
          <p:nvPr/>
        </p:nvSpPr>
        <p:spPr>
          <a:xfrm rot="-465221">
            <a:off x="3874342" y="5676109"/>
            <a:ext cx="150244" cy="145849"/>
          </a:xfrm>
          <a:custGeom>
            <a:avLst/>
            <a:gdLst/>
            <a:ahLst/>
            <a:cxnLst/>
            <a:rect l="l" t="t" r="r" b="b"/>
            <a:pathLst>
              <a:path w="3384" h="3285" extrusionOk="0">
                <a:moveTo>
                  <a:pt x="1629" y="1"/>
                </a:moveTo>
                <a:lnTo>
                  <a:pt x="1153" y="1079"/>
                </a:lnTo>
                <a:lnTo>
                  <a:pt x="0" y="1329"/>
                </a:lnTo>
                <a:lnTo>
                  <a:pt x="903" y="2106"/>
                </a:lnTo>
                <a:lnTo>
                  <a:pt x="752" y="3284"/>
                </a:lnTo>
                <a:lnTo>
                  <a:pt x="1755" y="2658"/>
                </a:lnTo>
                <a:lnTo>
                  <a:pt x="2832" y="3159"/>
                </a:lnTo>
                <a:lnTo>
                  <a:pt x="2582" y="2006"/>
                </a:lnTo>
                <a:lnTo>
                  <a:pt x="3384" y="1154"/>
                </a:lnTo>
                <a:lnTo>
                  <a:pt x="2206" y="1029"/>
                </a:lnTo>
                <a:lnTo>
                  <a:pt x="16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rot="-465221">
            <a:off x="4792307" y="5143958"/>
            <a:ext cx="150289" cy="144694"/>
          </a:xfrm>
          <a:custGeom>
            <a:avLst/>
            <a:gdLst/>
            <a:ahLst/>
            <a:cxnLst/>
            <a:rect l="l" t="t" r="r" b="b"/>
            <a:pathLst>
              <a:path w="3385" h="3259" extrusionOk="0">
                <a:moveTo>
                  <a:pt x="1630" y="0"/>
                </a:moveTo>
                <a:lnTo>
                  <a:pt x="1154" y="1078"/>
                </a:lnTo>
                <a:lnTo>
                  <a:pt x="1" y="1304"/>
                </a:lnTo>
                <a:lnTo>
                  <a:pt x="878" y="2081"/>
                </a:lnTo>
                <a:lnTo>
                  <a:pt x="753" y="3258"/>
                </a:lnTo>
                <a:lnTo>
                  <a:pt x="1755" y="2657"/>
                </a:lnTo>
                <a:lnTo>
                  <a:pt x="2833" y="3158"/>
                </a:lnTo>
                <a:lnTo>
                  <a:pt x="2582" y="2005"/>
                </a:lnTo>
                <a:lnTo>
                  <a:pt x="3384" y="1128"/>
                </a:lnTo>
                <a:lnTo>
                  <a:pt x="2206" y="1028"/>
                </a:lnTo>
                <a:lnTo>
                  <a:pt x="16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8902111" y="3674744"/>
            <a:ext cx="150250" cy="144700"/>
          </a:xfrm>
          <a:custGeom>
            <a:avLst/>
            <a:gdLst/>
            <a:ahLst/>
            <a:cxnLst/>
            <a:rect l="l" t="t" r="r" b="b"/>
            <a:pathLst>
              <a:path w="3384" h="3259" extrusionOk="0">
                <a:moveTo>
                  <a:pt x="1629" y="0"/>
                </a:moveTo>
                <a:lnTo>
                  <a:pt x="1153" y="1078"/>
                </a:lnTo>
                <a:lnTo>
                  <a:pt x="0" y="1303"/>
                </a:lnTo>
                <a:lnTo>
                  <a:pt x="877" y="2080"/>
                </a:lnTo>
                <a:lnTo>
                  <a:pt x="752" y="3258"/>
                </a:lnTo>
                <a:lnTo>
                  <a:pt x="1754" y="2657"/>
                </a:lnTo>
                <a:lnTo>
                  <a:pt x="2832" y="3158"/>
                </a:lnTo>
                <a:lnTo>
                  <a:pt x="2582" y="2005"/>
                </a:lnTo>
                <a:lnTo>
                  <a:pt x="3384" y="1128"/>
                </a:lnTo>
                <a:lnTo>
                  <a:pt x="2206" y="1028"/>
                </a:lnTo>
                <a:lnTo>
                  <a:pt x="16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rot="-465221">
            <a:off x="8118527" y="3400720"/>
            <a:ext cx="150244" cy="145804"/>
          </a:xfrm>
          <a:custGeom>
            <a:avLst/>
            <a:gdLst/>
            <a:ahLst/>
            <a:cxnLst/>
            <a:rect l="l" t="t" r="r" b="b"/>
            <a:pathLst>
              <a:path w="3384" h="3284" extrusionOk="0">
                <a:moveTo>
                  <a:pt x="1629" y="0"/>
                </a:moveTo>
                <a:lnTo>
                  <a:pt x="1153" y="1078"/>
                </a:lnTo>
                <a:lnTo>
                  <a:pt x="0" y="1329"/>
                </a:lnTo>
                <a:lnTo>
                  <a:pt x="877" y="2105"/>
                </a:lnTo>
                <a:lnTo>
                  <a:pt x="752" y="3283"/>
                </a:lnTo>
                <a:lnTo>
                  <a:pt x="1754" y="2657"/>
                </a:lnTo>
                <a:lnTo>
                  <a:pt x="2832" y="3158"/>
                </a:lnTo>
                <a:lnTo>
                  <a:pt x="2581" y="2005"/>
                </a:lnTo>
                <a:lnTo>
                  <a:pt x="3383" y="1153"/>
                </a:lnTo>
                <a:lnTo>
                  <a:pt x="2206" y="1028"/>
                </a:lnTo>
                <a:lnTo>
                  <a:pt x="16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rot="-465221">
            <a:off x="5782892" y="5037141"/>
            <a:ext cx="150289" cy="144739"/>
          </a:xfrm>
          <a:custGeom>
            <a:avLst/>
            <a:gdLst/>
            <a:ahLst/>
            <a:cxnLst/>
            <a:rect l="l" t="t" r="r" b="b"/>
            <a:pathLst>
              <a:path w="3385" h="3260" extrusionOk="0">
                <a:moveTo>
                  <a:pt x="1630" y="1"/>
                </a:moveTo>
                <a:lnTo>
                  <a:pt x="1154" y="1079"/>
                </a:lnTo>
                <a:lnTo>
                  <a:pt x="1" y="1304"/>
                </a:lnTo>
                <a:lnTo>
                  <a:pt x="878" y="2081"/>
                </a:lnTo>
                <a:lnTo>
                  <a:pt x="753" y="3259"/>
                </a:lnTo>
                <a:lnTo>
                  <a:pt x="1755" y="2658"/>
                </a:lnTo>
                <a:lnTo>
                  <a:pt x="2833" y="3159"/>
                </a:lnTo>
                <a:lnTo>
                  <a:pt x="2582" y="2006"/>
                </a:lnTo>
                <a:lnTo>
                  <a:pt x="3384" y="1129"/>
                </a:lnTo>
                <a:lnTo>
                  <a:pt x="2207" y="1028"/>
                </a:lnTo>
                <a:lnTo>
                  <a:pt x="16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rot="-465221">
            <a:off x="7140466" y="3646659"/>
            <a:ext cx="265947" cy="258221"/>
          </a:xfrm>
          <a:custGeom>
            <a:avLst/>
            <a:gdLst/>
            <a:ahLst/>
            <a:cxnLst/>
            <a:rect l="l" t="t" r="r" b="b"/>
            <a:pathLst>
              <a:path w="5990" h="5816" extrusionOk="0">
                <a:moveTo>
                  <a:pt x="2882" y="1"/>
                </a:moveTo>
                <a:lnTo>
                  <a:pt x="2055" y="1931"/>
                </a:lnTo>
                <a:lnTo>
                  <a:pt x="0" y="2332"/>
                </a:lnTo>
                <a:lnTo>
                  <a:pt x="1554" y="3735"/>
                </a:lnTo>
                <a:lnTo>
                  <a:pt x="1303" y="5815"/>
                </a:lnTo>
                <a:lnTo>
                  <a:pt x="3108" y="4738"/>
                </a:lnTo>
                <a:lnTo>
                  <a:pt x="5013" y="5615"/>
                </a:lnTo>
                <a:lnTo>
                  <a:pt x="4561" y="3560"/>
                </a:lnTo>
                <a:lnTo>
                  <a:pt x="5990" y="2031"/>
                </a:lnTo>
                <a:lnTo>
                  <a:pt x="3885" y="1830"/>
                </a:lnTo>
                <a:lnTo>
                  <a:pt x="28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rot="-465221">
            <a:off x="5468107" y="4867144"/>
            <a:ext cx="265991" cy="257067"/>
          </a:xfrm>
          <a:custGeom>
            <a:avLst/>
            <a:gdLst/>
            <a:ahLst/>
            <a:cxnLst/>
            <a:rect l="l" t="t" r="r" b="b"/>
            <a:pathLst>
              <a:path w="5991" h="5790" extrusionOk="0">
                <a:moveTo>
                  <a:pt x="2882" y="0"/>
                </a:moveTo>
                <a:lnTo>
                  <a:pt x="2055" y="1905"/>
                </a:lnTo>
                <a:lnTo>
                  <a:pt x="0" y="2331"/>
                </a:lnTo>
                <a:lnTo>
                  <a:pt x="1554" y="3710"/>
                </a:lnTo>
                <a:lnTo>
                  <a:pt x="1329" y="5790"/>
                </a:lnTo>
                <a:lnTo>
                  <a:pt x="1329" y="5790"/>
                </a:lnTo>
                <a:lnTo>
                  <a:pt x="3133" y="4712"/>
                </a:lnTo>
                <a:lnTo>
                  <a:pt x="5013" y="5589"/>
                </a:lnTo>
                <a:lnTo>
                  <a:pt x="4562" y="3559"/>
                </a:lnTo>
                <a:lnTo>
                  <a:pt x="5990" y="2005"/>
                </a:lnTo>
                <a:lnTo>
                  <a:pt x="3910" y="1830"/>
                </a:lnTo>
                <a:lnTo>
                  <a:pt x="2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rot="-465221">
            <a:off x="5847516" y="4279793"/>
            <a:ext cx="265991" cy="258221"/>
          </a:xfrm>
          <a:custGeom>
            <a:avLst/>
            <a:gdLst/>
            <a:ahLst/>
            <a:cxnLst/>
            <a:rect l="l" t="t" r="r" b="b"/>
            <a:pathLst>
              <a:path w="5991" h="5816" extrusionOk="0">
                <a:moveTo>
                  <a:pt x="2883" y="0"/>
                </a:moveTo>
                <a:lnTo>
                  <a:pt x="2056" y="1930"/>
                </a:lnTo>
                <a:lnTo>
                  <a:pt x="1" y="2331"/>
                </a:lnTo>
                <a:lnTo>
                  <a:pt x="1555" y="3735"/>
                </a:lnTo>
                <a:lnTo>
                  <a:pt x="1329" y="5815"/>
                </a:lnTo>
                <a:lnTo>
                  <a:pt x="3109" y="4737"/>
                </a:lnTo>
                <a:lnTo>
                  <a:pt x="5013" y="5615"/>
                </a:lnTo>
                <a:lnTo>
                  <a:pt x="4562" y="3584"/>
                </a:lnTo>
                <a:lnTo>
                  <a:pt x="5991" y="2031"/>
                </a:lnTo>
                <a:lnTo>
                  <a:pt x="3911" y="1830"/>
                </a:lnTo>
                <a:lnTo>
                  <a:pt x="2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txBox="1"/>
          <p:nvPr/>
        </p:nvSpPr>
        <p:spPr>
          <a:xfrm>
            <a:off x="1487125" y="1363538"/>
            <a:ext cx="5855700" cy="1593300"/>
          </a:xfrm>
          <a:prstGeom prst="rect">
            <a:avLst/>
          </a:prstGeom>
          <a:noFill/>
          <a:ln>
            <a:noFill/>
          </a:ln>
        </p:spPr>
        <p:txBody>
          <a:bodyPr spcFirstLastPara="1" wrap="square" lIns="91425" tIns="91425" rIns="91425" bIns="91425" anchor="t" anchorCtr="0">
            <a:noAutofit/>
          </a:bodyPr>
          <a:lstStyle/>
          <a:p>
            <a:pPr marL="457200" lvl="0" indent="-304800" algn="l" rtl="0">
              <a:lnSpc>
                <a:spcPct val="90000"/>
              </a:lnSpc>
              <a:spcBef>
                <a:spcPts val="0"/>
              </a:spcBef>
              <a:spcAft>
                <a:spcPts val="0"/>
              </a:spcAft>
              <a:buClr>
                <a:schemeClr val="accent1"/>
              </a:buClr>
              <a:buSzPts val="1200"/>
              <a:buFont typeface="Lato"/>
              <a:buChar char="★"/>
            </a:pPr>
            <a:r>
              <a:rPr lang="en">
                <a:solidFill>
                  <a:schemeClr val="dk1"/>
                </a:solidFill>
                <a:latin typeface="Lato"/>
                <a:ea typeface="Lato"/>
                <a:cs typeface="Lato"/>
                <a:sym typeface="Lato"/>
              </a:rPr>
              <a:t>Education level is a significant predictor to determine if people vote, and how people vote (mail in/in person)</a:t>
            </a:r>
            <a:endParaRPr>
              <a:solidFill>
                <a:schemeClr val="dk1"/>
              </a:solidFill>
              <a:latin typeface="Lato"/>
              <a:ea typeface="Lato"/>
              <a:cs typeface="Lato"/>
              <a:sym typeface="Lato"/>
            </a:endParaRPr>
          </a:p>
          <a:p>
            <a:pPr marL="457200" lvl="0" indent="0" algn="l" rtl="0">
              <a:lnSpc>
                <a:spcPct val="90000"/>
              </a:lnSpc>
              <a:spcBef>
                <a:spcPts val="0"/>
              </a:spcBef>
              <a:spcAft>
                <a:spcPts val="0"/>
              </a:spcAft>
              <a:buNone/>
            </a:pPr>
            <a:endParaRPr>
              <a:solidFill>
                <a:schemeClr val="dk1"/>
              </a:solidFill>
              <a:latin typeface="Lato"/>
              <a:ea typeface="Lato"/>
              <a:cs typeface="Lato"/>
              <a:sym typeface="Lato"/>
            </a:endParaRPr>
          </a:p>
          <a:p>
            <a:pPr marL="457200" lvl="0" indent="-304800" algn="l" rtl="0">
              <a:lnSpc>
                <a:spcPct val="90000"/>
              </a:lnSpc>
              <a:spcBef>
                <a:spcPts val="0"/>
              </a:spcBef>
              <a:spcAft>
                <a:spcPts val="0"/>
              </a:spcAft>
              <a:buClr>
                <a:schemeClr val="accent1"/>
              </a:buClr>
              <a:buSzPts val="1200"/>
              <a:buFont typeface="Lato"/>
              <a:buChar char="★"/>
            </a:pPr>
            <a:r>
              <a:rPr lang="en">
                <a:solidFill>
                  <a:schemeClr val="dk1"/>
                </a:solidFill>
                <a:latin typeface="Lato"/>
                <a:ea typeface="Lato"/>
                <a:cs typeface="Lato"/>
                <a:sym typeface="Lato"/>
              </a:rPr>
              <a:t>Although mail in voting is not common, there is an association between voting by mail and education level and age range</a:t>
            </a:r>
            <a:endParaRPr>
              <a:solidFill>
                <a:schemeClr val="dk1"/>
              </a:solidFill>
              <a:latin typeface="Lato"/>
              <a:ea typeface="Lato"/>
              <a:cs typeface="Lato"/>
              <a:sym typeface="Lato"/>
            </a:endParaRPr>
          </a:p>
          <a:p>
            <a:pPr marL="457200" lvl="0" indent="0" algn="l" rtl="0">
              <a:lnSpc>
                <a:spcPct val="90000"/>
              </a:lnSpc>
              <a:spcBef>
                <a:spcPts val="0"/>
              </a:spcBef>
              <a:spcAft>
                <a:spcPts val="0"/>
              </a:spcAft>
              <a:buNone/>
            </a:pPr>
            <a:endParaRPr>
              <a:solidFill>
                <a:schemeClr val="dk1"/>
              </a:solidFill>
              <a:latin typeface="Lato"/>
              <a:ea typeface="Lato"/>
              <a:cs typeface="Lato"/>
              <a:sym typeface="Lato"/>
            </a:endParaRPr>
          </a:p>
          <a:p>
            <a:pPr marL="457200" lvl="0" indent="-304800" algn="l" rtl="0">
              <a:lnSpc>
                <a:spcPct val="90000"/>
              </a:lnSpc>
              <a:spcBef>
                <a:spcPts val="0"/>
              </a:spcBef>
              <a:spcAft>
                <a:spcPts val="0"/>
              </a:spcAft>
              <a:buClr>
                <a:schemeClr val="accent1"/>
              </a:buClr>
              <a:buSzPts val="1200"/>
              <a:buFont typeface="Lato"/>
              <a:buChar char="★"/>
            </a:pPr>
            <a:r>
              <a:rPr lang="en">
                <a:solidFill>
                  <a:schemeClr val="dk1"/>
                </a:solidFill>
                <a:latin typeface="Lato"/>
                <a:ea typeface="Lato"/>
                <a:cs typeface="Lato"/>
                <a:sym typeface="Lato"/>
              </a:rPr>
              <a:t>With the preponderance of mail in voting in the 2020 presidential election, we are curious to see if these voting trends hold with education level and age range</a:t>
            </a:r>
            <a:endParaRPr>
              <a:solidFill>
                <a:schemeClr val="dk1"/>
              </a:solidFill>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grpSp>
        <p:nvGrpSpPr>
          <p:cNvPr id="562" name="Google Shape;562;p44"/>
          <p:cNvGrpSpPr/>
          <p:nvPr/>
        </p:nvGrpSpPr>
        <p:grpSpPr>
          <a:xfrm>
            <a:off x="3147875" y="122516"/>
            <a:ext cx="5949518" cy="2848731"/>
            <a:chOff x="3147875" y="122516"/>
            <a:chExt cx="5949518" cy="2848731"/>
          </a:xfrm>
        </p:grpSpPr>
        <p:sp>
          <p:nvSpPr>
            <p:cNvPr id="563" name="Google Shape;563;p44"/>
            <p:cNvSpPr/>
            <p:nvPr/>
          </p:nvSpPr>
          <p:spPr>
            <a:xfrm>
              <a:off x="8150225" y="860850"/>
              <a:ext cx="649683" cy="361504"/>
            </a:xfrm>
            <a:custGeom>
              <a:avLst/>
              <a:gdLst/>
              <a:ahLst/>
              <a:cxnLst/>
              <a:rect l="l" t="t" r="r" b="b"/>
              <a:pathLst>
                <a:path w="56679" h="31538" extrusionOk="0">
                  <a:moveTo>
                    <a:pt x="29107" y="1"/>
                  </a:moveTo>
                  <a:cubicBezTo>
                    <a:pt x="21192" y="1"/>
                    <a:pt x="14703" y="6098"/>
                    <a:pt x="14091" y="13841"/>
                  </a:cubicBezTo>
                  <a:cubicBezTo>
                    <a:pt x="12712" y="13073"/>
                    <a:pt x="11129" y="12634"/>
                    <a:pt x="9452" y="12634"/>
                  </a:cubicBezTo>
                  <a:cubicBezTo>
                    <a:pt x="4232" y="12634"/>
                    <a:pt x="0" y="16867"/>
                    <a:pt x="0" y="22086"/>
                  </a:cubicBezTo>
                  <a:lnTo>
                    <a:pt x="0" y="22180"/>
                  </a:lnTo>
                  <a:cubicBezTo>
                    <a:pt x="0" y="27337"/>
                    <a:pt x="4185" y="31538"/>
                    <a:pt x="9358" y="31538"/>
                  </a:cubicBezTo>
                  <a:lnTo>
                    <a:pt x="42086" y="31538"/>
                  </a:lnTo>
                  <a:cubicBezTo>
                    <a:pt x="42446" y="31538"/>
                    <a:pt x="42791" y="31522"/>
                    <a:pt x="43152" y="31491"/>
                  </a:cubicBezTo>
                  <a:cubicBezTo>
                    <a:pt x="43481" y="31522"/>
                    <a:pt x="43826" y="31538"/>
                    <a:pt x="44170" y="31538"/>
                  </a:cubicBezTo>
                  <a:cubicBezTo>
                    <a:pt x="51083" y="31538"/>
                    <a:pt x="56679" y="25926"/>
                    <a:pt x="56679" y="19014"/>
                  </a:cubicBezTo>
                  <a:cubicBezTo>
                    <a:pt x="56679" y="18528"/>
                    <a:pt x="56647" y="18042"/>
                    <a:pt x="56600" y="17556"/>
                  </a:cubicBezTo>
                  <a:cubicBezTo>
                    <a:pt x="56600" y="17384"/>
                    <a:pt x="56600" y="17196"/>
                    <a:pt x="56600" y="17008"/>
                  </a:cubicBezTo>
                  <a:lnTo>
                    <a:pt x="56600" y="16867"/>
                  </a:lnTo>
                  <a:lnTo>
                    <a:pt x="56490" y="16867"/>
                  </a:lnTo>
                  <a:cubicBezTo>
                    <a:pt x="55472" y="10989"/>
                    <a:pt x="50346" y="6506"/>
                    <a:pt x="44170" y="6506"/>
                  </a:cubicBezTo>
                  <a:cubicBezTo>
                    <a:pt x="43308" y="6506"/>
                    <a:pt x="42478" y="6584"/>
                    <a:pt x="41663" y="6757"/>
                  </a:cubicBezTo>
                  <a:cubicBezTo>
                    <a:pt x="38967" y="2681"/>
                    <a:pt x="34343" y="1"/>
                    <a:pt x="29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4"/>
            <p:cNvSpPr/>
            <p:nvPr/>
          </p:nvSpPr>
          <p:spPr>
            <a:xfrm>
              <a:off x="7366150" y="1116150"/>
              <a:ext cx="844432" cy="361476"/>
            </a:xfrm>
            <a:custGeom>
              <a:avLst/>
              <a:gdLst/>
              <a:ahLst/>
              <a:cxnLst/>
              <a:rect l="l" t="t" r="r" b="b"/>
              <a:pathLst>
                <a:path w="62102" h="26584" extrusionOk="0">
                  <a:moveTo>
                    <a:pt x="40565" y="0"/>
                  </a:moveTo>
                  <a:cubicBezTo>
                    <a:pt x="35769" y="0"/>
                    <a:pt x="31646" y="2900"/>
                    <a:pt x="29875" y="7054"/>
                  </a:cubicBezTo>
                  <a:cubicBezTo>
                    <a:pt x="28825" y="6630"/>
                    <a:pt x="27681" y="6411"/>
                    <a:pt x="26474" y="6411"/>
                  </a:cubicBezTo>
                  <a:cubicBezTo>
                    <a:pt x="22791" y="6411"/>
                    <a:pt x="19609" y="8590"/>
                    <a:pt x="18151" y="11725"/>
                  </a:cubicBezTo>
                  <a:cubicBezTo>
                    <a:pt x="17195" y="11270"/>
                    <a:pt x="16113" y="11019"/>
                    <a:pt x="14969" y="11019"/>
                  </a:cubicBezTo>
                  <a:cubicBezTo>
                    <a:pt x="11787" y="11019"/>
                    <a:pt x="9060" y="13010"/>
                    <a:pt x="7994" y="15831"/>
                  </a:cubicBezTo>
                  <a:cubicBezTo>
                    <a:pt x="7273" y="15502"/>
                    <a:pt x="6474" y="15314"/>
                    <a:pt x="5643" y="15314"/>
                  </a:cubicBezTo>
                  <a:cubicBezTo>
                    <a:pt x="2524" y="15314"/>
                    <a:pt x="0" y="17838"/>
                    <a:pt x="0" y="20957"/>
                  </a:cubicBezTo>
                  <a:cubicBezTo>
                    <a:pt x="0" y="24060"/>
                    <a:pt x="2524" y="26584"/>
                    <a:pt x="5643" y="26584"/>
                  </a:cubicBezTo>
                  <a:lnTo>
                    <a:pt x="52917" y="26584"/>
                  </a:lnTo>
                  <a:cubicBezTo>
                    <a:pt x="57995" y="26584"/>
                    <a:pt x="62102" y="22477"/>
                    <a:pt x="62102" y="17414"/>
                  </a:cubicBezTo>
                  <a:cubicBezTo>
                    <a:pt x="62102" y="12351"/>
                    <a:pt x="57995" y="8245"/>
                    <a:pt x="52917" y="8245"/>
                  </a:cubicBezTo>
                  <a:cubicBezTo>
                    <a:pt x="52509" y="8245"/>
                    <a:pt x="52101" y="8276"/>
                    <a:pt x="51710" y="8323"/>
                  </a:cubicBezTo>
                  <a:cubicBezTo>
                    <a:pt x="50283" y="3511"/>
                    <a:pt x="45832" y="0"/>
                    <a:pt x="40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4"/>
            <p:cNvSpPr/>
            <p:nvPr/>
          </p:nvSpPr>
          <p:spPr>
            <a:xfrm>
              <a:off x="8535150" y="2687003"/>
              <a:ext cx="562243" cy="284243"/>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4"/>
            <p:cNvSpPr/>
            <p:nvPr/>
          </p:nvSpPr>
          <p:spPr>
            <a:xfrm>
              <a:off x="4470500" y="1766925"/>
              <a:ext cx="327479" cy="192170"/>
            </a:xfrm>
            <a:custGeom>
              <a:avLst/>
              <a:gdLst/>
              <a:ahLst/>
              <a:cxnLst/>
              <a:rect l="l" t="t" r="r" b="b"/>
              <a:pathLst>
                <a:path w="65300" h="38319" extrusionOk="0">
                  <a:moveTo>
                    <a:pt x="28818" y="1"/>
                  </a:moveTo>
                  <a:cubicBezTo>
                    <a:pt x="26166" y="1"/>
                    <a:pt x="23735" y="1332"/>
                    <a:pt x="22289" y="3446"/>
                  </a:cubicBezTo>
                  <a:cubicBezTo>
                    <a:pt x="22054" y="3399"/>
                    <a:pt x="21803" y="3352"/>
                    <a:pt x="21568" y="3305"/>
                  </a:cubicBezTo>
                  <a:cubicBezTo>
                    <a:pt x="20937" y="3208"/>
                    <a:pt x="20310" y="3161"/>
                    <a:pt x="19691" y="3161"/>
                  </a:cubicBezTo>
                  <a:cubicBezTo>
                    <a:pt x="14282" y="3161"/>
                    <a:pt x="9479" y="6736"/>
                    <a:pt x="7932" y="11926"/>
                  </a:cubicBezTo>
                  <a:cubicBezTo>
                    <a:pt x="4326" y="12129"/>
                    <a:pt x="1223" y="14825"/>
                    <a:pt x="659" y="18540"/>
                  </a:cubicBezTo>
                  <a:cubicBezTo>
                    <a:pt x="0" y="22788"/>
                    <a:pt x="2916" y="26769"/>
                    <a:pt x="7179" y="27427"/>
                  </a:cubicBezTo>
                  <a:cubicBezTo>
                    <a:pt x="7508" y="27474"/>
                    <a:pt x="7837" y="27506"/>
                    <a:pt x="8151" y="27521"/>
                  </a:cubicBezTo>
                  <a:cubicBezTo>
                    <a:pt x="8120" y="27647"/>
                    <a:pt x="8104" y="27788"/>
                    <a:pt x="8088" y="27929"/>
                  </a:cubicBezTo>
                  <a:cubicBezTo>
                    <a:pt x="7430" y="32192"/>
                    <a:pt x="10345" y="36174"/>
                    <a:pt x="14609" y="36816"/>
                  </a:cubicBezTo>
                  <a:cubicBezTo>
                    <a:pt x="15016" y="36880"/>
                    <a:pt x="15420" y="36912"/>
                    <a:pt x="15820" y="36912"/>
                  </a:cubicBezTo>
                  <a:cubicBezTo>
                    <a:pt x="18545" y="36912"/>
                    <a:pt x="21036" y="35467"/>
                    <a:pt x="22430" y="33211"/>
                  </a:cubicBezTo>
                  <a:cubicBezTo>
                    <a:pt x="23982" y="35798"/>
                    <a:pt x="26647" y="37710"/>
                    <a:pt x="29860" y="38196"/>
                  </a:cubicBezTo>
                  <a:cubicBezTo>
                    <a:pt x="30400" y="38278"/>
                    <a:pt x="30936" y="38318"/>
                    <a:pt x="31466" y="38318"/>
                  </a:cubicBezTo>
                  <a:cubicBezTo>
                    <a:pt x="33950" y="38318"/>
                    <a:pt x="36286" y="37437"/>
                    <a:pt x="38120" y="35939"/>
                  </a:cubicBezTo>
                  <a:cubicBezTo>
                    <a:pt x="38700" y="36127"/>
                    <a:pt x="39280" y="36283"/>
                    <a:pt x="39907" y="36377"/>
                  </a:cubicBezTo>
                  <a:cubicBezTo>
                    <a:pt x="40447" y="36461"/>
                    <a:pt x="40984" y="36501"/>
                    <a:pt x="41514" y="36501"/>
                  </a:cubicBezTo>
                  <a:cubicBezTo>
                    <a:pt x="45876" y="36501"/>
                    <a:pt x="49782" y="33770"/>
                    <a:pt x="51334" y="29732"/>
                  </a:cubicBezTo>
                  <a:cubicBezTo>
                    <a:pt x="51679" y="29826"/>
                    <a:pt x="52055" y="29904"/>
                    <a:pt x="52415" y="29951"/>
                  </a:cubicBezTo>
                  <a:cubicBezTo>
                    <a:pt x="52962" y="30036"/>
                    <a:pt x="53506" y="30077"/>
                    <a:pt x="54042" y="30077"/>
                  </a:cubicBezTo>
                  <a:cubicBezTo>
                    <a:pt x="59149" y="30077"/>
                    <a:pt x="63627" y="26349"/>
                    <a:pt x="64422" y="21158"/>
                  </a:cubicBezTo>
                  <a:cubicBezTo>
                    <a:pt x="65300" y="15405"/>
                    <a:pt x="61365" y="10045"/>
                    <a:pt x="55613" y="9151"/>
                  </a:cubicBezTo>
                  <a:cubicBezTo>
                    <a:pt x="55074" y="9068"/>
                    <a:pt x="54539" y="9028"/>
                    <a:pt x="54011" y="9028"/>
                  </a:cubicBezTo>
                  <a:cubicBezTo>
                    <a:pt x="52847" y="9028"/>
                    <a:pt x="51716" y="9224"/>
                    <a:pt x="50660" y="9590"/>
                  </a:cubicBezTo>
                  <a:cubicBezTo>
                    <a:pt x="50017" y="5123"/>
                    <a:pt x="46522" y="1408"/>
                    <a:pt x="41835" y="687"/>
                  </a:cubicBezTo>
                  <a:cubicBezTo>
                    <a:pt x="41298" y="606"/>
                    <a:pt x="40763" y="566"/>
                    <a:pt x="40235" y="566"/>
                  </a:cubicBezTo>
                  <a:cubicBezTo>
                    <a:pt x="38115" y="566"/>
                    <a:pt x="36100" y="1203"/>
                    <a:pt x="34405" y="2333"/>
                  </a:cubicBezTo>
                  <a:cubicBezTo>
                    <a:pt x="33261" y="1173"/>
                    <a:pt x="31741" y="358"/>
                    <a:pt x="30017" y="91"/>
                  </a:cubicBezTo>
                  <a:cubicBezTo>
                    <a:pt x="29614" y="30"/>
                    <a:pt x="29213" y="1"/>
                    <a:pt x="28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4"/>
            <p:cNvSpPr/>
            <p:nvPr/>
          </p:nvSpPr>
          <p:spPr>
            <a:xfrm>
              <a:off x="3885375" y="1304503"/>
              <a:ext cx="807424" cy="462411"/>
            </a:xfrm>
            <a:custGeom>
              <a:avLst/>
              <a:gdLst/>
              <a:ahLst/>
              <a:cxnLst/>
              <a:rect l="l" t="t" r="r" b="b"/>
              <a:pathLst>
                <a:path w="65551" h="37541" extrusionOk="0">
                  <a:moveTo>
                    <a:pt x="34108" y="0"/>
                  </a:moveTo>
                  <a:cubicBezTo>
                    <a:pt x="30377" y="0"/>
                    <a:pt x="27070" y="1818"/>
                    <a:pt x="25032" y="4624"/>
                  </a:cubicBezTo>
                  <a:cubicBezTo>
                    <a:pt x="23512" y="3856"/>
                    <a:pt x="21819" y="3433"/>
                    <a:pt x="20016" y="3433"/>
                  </a:cubicBezTo>
                  <a:cubicBezTo>
                    <a:pt x="13794" y="3433"/>
                    <a:pt x="8762" y="8464"/>
                    <a:pt x="8762" y="14671"/>
                  </a:cubicBezTo>
                  <a:lnTo>
                    <a:pt x="8762" y="14687"/>
                  </a:lnTo>
                  <a:cubicBezTo>
                    <a:pt x="8465" y="14656"/>
                    <a:pt x="8167" y="14624"/>
                    <a:pt x="7869" y="14624"/>
                  </a:cubicBezTo>
                  <a:cubicBezTo>
                    <a:pt x="3527" y="14624"/>
                    <a:pt x="0" y="18151"/>
                    <a:pt x="0" y="22493"/>
                  </a:cubicBezTo>
                  <a:cubicBezTo>
                    <a:pt x="0" y="26835"/>
                    <a:pt x="3527" y="30346"/>
                    <a:pt x="7869" y="30346"/>
                  </a:cubicBezTo>
                  <a:cubicBezTo>
                    <a:pt x="8935" y="30346"/>
                    <a:pt x="9938" y="30142"/>
                    <a:pt x="10863" y="29766"/>
                  </a:cubicBezTo>
                  <a:cubicBezTo>
                    <a:pt x="12085" y="32524"/>
                    <a:pt x="14844" y="34452"/>
                    <a:pt x="18057" y="34452"/>
                  </a:cubicBezTo>
                  <a:cubicBezTo>
                    <a:pt x="19938" y="34452"/>
                    <a:pt x="21647" y="33794"/>
                    <a:pt x="23010" y="32697"/>
                  </a:cubicBezTo>
                  <a:cubicBezTo>
                    <a:pt x="25753" y="35675"/>
                    <a:pt x="29688" y="37540"/>
                    <a:pt x="34061" y="37540"/>
                  </a:cubicBezTo>
                  <a:cubicBezTo>
                    <a:pt x="37587" y="37540"/>
                    <a:pt x="40816" y="36333"/>
                    <a:pt x="43387" y="34296"/>
                  </a:cubicBezTo>
                  <a:cubicBezTo>
                    <a:pt x="44562" y="35001"/>
                    <a:pt x="45926" y="35409"/>
                    <a:pt x="47400" y="35409"/>
                  </a:cubicBezTo>
                  <a:cubicBezTo>
                    <a:pt x="50315" y="35409"/>
                    <a:pt x="52854" y="33810"/>
                    <a:pt x="54218" y="31459"/>
                  </a:cubicBezTo>
                  <a:cubicBezTo>
                    <a:pt x="55268" y="31976"/>
                    <a:pt x="56444" y="32258"/>
                    <a:pt x="57682" y="32258"/>
                  </a:cubicBezTo>
                  <a:cubicBezTo>
                    <a:pt x="62024" y="32258"/>
                    <a:pt x="65550" y="28747"/>
                    <a:pt x="65550" y="24405"/>
                  </a:cubicBezTo>
                  <a:cubicBezTo>
                    <a:pt x="65550" y="20393"/>
                    <a:pt x="62557" y="17085"/>
                    <a:pt x="58685" y="16599"/>
                  </a:cubicBezTo>
                  <a:cubicBezTo>
                    <a:pt x="58466" y="11505"/>
                    <a:pt x="54265" y="7446"/>
                    <a:pt x="49108" y="7446"/>
                  </a:cubicBezTo>
                  <a:cubicBezTo>
                    <a:pt x="47635" y="7446"/>
                    <a:pt x="46224" y="7775"/>
                    <a:pt x="44986" y="8370"/>
                  </a:cubicBezTo>
                  <a:cubicBezTo>
                    <a:pt x="43716" y="3558"/>
                    <a:pt x="39327" y="0"/>
                    <a:pt x="34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4"/>
            <p:cNvSpPr/>
            <p:nvPr/>
          </p:nvSpPr>
          <p:spPr>
            <a:xfrm>
              <a:off x="6257375" y="122516"/>
              <a:ext cx="562243" cy="284243"/>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4"/>
            <p:cNvSpPr/>
            <p:nvPr/>
          </p:nvSpPr>
          <p:spPr>
            <a:xfrm>
              <a:off x="6819625" y="304041"/>
              <a:ext cx="327528" cy="165583"/>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4"/>
            <p:cNvSpPr/>
            <p:nvPr/>
          </p:nvSpPr>
          <p:spPr>
            <a:xfrm>
              <a:off x="3147875" y="304052"/>
              <a:ext cx="914641" cy="462399"/>
            </a:xfrm>
            <a:custGeom>
              <a:avLst/>
              <a:gdLst/>
              <a:ahLst/>
              <a:cxnLst/>
              <a:rect l="l" t="t" r="r" b="b"/>
              <a:pathLst>
                <a:path w="65018" h="32870" extrusionOk="0">
                  <a:moveTo>
                    <a:pt x="34672" y="1"/>
                  </a:moveTo>
                  <a:cubicBezTo>
                    <a:pt x="29170" y="1"/>
                    <a:pt x="24311" y="2697"/>
                    <a:pt x="21333" y="6850"/>
                  </a:cubicBezTo>
                  <a:cubicBezTo>
                    <a:pt x="20659" y="6725"/>
                    <a:pt x="19970" y="6662"/>
                    <a:pt x="19280" y="6662"/>
                  </a:cubicBezTo>
                  <a:cubicBezTo>
                    <a:pt x="14295" y="6662"/>
                    <a:pt x="10048" y="9781"/>
                    <a:pt x="8371" y="14155"/>
                  </a:cubicBezTo>
                  <a:cubicBezTo>
                    <a:pt x="8010" y="14108"/>
                    <a:pt x="7634" y="14076"/>
                    <a:pt x="7242" y="14076"/>
                  </a:cubicBezTo>
                  <a:cubicBezTo>
                    <a:pt x="3245" y="14076"/>
                    <a:pt x="0" y="17305"/>
                    <a:pt x="0" y="21318"/>
                  </a:cubicBezTo>
                  <a:cubicBezTo>
                    <a:pt x="0" y="25315"/>
                    <a:pt x="3245" y="28544"/>
                    <a:pt x="7242" y="28544"/>
                  </a:cubicBezTo>
                  <a:cubicBezTo>
                    <a:pt x="8872" y="28544"/>
                    <a:pt x="10377" y="28011"/>
                    <a:pt x="11584" y="27102"/>
                  </a:cubicBezTo>
                  <a:cubicBezTo>
                    <a:pt x="13637" y="28904"/>
                    <a:pt x="16333" y="30001"/>
                    <a:pt x="19280" y="30001"/>
                  </a:cubicBezTo>
                  <a:cubicBezTo>
                    <a:pt x="20973" y="30001"/>
                    <a:pt x="22587" y="29641"/>
                    <a:pt x="24061" y="28983"/>
                  </a:cubicBezTo>
                  <a:cubicBezTo>
                    <a:pt x="26913" y="31412"/>
                    <a:pt x="30628" y="32870"/>
                    <a:pt x="34672" y="32870"/>
                  </a:cubicBezTo>
                  <a:cubicBezTo>
                    <a:pt x="38685" y="32870"/>
                    <a:pt x="42384" y="31428"/>
                    <a:pt x="45237" y="29030"/>
                  </a:cubicBezTo>
                  <a:cubicBezTo>
                    <a:pt x="46569" y="29656"/>
                    <a:pt x="48058" y="30001"/>
                    <a:pt x="49625" y="30001"/>
                  </a:cubicBezTo>
                  <a:cubicBezTo>
                    <a:pt x="51663" y="30001"/>
                    <a:pt x="53575" y="29406"/>
                    <a:pt x="55174" y="28371"/>
                  </a:cubicBezTo>
                  <a:cubicBezTo>
                    <a:pt x="56224" y="29374"/>
                    <a:pt x="57635" y="29986"/>
                    <a:pt x="59202" y="29986"/>
                  </a:cubicBezTo>
                  <a:cubicBezTo>
                    <a:pt x="62416" y="29986"/>
                    <a:pt x="65018" y="27384"/>
                    <a:pt x="65018" y="24155"/>
                  </a:cubicBezTo>
                  <a:cubicBezTo>
                    <a:pt x="65018" y="21161"/>
                    <a:pt x="62745" y="18684"/>
                    <a:pt x="59829" y="18371"/>
                  </a:cubicBezTo>
                  <a:cubicBezTo>
                    <a:pt x="59171" y="13308"/>
                    <a:pt x="54861" y="9405"/>
                    <a:pt x="49625" y="9405"/>
                  </a:cubicBezTo>
                  <a:lnTo>
                    <a:pt x="49531" y="9405"/>
                  </a:lnTo>
                  <a:cubicBezTo>
                    <a:pt x="46882" y="3841"/>
                    <a:pt x="41224" y="1"/>
                    <a:pt x="3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44"/>
          <p:cNvSpPr txBox="1">
            <a:spLocks noGrp="1"/>
          </p:cNvSpPr>
          <p:nvPr>
            <p:ph type="subTitle" idx="1"/>
          </p:nvPr>
        </p:nvSpPr>
        <p:spPr>
          <a:xfrm>
            <a:off x="5124600" y="1327200"/>
            <a:ext cx="3353100" cy="1213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u="sng">
                <a:solidFill>
                  <a:schemeClr val="hlink"/>
                </a:solidFill>
                <a:hlinkClick r:id="rId3"/>
              </a:rPr>
              <a:t>maude.elovitz@simmons.edu</a:t>
            </a:r>
            <a:endParaRPr/>
          </a:p>
          <a:p>
            <a:pPr marL="0" lvl="0" indent="0" algn="l" rtl="0">
              <a:spcBef>
                <a:spcPts val="0"/>
              </a:spcBef>
              <a:spcAft>
                <a:spcPts val="0"/>
              </a:spcAft>
              <a:buNone/>
            </a:pPr>
            <a:r>
              <a:rPr lang="en" u="sng">
                <a:solidFill>
                  <a:schemeClr val="hlink"/>
                </a:solidFill>
                <a:hlinkClick r:id="rId4"/>
              </a:rPr>
              <a:t>julia.hartnett@simmons.edu</a:t>
            </a:r>
            <a:endParaRPr/>
          </a:p>
          <a:p>
            <a:pPr marL="0" lvl="0" indent="0" algn="l" rtl="0">
              <a:spcBef>
                <a:spcPts val="0"/>
              </a:spcBef>
              <a:spcAft>
                <a:spcPts val="0"/>
              </a:spcAft>
              <a:buNone/>
            </a:pPr>
            <a:r>
              <a:rPr lang="en" u="sng">
                <a:solidFill>
                  <a:schemeClr val="hlink"/>
                </a:solidFill>
                <a:hlinkClick r:id="rId5"/>
              </a:rPr>
              <a:t>anthony.scotina@simmons.edu</a:t>
            </a:r>
            <a:endParaRPr/>
          </a:p>
          <a:p>
            <a:pPr marL="0" lvl="0" indent="0" algn="l" rtl="0">
              <a:spcBef>
                <a:spcPts val="0"/>
              </a:spcBef>
              <a:spcAft>
                <a:spcPts val="0"/>
              </a:spcAft>
              <a:buNone/>
            </a:pPr>
            <a:endParaRPr/>
          </a:p>
        </p:txBody>
      </p:sp>
      <p:sp>
        <p:nvSpPr>
          <p:cNvPr id="572" name="Google Shape;572;p44"/>
          <p:cNvSpPr txBox="1">
            <a:spLocks noGrp="1"/>
          </p:cNvSpPr>
          <p:nvPr>
            <p:ph type="title"/>
          </p:nvPr>
        </p:nvSpPr>
        <p:spPr>
          <a:xfrm>
            <a:off x="4410725" y="520375"/>
            <a:ext cx="4297800" cy="643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Thanks</a:t>
            </a:r>
            <a:endParaRPr/>
          </a:p>
        </p:txBody>
      </p:sp>
      <p:sp>
        <p:nvSpPr>
          <p:cNvPr id="573" name="Google Shape;573;p44"/>
          <p:cNvSpPr txBox="1"/>
          <p:nvPr/>
        </p:nvSpPr>
        <p:spPr>
          <a:xfrm>
            <a:off x="4572000" y="3962098"/>
            <a:ext cx="3848700" cy="186000"/>
          </a:xfrm>
          <a:prstGeom prst="rect">
            <a:avLst/>
          </a:prstGeom>
          <a:noFill/>
          <a:ln>
            <a:noFill/>
          </a:ln>
        </p:spPr>
        <p:txBody>
          <a:bodyPr spcFirstLastPara="1" wrap="square" lIns="0" tIns="0" rIns="0" bIns="0" anchor="b" anchorCtr="0">
            <a:noAutofit/>
          </a:bodyPr>
          <a:lstStyle/>
          <a:p>
            <a:pPr marL="0" lvl="0" indent="0" algn="ctr" rtl="0">
              <a:spcBef>
                <a:spcPts val="300"/>
              </a:spcBef>
              <a:spcAft>
                <a:spcPts val="0"/>
              </a:spcAft>
              <a:buNone/>
            </a:pPr>
            <a:r>
              <a:rPr lang="en" sz="1200">
                <a:solidFill>
                  <a:schemeClr val="dk1"/>
                </a:solidFill>
                <a:latin typeface="Lato"/>
                <a:ea typeface="Lato"/>
                <a:cs typeface="Lato"/>
                <a:sym typeface="Lato"/>
              </a:rPr>
              <a:t>Please keep this slide for attribution</a:t>
            </a:r>
            <a:endParaRPr sz="1200">
              <a:solidFill>
                <a:schemeClr val="dk1"/>
              </a:solidFill>
              <a:latin typeface="Lato"/>
              <a:ea typeface="Lato"/>
              <a:cs typeface="Lato"/>
              <a:sym typeface="Lato"/>
            </a:endParaRPr>
          </a:p>
        </p:txBody>
      </p:sp>
      <p:grpSp>
        <p:nvGrpSpPr>
          <p:cNvPr id="574" name="Google Shape;574;p44"/>
          <p:cNvGrpSpPr/>
          <p:nvPr/>
        </p:nvGrpSpPr>
        <p:grpSpPr>
          <a:xfrm>
            <a:off x="-884300" y="4317429"/>
            <a:ext cx="10037079" cy="1225491"/>
            <a:chOff x="-884300" y="4317429"/>
            <a:chExt cx="10037079" cy="1225491"/>
          </a:xfrm>
        </p:grpSpPr>
        <p:sp>
          <p:nvSpPr>
            <p:cNvPr id="575" name="Google Shape;575;p44"/>
            <p:cNvSpPr/>
            <p:nvPr/>
          </p:nvSpPr>
          <p:spPr>
            <a:xfrm>
              <a:off x="1108650" y="4317429"/>
              <a:ext cx="8044129" cy="1225491"/>
            </a:xfrm>
            <a:custGeom>
              <a:avLst/>
              <a:gdLst/>
              <a:ahLst/>
              <a:cxnLst/>
              <a:rect l="l" t="t" r="r" b="b"/>
              <a:pathLst>
                <a:path w="73548" h="11205" extrusionOk="0">
                  <a:moveTo>
                    <a:pt x="58276" y="1"/>
                  </a:moveTo>
                  <a:cubicBezTo>
                    <a:pt x="57329" y="1"/>
                    <a:pt x="56278" y="797"/>
                    <a:pt x="55555" y="1555"/>
                  </a:cubicBezTo>
                  <a:cubicBezTo>
                    <a:pt x="55680" y="1133"/>
                    <a:pt x="55211" y="842"/>
                    <a:pt x="54751" y="842"/>
                  </a:cubicBezTo>
                  <a:cubicBezTo>
                    <a:pt x="54608" y="842"/>
                    <a:pt x="54466" y="870"/>
                    <a:pt x="54343" y="932"/>
                  </a:cubicBezTo>
                  <a:cubicBezTo>
                    <a:pt x="53825" y="1202"/>
                    <a:pt x="53519" y="1743"/>
                    <a:pt x="53025" y="2049"/>
                  </a:cubicBezTo>
                  <a:cubicBezTo>
                    <a:pt x="52707" y="2249"/>
                    <a:pt x="52330" y="2332"/>
                    <a:pt x="51966" y="2391"/>
                  </a:cubicBezTo>
                  <a:cubicBezTo>
                    <a:pt x="50989" y="2572"/>
                    <a:pt x="50143" y="2670"/>
                    <a:pt x="49324" y="2670"/>
                  </a:cubicBezTo>
                  <a:cubicBezTo>
                    <a:pt x="48181" y="2670"/>
                    <a:pt x="47093" y="2480"/>
                    <a:pt x="45776" y="2061"/>
                  </a:cubicBezTo>
                  <a:lnTo>
                    <a:pt x="45129" y="1473"/>
                  </a:lnTo>
                  <a:cubicBezTo>
                    <a:pt x="45065" y="1319"/>
                    <a:pt x="44930" y="1264"/>
                    <a:pt x="44765" y="1264"/>
                  </a:cubicBezTo>
                  <a:cubicBezTo>
                    <a:pt x="44501" y="1264"/>
                    <a:pt x="44162" y="1402"/>
                    <a:pt x="43917" y="1496"/>
                  </a:cubicBezTo>
                  <a:cubicBezTo>
                    <a:pt x="42708" y="1955"/>
                    <a:pt x="41353" y="2017"/>
                    <a:pt x="40029" y="2017"/>
                  </a:cubicBezTo>
                  <a:cubicBezTo>
                    <a:pt x="39857" y="2017"/>
                    <a:pt x="39686" y="2015"/>
                    <a:pt x="39516" y="2014"/>
                  </a:cubicBezTo>
                  <a:cubicBezTo>
                    <a:pt x="36115" y="1979"/>
                    <a:pt x="32726" y="1955"/>
                    <a:pt x="29325" y="1932"/>
                  </a:cubicBezTo>
                  <a:cubicBezTo>
                    <a:pt x="26677" y="1908"/>
                    <a:pt x="24030" y="1896"/>
                    <a:pt x="21370" y="1896"/>
                  </a:cubicBezTo>
                  <a:cubicBezTo>
                    <a:pt x="17134" y="1908"/>
                    <a:pt x="12898" y="2002"/>
                    <a:pt x="8649" y="2155"/>
                  </a:cubicBezTo>
                  <a:cubicBezTo>
                    <a:pt x="8550" y="2158"/>
                    <a:pt x="8448" y="2161"/>
                    <a:pt x="8345" y="2161"/>
                  </a:cubicBezTo>
                  <a:cubicBezTo>
                    <a:pt x="8026" y="2161"/>
                    <a:pt x="7702" y="2133"/>
                    <a:pt x="7426" y="1991"/>
                  </a:cubicBezTo>
                  <a:cubicBezTo>
                    <a:pt x="7155" y="1849"/>
                    <a:pt x="6943" y="1614"/>
                    <a:pt x="6673" y="1461"/>
                  </a:cubicBezTo>
                  <a:cubicBezTo>
                    <a:pt x="6458" y="1345"/>
                    <a:pt x="6233" y="1296"/>
                    <a:pt x="6003" y="1296"/>
                  </a:cubicBezTo>
                  <a:cubicBezTo>
                    <a:pt x="5301" y="1296"/>
                    <a:pt x="4554" y="1751"/>
                    <a:pt x="3907" y="2132"/>
                  </a:cubicBezTo>
                  <a:cubicBezTo>
                    <a:pt x="2707" y="2826"/>
                    <a:pt x="1377" y="3309"/>
                    <a:pt x="0" y="3532"/>
                  </a:cubicBezTo>
                  <a:lnTo>
                    <a:pt x="0" y="11205"/>
                  </a:lnTo>
                  <a:lnTo>
                    <a:pt x="73547" y="11205"/>
                  </a:lnTo>
                  <a:lnTo>
                    <a:pt x="73547" y="5956"/>
                  </a:lnTo>
                  <a:cubicBezTo>
                    <a:pt x="72794" y="5662"/>
                    <a:pt x="72100" y="5180"/>
                    <a:pt x="71582" y="4556"/>
                  </a:cubicBezTo>
                  <a:cubicBezTo>
                    <a:pt x="71335" y="4250"/>
                    <a:pt x="71111" y="3909"/>
                    <a:pt x="70747" y="3779"/>
                  </a:cubicBezTo>
                  <a:cubicBezTo>
                    <a:pt x="70636" y="3739"/>
                    <a:pt x="70525" y="3721"/>
                    <a:pt x="70415" y="3721"/>
                  </a:cubicBezTo>
                  <a:cubicBezTo>
                    <a:pt x="69647" y="3721"/>
                    <a:pt x="68895" y="4586"/>
                    <a:pt x="68109" y="4586"/>
                  </a:cubicBezTo>
                  <a:cubicBezTo>
                    <a:pt x="68028" y="4586"/>
                    <a:pt x="67946" y="4576"/>
                    <a:pt x="67863" y="4556"/>
                  </a:cubicBezTo>
                  <a:cubicBezTo>
                    <a:pt x="67499" y="4462"/>
                    <a:pt x="67228" y="4168"/>
                    <a:pt x="66957" y="3909"/>
                  </a:cubicBezTo>
                  <a:cubicBezTo>
                    <a:pt x="65475" y="2438"/>
                    <a:pt x="63462" y="1520"/>
                    <a:pt x="61380" y="1379"/>
                  </a:cubicBezTo>
                  <a:cubicBezTo>
                    <a:pt x="60885" y="1343"/>
                    <a:pt x="60344" y="1343"/>
                    <a:pt x="59932" y="1049"/>
                  </a:cubicBezTo>
                  <a:cubicBezTo>
                    <a:pt x="59650" y="861"/>
                    <a:pt x="59473" y="555"/>
                    <a:pt x="59214" y="331"/>
                  </a:cubicBezTo>
                  <a:cubicBezTo>
                    <a:pt x="58927" y="99"/>
                    <a:pt x="58608" y="1"/>
                    <a:pt x="58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4"/>
            <p:cNvSpPr/>
            <p:nvPr/>
          </p:nvSpPr>
          <p:spPr>
            <a:xfrm flipH="1">
              <a:off x="-884300" y="4317429"/>
              <a:ext cx="8044129" cy="1225491"/>
            </a:xfrm>
            <a:custGeom>
              <a:avLst/>
              <a:gdLst/>
              <a:ahLst/>
              <a:cxnLst/>
              <a:rect l="l" t="t" r="r" b="b"/>
              <a:pathLst>
                <a:path w="73548" h="11205" extrusionOk="0">
                  <a:moveTo>
                    <a:pt x="58276" y="1"/>
                  </a:moveTo>
                  <a:cubicBezTo>
                    <a:pt x="57329" y="1"/>
                    <a:pt x="56278" y="797"/>
                    <a:pt x="55555" y="1555"/>
                  </a:cubicBezTo>
                  <a:cubicBezTo>
                    <a:pt x="55680" y="1133"/>
                    <a:pt x="55211" y="842"/>
                    <a:pt x="54751" y="842"/>
                  </a:cubicBezTo>
                  <a:cubicBezTo>
                    <a:pt x="54608" y="842"/>
                    <a:pt x="54466" y="870"/>
                    <a:pt x="54343" y="932"/>
                  </a:cubicBezTo>
                  <a:cubicBezTo>
                    <a:pt x="53825" y="1202"/>
                    <a:pt x="53519" y="1743"/>
                    <a:pt x="53025" y="2049"/>
                  </a:cubicBezTo>
                  <a:cubicBezTo>
                    <a:pt x="52707" y="2249"/>
                    <a:pt x="52330" y="2332"/>
                    <a:pt x="51966" y="2391"/>
                  </a:cubicBezTo>
                  <a:cubicBezTo>
                    <a:pt x="50989" y="2572"/>
                    <a:pt x="50143" y="2670"/>
                    <a:pt x="49324" y="2670"/>
                  </a:cubicBezTo>
                  <a:cubicBezTo>
                    <a:pt x="48181" y="2670"/>
                    <a:pt x="47093" y="2480"/>
                    <a:pt x="45776" y="2061"/>
                  </a:cubicBezTo>
                  <a:lnTo>
                    <a:pt x="45129" y="1473"/>
                  </a:lnTo>
                  <a:cubicBezTo>
                    <a:pt x="45065" y="1319"/>
                    <a:pt x="44930" y="1264"/>
                    <a:pt x="44765" y="1264"/>
                  </a:cubicBezTo>
                  <a:cubicBezTo>
                    <a:pt x="44501" y="1264"/>
                    <a:pt x="44162" y="1402"/>
                    <a:pt x="43917" y="1496"/>
                  </a:cubicBezTo>
                  <a:cubicBezTo>
                    <a:pt x="42708" y="1955"/>
                    <a:pt x="41353" y="2017"/>
                    <a:pt x="40029" y="2017"/>
                  </a:cubicBezTo>
                  <a:cubicBezTo>
                    <a:pt x="39857" y="2017"/>
                    <a:pt x="39686" y="2015"/>
                    <a:pt x="39516" y="2014"/>
                  </a:cubicBezTo>
                  <a:cubicBezTo>
                    <a:pt x="36115" y="1979"/>
                    <a:pt x="32726" y="1955"/>
                    <a:pt x="29325" y="1932"/>
                  </a:cubicBezTo>
                  <a:cubicBezTo>
                    <a:pt x="26677" y="1908"/>
                    <a:pt x="24030" y="1896"/>
                    <a:pt x="21370" y="1896"/>
                  </a:cubicBezTo>
                  <a:cubicBezTo>
                    <a:pt x="17134" y="1908"/>
                    <a:pt x="12898" y="2002"/>
                    <a:pt x="8649" y="2155"/>
                  </a:cubicBezTo>
                  <a:cubicBezTo>
                    <a:pt x="8550" y="2158"/>
                    <a:pt x="8448" y="2161"/>
                    <a:pt x="8345" y="2161"/>
                  </a:cubicBezTo>
                  <a:cubicBezTo>
                    <a:pt x="8026" y="2161"/>
                    <a:pt x="7702" y="2133"/>
                    <a:pt x="7426" y="1991"/>
                  </a:cubicBezTo>
                  <a:cubicBezTo>
                    <a:pt x="7155" y="1849"/>
                    <a:pt x="6943" y="1614"/>
                    <a:pt x="6673" y="1461"/>
                  </a:cubicBezTo>
                  <a:cubicBezTo>
                    <a:pt x="6458" y="1345"/>
                    <a:pt x="6233" y="1296"/>
                    <a:pt x="6003" y="1296"/>
                  </a:cubicBezTo>
                  <a:cubicBezTo>
                    <a:pt x="5301" y="1296"/>
                    <a:pt x="4554" y="1751"/>
                    <a:pt x="3907" y="2132"/>
                  </a:cubicBezTo>
                  <a:cubicBezTo>
                    <a:pt x="2707" y="2826"/>
                    <a:pt x="1377" y="3309"/>
                    <a:pt x="0" y="3532"/>
                  </a:cubicBezTo>
                  <a:lnTo>
                    <a:pt x="0" y="11205"/>
                  </a:lnTo>
                  <a:lnTo>
                    <a:pt x="73547" y="11205"/>
                  </a:lnTo>
                  <a:lnTo>
                    <a:pt x="73547" y="5956"/>
                  </a:lnTo>
                  <a:cubicBezTo>
                    <a:pt x="72794" y="5662"/>
                    <a:pt x="72100" y="5180"/>
                    <a:pt x="71582" y="4556"/>
                  </a:cubicBezTo>
                  <a:cubicBezTo>
                    <a:pt x="71335" y="4250"/>
                    <a:pt x="71111" y="3909"/>
                    <a:pt x="70747" y="3779"/>
                  </a:cubicBezTo>
                  <a:cubicBezTo>
                    <a:pt x="70636" y="3739"/>
                    <a:pt x="70525" y="3721"/>
                    <a:pt x="70415" y="3721"/>
                  </a:cubicBezTo>
                  <a:cubicBezTo>
                    <a:pt x="69647" y="3721"/>
                    <a:pt x="68895" y="4586"/>
                    <a:pt x="68109" y="4586"/>
                  </a:cubicBezTo>
                  <a:cubicBezTo>
                    <a:pt x="68028" y="4586"/>
                    <a:pt x="67946" y="4576"/>
                    <a:pt x="67863" y="4556"/>
                  </a:cubicBezTo>
                  <a:cubicBezTo>
                    <a:pt x="67499" y="4462"/>
                    <a:pt x="67228" y="4168"/>
                    <a:pt x="66957" y="3909"/>
                  </a:cubicBezTo>
                  <a:cubicBezTo>
                    <a:pt x="65475" y="2438"/>
                    <a:pt x="63462" y="1520"/>
                    <a:pt x="61380" y="1379"/>
                  </a:cubicBezTo>
                  <a:cubicBezTo>
                    <a:pt x="60885" y="1343"/>
                    <a:pt x="60344" y="1343"/>
                    <a:pt x="59932" y="1049"/>
                  </a:cubicBezTo>
                  <a:cubicBezTo>
                    <a:pt x="59650" y="861"/>
                    <a:pt x="59473" y="555"/>
                    <a:pt x="59214" y="331"/>
                  </a:cubicBezTo>
                  <a:cubicBezTo>
                    <a:pt x="58927" y="99"/>
                    <a:pt x="58608" y="1"/>
                    <a:pt x="58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44"/>
          <p:cNvGrpSpPr/>
          <p:nvPr/>
        </p:nvGrpSpPr>
        <p:grpSpPr>
          <a:xfrm>
            <a:off x="224797" y="-65464"/>
            <a:ext cx="3996979" cy="5365191"/>
            <a:chOff x="5750886" y="0"/>
            <a:chExt cx="3812820" cy="5143506"/>
          </a:xfrm>
        </p:grpSpPr>
        <p:sp>
          <p:nvSpPr>
            <p:cNvPr id="578" name="Google Shape;578;p44"/>
            <p:cNvSpPr/>
            <p:nvPr/>
          </p:nvSpPr>
          <p:spPr>
            <a:xfrm>
              <a:off x="6643754" y="2792998"/>
              <a:ext cx="2170036" cy="924150"/>
            </a:xfrm>
            <a:custGeom>
              <a:avLst/>
              <a:gdLst/>
              <a:ahLst/>
              <a:cxnLst/>
              <a:rect l="l" t="t" r="r" b="b"/>
              <a:pathLst>
                <a:path w="20535" h="8745" extrusionOk="0">
                  <a:moveTo>
                    <a:pt x="1895" y="1"/>
                  </a:moveTo>
                  <a:cubicBezTo>
                    <a:pt x="1895" y="1"/>
                    <a:pt x="2530" y="1801"/>
                    <a:pt x="1895" y="3307"/>
                  </a:cubicBezTo>
                  <a:cubicBezTo>
                    <a:pt x="1271" y="4814"/>
                    <a:pt x="0" y="8744"/>
                    <a:pt x="10273" y="8744"/>
                  </a:cubicBezTo>
                  <a:cubicBezTo>
                    <a:pt x="20534" y="8744"/>
                    <a:pt x="19263" y="4814"/>
                    <a:pt x="18628" y="3307"/>
                  </a:cubicBezTo>
                  <a:cubicBezTo>
                    <a:pt x="17993" y="1801"/>
                    <a:pt x="18628" y="1"/>
                    <a:pt x="18628" y="1"/>
                  </a:cubicBezTo>
                  <a:close/>
                </a:path>
              </a:pathLst>
            </a:custGeom>
            <a:solidFill>
              <a:srgbClr val="5AA1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4"/>
            <p:cNvSpPr/>
            <p:nvPr/>
          </p:nvSpPr>
          <p:spPr>
            <a:xfrm>
              <a:off x="7565155" y="118044"/>
              <a:ext cx="328438" cy="848273"/>
            </a:xfrm>
            <a:custGeom>
              <a:avLst/>
              <a:gdLst/>
              <a:ahLst/>
              <a:cxnLst/>
              <a:rect l="l" t="t" r="r" b="b"/>
              <a:pathLst>
                <a:path w="3108" h="8027" extrusionOk="0">
                  <a:moveTo>
                    <a:pt x="1550" y="1"/>
                  </a:moveTo>
                  <a:cubicBezTo>
                    <a:pt x="1401" y="1"/>
                    <a:pt x="1254" y="95"/>
                    <a:pt x="1225" y="283"/>
                  </a:cubicBezTo>
                  <a:lnTo>
                    <a:pt x="1" y="8026"/>
                  </a:lnTo>
                  <a:lnTo>
                    <a:pt x="3107" y="8026"/>
                  </a:lnTo>
                  <a:lnTo>
                    <a:pt x="1884" y="283"/>
                  </a:lnTo>
                  <a:cubicBezTo>
                    <a:pt x="1848" y="95"/>
                    <a:pt x="1698" y="1"/>
                    <a:pt x="1550" y="1"/>
                  </a:cubicBezTo>
                  <a:close/>
                </a:path>
              </a:pathLst>
            </a:custGeom>
            <a:solidFill>
              <a:srgbClr val="5AA1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4"/>
            <p:cNvSpPr/>
            <p:nvPr/>
          </p:nvSpPr>
          <p:spPr>
            <a:xfrm>
              <a:off x="6505317" y="386997"/>
              <a:ext cx="679385" cy="773348"/>
            </a:xfrm>
            <a:custGeom>
              <a:avLst/>
              <a:gdLst/>
              <a:ahLst/>
              <a:cxnLst/>
              <a:rect l="l" t="t" r="r" b="b"/>
              <a:pathLst>
                <a:path w="6429" h="7318" extrusionOk="0">
                  <a:moveTo>
                    <a:pt x="429" y="1"/>
                  </a:moveTo>
                  <a:cubicBezTo>
                    <a:pt x="201" y="1"/>
                    <a:pt x="0" y="256"/>
                    <a:pt x="133" y="504"/>
                  </a:cubicBezTo>
                  <a:lnTo>
                    <a:pt x="4005" y="7317"/>
                  </a:lnTo>
                  <a:lnTo>
                    <a:pt x="6429" y="5387"/>
                  </a:lnTo>
                  <a:lnTo>
                    <a:pt x="651" y="92"/>
                  </a:lnTo>
                  <a:cubicBezTo>
                    <a:pt x="581" y="28"/>
                    <a:pt x="504" y="1"/>
                    <a:pt x="429" y="1"/>
                  </a:cubicBezTo>
                  <a:close/>
                </a:path>
              </a:pathLst>
            </a:custGeom>
            <a:solidFill>
              <a:srgbClr val="5AA1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4"/>
            <p:cNvSpPr/>
            <p:nvPr/>
          </p:nvSpPr>
          <p:spPr>
            <a:xfrm>
              <a:off x="5893868" y="1131719"/>
              <a:ext cx="843181" cy="567065"/>
            </a:xfrm>
            <a:custGeom>
              <a:avLst/>
              <a:gdLst/>
              <a:ahLst/>
              <a:cxnLst/>
              <a:rect l="l" t="t" r="r" b="b"/>
              <a:pathLst>
                <a:path w="7979" h="5366" extrusionOk="0">
                  <a:moveTo>
                    <a:pt x="457" y="1"/>
                  </a:moveTo>
                  <a:cubicBezTo>
                    <a:pt x="171" y="1"/>
                    <a:pt x="1" y="392"/>
                    <a:pt x="271" y="600"/>
                  </a:cubicBezTo>
                  <a:lnTo>
                    <a:pt x="6496" y="5365"/>
                  </a:lnTo>
                  <a:lnTo>
                    <a:pt x="7979" y="2635"/>
                  </a:lnTo>
                  <a:lnTo>
                    <a:pt x="577" y="23"/>
                  </a:lnTo>
                  <a:cubicBezTo>
                    <a:pt x="535" y="8"/>
                    <a:pt x="495" y="1"/>
                    <a:pt x="457" y="1"/>
                  </a:cubicBezTo>
                  <a:close/>
                </a:path>
              </a:pathLst>
            </a:custGeom>
            <a:solidFill>
              <a:srgbClr val="5AA1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4"/>
            <p:cNvSpPr/>
            <p:nvPr/>
          </p:nvSpPr>
          <p:spPr>
            <a:xfrm>
              <a:off x="8272771" y="386997"/>
              <a:ext cx="680336" cy="773348"/>
            </a:xfrm>
            <a:custGeom>
              <a:avLst/>
              <a:gdLst/>
              <a:ahLst/>
              <a:cxnLst/>
              <a:rect l="l" t="t" r="r" b="b"/>
              <a:pathLst>
                <a:path w="6438" h="7318" extrusionOk="0">
                  <a:moveTo>
                    <a:pt x="6002" y="1"/>
                  </a:moveTo>
                  <a:cubicBezTo>
                    <a:pt x="5926" y="1"/>
                    <a:pt x="5848" y="28"/>
                    <a:pt x="5778" y="92"/>
                  </a:cubicBezTo>
                  <a:lnTo>
                    <a:pt x="0" y="5387"/>
                  </a:lnTo>
                  <a:lnTo>
                    <a:pt x="2436" y="7317"/>
                  </a:lnTo>
                  <a:lnTo>
                    <a:pt x="6296" y="504"/>
                  </a:lnTo>
                  <a:cubicBezTo>
                    <a:pt x="6438" y="256"/>
                    <a:pt x="6233" y="1"/>
                    <a:pt x="6002" y="1"/>
                  </a:cubicBezTo>
                  <a:close/>
                </a:path>
              </a:pathLst>
            </a:custGeom>
            <a:solidFill>
              <a:srgbClr val="5AA1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4"/>
            <p:cNvSpPr/>
            <p:nvPr/>
          </p:nvSpPr>
          <p:spPr>
            <a:xfrm>
              <a:off x="8721688" y="1131719"/>
              <a:ext cx="842018" cy="567065"/>
            </a:xfrm>
            <a:custGeom>
              <a:avLst/>
              <a:gdLst/>
              <a:ahLst/>
              <a:cxnLst/>
              <a:rect l="l" t="t" r="r" b="b"/>
              <a:pathLst>
                <a:path w="7968" h="5366" extrusionOk="0">
                  <a:moveTo>
                    <a:pt x="7510" y="1"/>
                  </a:moveTo>
                  <a:cubicBezTo>
                    <a:pt x="7472" y="1"/>
                    <a:pt x="7432" y="8"/>
                    <a:pt x="7391" y="23"/>
                  </a:cubicBezTo>
                  <a:lnTo>
                    <a:pt x="1" y="2635"/>
                  </a:lnTo>
                  <a:lnTo>
                    <a:pt x="1483" y="5365"/>
                  </a:lnTo>
                  <a:lnTo>
                    <a:pt x="7708" y="600"/>
                  </a:lnTo>
                  <a:cubicBezTo>
                    <a:pt x="7968" y="392"/>
                    <a:pt x="7797" y="1"/>
                    <a:pt x="7510" y="1"/>
                  </a:cubicBezTo>
                  <a:close/>
                </a:path>
              </a:pathLst>
            </a:custGeom>
            <a:solidFill>
              <a:srgbClr val="5AA1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4"/>
            <p:cNvSpPr/>
            <p:nvPr/>
          </p:nvSpPr>
          <p:spPr>
            <a:xfrm>
              <a:off x="6380089" y="677721"/>
              <a:ext cx="2697354" cy="1417769"/>
            </a:xfrm>
            <a:custGeom>
              <a:avLst/>
              <a:gdLst/>
              <a:ahLst/>
              <a:cxnLst/>
              <a:rect l="l" t="t" r="r" b="b"/>
              <a:pathLst>
                <a:path w="25525" h="13416" extrusionOk="0">
                  <a:moveTo>
                    <a:pt x="12768" y="0"/>
                  </a:moveTo>
                  <a:cubicBezTo>
                    <a:pt x="0" y="0"/>
                    <a:pt x="1530" y="13415"/>
                    <a:pt x="1530" y="13415"/>
                  </a:cubicBezTo>
                  <a:lnTo>
                    <a:pt x="24006" y="13415"/>
                  </a:lnTo>
                  <a:cubicBezTo>
                    <a:pt x="24006" y="13415"/>
                    <a:pt x="25524" y="0"/>
                    <a:pt x="12768" y="0"/>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4"/>
            <p:cNvSpPr/>
            <p:nvPr/>
          </p:nvSpPr>
          <p:spPr>
            <a:xfrm>
              <a:off x="6541776" y="995076"/>
              <a:ext cx="2375257" cy="1253335"/>
            </a:xfrm>
            <a:custGeom>
              <a:avLst/>
              <a:gdLst/>
              <a:ahLst/>
              <a:cxnLst/>
              <a:rect l="l" t="t" r="r" b="b"/>
              <a:pathLst>
                <a:path w="22477" h="11860" extrusionOk="0">
                  <a:moveTo>
                    <a:pt x="11583" y="0"/>
                  </a:moveTo>
                  <a:cubicBezTo>
                    <a:pt x="11361" y="0"/>
                    <a:pt x="11238" y="10"/>
                    <a:pt x="11238" y="10"/>
                  </a:cubicBezTo>
                  <a:cubicBezTo>
                    <a:pt x="1000" y="10"/>
                    <a:pt x="0" y="10412"/>
                    <a:pt x="0" y="10412"/>
                  </a:cubicBezTo>
                  <a:lnTo>
                    <a:pt x="2577" y="11860"/>
                  </a:lnTo>
                  <a:lnTo>
                    <a:pt x="19887" y="11860"/>
                  </a:lnTo>
                  <a:lnTo>
                    <a:pt x="22476" y="10412"/>
                  </a:lnTo>
                  <a:cubicBezTo>
                    <a:pt x="20655" y="570"/>
                    <a:pt x="13270" y="0"/>
                    <a:pt x="11583" y="0"/>
                  </a:cubicBezTo>
                  <a:close/>
                </a:path>
              </a:pathLst>
            </a:custGeom>
            <a:solidFill>
              <a:srgbClr val="5AA1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4"/>
            <p:cNvSpPr/>
            <p:nvPr/>
          </p:nvSpPr>
          <p:spPr>
            <a:xfrm>
              <a:off x="6668589" y="1822016"/>
              <a:ext cx="380641" cy="350532"/>
            </a:xfrm>
            <a:custGeom>
              <a:avLst/>
              <a:gdLst/>
              <a:ahLst/>
              <a:cxnLst/>
              <a:rect l="l" t="t" r="r" b="b"/>
              <a:pathLst>
                <a:path w="3602" h="3317" extrusionOk="0">
                  <a:moveTo>
                    <a:pt x="904" y="1"/>
                  </a:moveTo>
                  <a:cubicBezTo>
                    <a:pt x="674" y="1"/>
                    <a:pt x="447" y="75"/>
                    <a:pt x="295" y="246"/>
                  </a:cubicBezTo>
                  <a:cubicBezTo>
                    <a:pt x="200" y="351"/>
                    <a:pt x="142" y="493"/>
                    <a:pt x="118" y="634"/>
                  </a:cubicBezTo>
                  <a:cubicBezTo>
                    <a:pt x="0" y="1163"/>
                    <a:pt x="295" y="1705"/>
                    <a:pt x="648" y="2128"/>
                  </a:cubicBezTo>
                  <a:cubicBezTo>
                    <a:pt x="1095" y="2646"/>
                    <a:pt x="1660" y="3046"/>
                    <a:pt x="2295" y="3317"/>
                  </a:cubicBezTo>
                  <a:lnTo>
                    <a:pt x="3601" y="1563"/>
                  </a:lnTo>
                  <a:cubicBezTo>
                    <a:pt x="3060" y="1163"/>
                    <a:pt x="2495" y="775"/>
                    <a:pt x="1930" y="410"/>
                  </a:cubicBezTo>
                  <a:cubicBezTo>
                    <a:pt x="1671" y="246"/>
                    <a:pt x="1413" y="81"/>
                    <a:pt x="1118" y="22"/>
                  </a:cubicBezTo>
                  <a:cubicBezTo>
                    <a:pt x="1048" y="8"/>
                    <a:pt x="976" y="1"/>
                    <a:pt x="904" y="1"/>
                  </a:cubicBezTo>
                  <a:close/>
                </a:path>
              </a:pathLst>
            </a:custGeom>
            <a:solidFill>
              <a:srgbClr val="1D7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4"/>
            <p:cNvSpPr/>
            <p:nvPr/>
          </p:nvSpPr>
          <p:spPr>
            <a:xfrm>
              <a:off x="6919784" y="1422020"/>
              <a:ext cx="328438" cy="353914"/>
            </a:xfrm>
            <a:custGeom>
              <a:avLst/>
              <a:gdLst/>
              <a:ahLst/>
              <a:cxnLst/>
              <a:rect l="l" t="t" r="r" b="b"/>
              <a:pathLst>
                <a:path w="3108" h="3349" extrusionOk="0">
                  <a:moveTo>
                    <a:pt x="603" y="0"/>
                  </a:moveTo>
                  <a:cubicBezTo>
                    <a:pt x="457" y="0"/>
                    <a:pt x="316" y="43"/>
                    <a:pt x="212" y="147"/>
                  </a:cubicBezTo>
                  <a:cubicBezTo>
                    <a:pt x="36" y="312"/>
                    <a:pt x="0" y="583"/>
                    <a:pt x="12" y="830"/>
                  </a:cubicBezTo>
                  <a:cubicBezTo>
                    <a:pt x="48" y="1759"/>
                    <a:pt x="436" y="2677"/>
                    <a:pt x="1083" y="3348"/>
                  </a:cubicBezTo>
                  <a:lnTo>
                    <a:pt x="3107" y="2112"/>
                  </a:lnTo>
                  <a:cubicBezTo>
                    <a:pt x="2601" y="1501"/>
                    <a:pt x="2036" y="924"/>
                    <a:pt x="1436" y="406"/>
                  </a:cubicBezTo>
                  <a:cubicBezTo>
                    <a:pt x="1260" y="265"/>
                    <a:pt x="1083" y="112"/>
                    <a:pt x="859" y="41"/>
                  </a:cubicBezTo>
                  <a:cubicBezTo>
                    <a:pt x="777" y="15"/>
                    <a:pt x="689" y="0"/>
                    <a:pt x="603" y="0"/>
                  </a:cubicBezTo>
                  <a:close/>
                </a:path>
              </a:pathLst>
            </a:custGeom>
            <a:solidFill>
              <a:srgbClr val="1D7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4"/>
            <p:cNvSpPr/>
            <p:nvPr/>
          </p:nvSpPr>
          <p:spPr>
            <a:xfrm>
              <a:off x="7264292" y="1114388"/>
              <a:ext cx="328332" cy="414044"/>
            </a:xfrm>
            <a:custGeom>
              <a:avLst/>
              <a:gdLst/>
              <a:ahLst/>
              <a:cxnLst/>
              <a:rect l="l" t="t" r="r" b="b"/>
              <a:pathLst>
                <a:path w="3107" h="3918" extrusionOk="0">
                  <a:moveTo>
                    <a:pt x="1132" y="0"/>
                  </a:moveTo>
                  <a:cubicBezTo>
                    <a:pt x="996" y="0"/>
                    <a:pt x="855" y="42"/>
                    <a:pt x="730" y="105"/>
                  </a:cubicBezTo>
                  <a:cubicBezTo>
                    <a:pt x="341" y="316"/>
                    <a:pt x="118" y="752"/>
                    <a:pt x="59" y="1187"/>
                  </a:cubicBezTo>
                  <a:cubicBezTo>
                    <a:pt x="0" y="1623"/>
                    <a:pt x="94" y="2058"/>
                    <a:pt x="200" y="2482"/>
                  </a:cubicBezTo>
                  <a:cubicBezTo>
                    <a:pt x="341" y="2976"/>
                    <a:pt x="506" y="3458"/>
                    <a:pt x="718" y="3917"/>
                  </a:cubicBezTo>
                  <a:lnTo>
                    <a:pt x="3107" y="3729"/>
                  </a:lnTo>
                  <a:cubicBezTo>
                    <a:pt x="2824" y="2646"/>
                    <a:pt x="2412" y="1599"/>
                    <a:pt x="1871" y="611"/>
                  </a:cubicBezTo>
                  <a:cubicBezTo>
                    <a:pt x="1742" y="375"/>
                    <a:pt x="1589" y="116"/>
                    <a:pt x="1330" y="34"/>
                  </a:cubicBezTo>
                  <a:cubicBezTo>
                    <a:pt x="1267" y="10"/>
                    <a:pt x="1200" y="0"/>
                    <a:pt x="1132" y="0"/>
                  </a:cubicBezTo>
                  <a:close/>
                </a:path>
              </a:pathLst>
            </a:custGeom>
            <a:solidFill>
              <a:srgbClr val="1D7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4"/>
            <p:cNvSpPr/>
            <p:nvPr/>
          </p:nvSpPr>
          <p:spPr>
            <a:xfrm>
              <a:off x="7724411" y="1086806"/>
              <a:ext cx="278559" cy="437822"/>
            </a:xfrm>
            <a:custGeom>
              <a:avLst/>
              <a:gdLst/>
              <a:ahLst/>
              <a:cxnLst/>
              <a:rect l="l" t="t" r="r" b="b"/>
              <a:pathLst>
                <a:path w="2636" h="4143" extrusionOk="0">
                  <a:moveTo>
                    <a:pt x="1318" y="1"/>
                  </a:moveTo>
                  <a:cubicBezTo>
                    <a:pt x="1083" y="1"/>
                    <a:pt x="836" y="24"/>
                    <a:pt x="647" y="166"/>
                  </a:cubicBezTo>
                  <a:cubicBezTo>
                    <a:pt x="435" y="319"/>
                    <a:pt x="341" y="601"/>
                    <a:pt x="271" y="860"/>
                  </a:cubicBezTo>
                  <a:cubicBezTo>
                    <a:pt x="59" y="1719"/>
                    <a:pt x="0" y="2625"/>
                    <a:pt x="106" y="3519"/>
                  </a:cubicBezTo>
                  <a:lnTo>
                    <a:pt x="2542" y="4143"/>
                  </a:lnTo>
                  <a:cubicBezTo>
                    <a:pt x="2636" y="2943"/>
                    <a:pt x="2471" y="1731"/>
                    <a:pt x="2059" y="589"/>
                  </a:cubicBezTo>
                  <a:cubicBezTo>
                    <a:pt x="1977" y="389"/>
                    <a:pt x="1883" y="166"/>
                    <a:pt x="1683" y="60"/>
                  </a:cubicBezTo>
                  <a:cubicBezTo>
                    <a:pt x="1565" y="13"/>
                    <a:pt x="1436" y="1"/>
                    <a:pt x="1318" y="1"/>
                  </a:cubicBezTo>
                  <a:close/>
                </a:path>
              </a:pathLst>
            </a:custGeom>
            <a:solidFill>
              <a:srgbClr val="1D7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4"/>
            <p:cNvSpPr/>
            <p:nvPr/>
          </p:nvSpPr>
          <p:spPr>
            <a:xfrm>
              <a:off x="8112352" y="1326698"/>
              <a:ext cx="325902" cy="444163"/>
            </a:xfrm>
            <a:custGeom>
              <a:avLst/>
              <a:gdLst/>
              <a:ahLst/>
              <a:cxnLst/>
              <a:rect l="l" t="t" r="r" b="b"/>
              <a:pathLst>
                <a:path w="3084" h="4203" extrusionOk="0">
                  <a:moveTo>
                    <a:pt x="2231" y="0"/>
                  </a:moveTo>
                  <a:cubicBezTo>
                    <a:pt x="2118" y="0"/>
                    <a:pt x="2013" y="43"/>
                    <a:pt x="1919" y="96"/>
                  </a:cubicBezTo>
                  <a:cubicBezTo>
                    <a:pt x="1071" y="543"/>
                    <a:pt x="389" y="1261"/>
                    <a:pt x="0" y="2120"/>
                  </a:cubicBezTo>
                  <a:lnTo>
                    <a:pt x="2189" y="4203"/>
                  </a:lnTo>
                  <a:cubicBezTo>
                    <a:pt x="2295" y="4203"/>
                    <a:pt x="2354" y="4074"/>
                    <a:pt x="2389" y="3979"/>
                  </a:cubicBezTo>
                  <a:cubicBezTo>
                    <a:pt x="2507" y="3591"/>
                    <a:pt x="2636" y="3214"/>
                    <a:pt x="2754" y="2838"/>
                  </a:cubicBezTo>
                  <a:cubicBezTo>
                    <a:pt x="2907" y="2391"/>
                    <a:pt x="3060" y="1932"/>
                    <a:pt x="3072" y="1449"/>
                  </a:cubicBezTo>
                  <a:cubicBezTo>
                    <a:pt x="3084" y="979"/>
                    <a:pt x="2942" y="484"/>
                    <a:pt x="2601" y="167"/>
                  </a:cubicBezTo>
                  <a:cubicBezTo>
                    <a:pt x="2507" y="73"/>
                    <a:pt x="2389" y="2"/>
                    <a:pt x="2272" y="2"/>
                  </a:cubicBezTo>
                  <a:cubicBezTo>
                    <a:pt x="2258" y="1"/>
                    <a:pt x="2245" y="0"/>
                    <a:pt x="2231" y="0"/>
                  </a:cubicBezTo>
                  <a:close/>
                </a:path>
              </a:pathLst>
            </a:custGeom>
            <a:solidFill>
              <a:srgbClr val="1D7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4"/>
            <p:cNvSpPr/>
            <p:nvPr/>
          </p:nvSpPr>
          <p:spPr>
            <a:xfrm>
              <a:off x="8388382" y="1751000"/>
              <a:ext cx="380641" cy="417849"/>
            </a:xfrm>
            <a:custGeom>
              <a:avLst/>
              <a:gdLst/>
              <a:ahLst/>
              <a:cxnLst/>
              <a:rect l="l" t="t" r="r" b="b"/>
              <a:pathLst>
                <a:path w="3602" h="3954" extrusionOk="0">
                  <a:moveTo>
                    <a:pt x="2513" y="1"/>
                  </a:moveTo>
                  <a:cubicBezTo>
                    <a:pt x="2345" y="1"/>
                    <a:pt x="2174" y="23"/>
                    <a:pt x="2013" y="59"/>
                  </a:cubicBezTo>
                  <a:cubicBezTo>
                    <a:pt x="1248" y="235"/>
                    <a:pt x="542" y="635"/>
                    <a:pt x="1" y="1212"/>
                  </a:cubicBezTo>
                  <a:lnTo>
                    <a:pt x="1672" y="3954"/>
                  </a:lnTo>
                  <a:cubicBezTo>
                    <a:pt x="2731" y="3483"/>
                    <a:pt x="3484" y="2400"/>
                    <a:pt x="3578" y="1235"/>
                  </a:cubicBezTo>
                  <a:cubicBezTo>
                    <a:pt x="3602" y="929"/>
                    <a:pt x="3566" y="588"/>
                    <a:pt x="3366" y="341"/>
                  </a:cubicBezTo>
                  <a:cubicBezTo>
                    <a:pt x="3170" y="90"/>
                    <a:pt x="2849" y="1"/>
                    <a:pt x="2513" y="1"/>
                  </a:cubicBezTo>
                  <a:close/>
                </a:path>
              </a:pathLst>
            </a:custGeom>
            <a:solidFill>
              <a:srgbClr val="1D7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4"/>
            <p:cNvSpPr/>
            <p:nvPr/>
          </p:nvSpPr>
          <p:spPr>
            <a:xfrm>
              <a:off x="6122659" y="3392622"/>
              <a:ext cx="688895" cy="621912"/>
            </a:xfrm>
            <a:custGeom>
              <a:avLst/>
              <a:gdLst/>
              <a:ahLst/>
              <a:cxnLst/>
              <a:rect l="l" t="t" r="r" b="b"/>
              <a:pathLst>
                <a:path w="6519" h="5885" extrusionOk="0">
                  <a:moveTo>
                    <a:pt x="5687" y="0"/>
                  </a:moveTo>
                  <a:cubicBezTo>
                    <a:pt x="5640" y="0"/>
                    <a:pt x="5573" y="19"/>
                    <a:pt x="5484" y="58"/>
                  </a:cubicBezTo>
                  <a:lnTo>
                    <a:pt x="424" y="5047"/>
                  </a:lnTo>
                  <a:cubicBezTo>
                    <a:pt x="118" y="5529"/>
                    <a:pt x="0" y="5812"/>
                    <a:pt x="83" y="5871"/>
                  </a:cubicBezTo>
                  <a:cubicBezTo>
                    <a:pt x="95" y="5880"/>
                    <a:pt x="111" y="5885"/>
                    <a:pt x="130" y="5885"/>
                  </a:cubicBezTo>
                  <a:cubicBezTo>
                    <a:pt x="839" y="5885"/>
                    <a:pt x="6519" y="0"/>
                    <a:pt x="5687" y="0"/>
                  </a:cubicBezTo>
                  <a:close/>
                </a:path>
              </a:pathLst>
            </a:custGeom>
            <a:solidFill>
              <a:srgbClr val="1D7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4"/>
            <p:cNvSpPr/>
            <p:nvPr/>
          </p:nvSpPr>
          <p:spPr>
            <a:xfrm>
              <a:off x="5750886" y="0"/>
              <a:ext cx="3429682" cy="5143430"/>
            </a:xfrm>
            <a:custGeom>
              <a:avLst/>
              <a:gdLst/>
              <a:ahLst/>
              <a:cxnLst/>
              <a:rect l="l" t="t" r="r" b="b"/>
              <a:pathLst>
                <a:path w="32455" h="48671" extrusionOk="0">
                  <a:moveTo>
                    <a:pt x="0" y="0"/>
                  </a:moveTo>
                  <a:cubicBezTo>
                    <a:pt x="0" y="0"/>
                    <a:pt x="2683" y="36232"/>
                    <a:pt x="6060" y="48670"/>
                  </a:cubicBezTo>
                  <a:lnTo>
                    <a:pt x="32455" y="48670"/>
                  </a:lnTo>
                  <a:cubicBezTo>
                    <a:pt x="30831" y="40410"/>
                    <a:pt x="25724" y="38350"/>
                    <a:pt x="25724" y="38350"/>
                  </a:cubicBezTo>
                  <a:cubicBezTo>
                    <a:pt x="25288" y="38138"/>
                    <a:pt x="24818" y="37985"/>
                    <a:pt x="24323" y="37915"/>
                  </a:cubicBezTo>
                  <a:lnTo>
                    <a:pt x="20687" y="37385"/>
                  </a:lnTo>
                  <a:lnTo>
                    <a:pt x="20193" y="34008"/>
                  </a:lnTo>
                  <a:lnTo>
                    <a:pt x="17239" y="34008"/>
                  </a:lnTo>
                  <a:lnTo>
                    <a:pt x="16745" y="37385"/>
                  </a:lnTo>
                  <a:cubicBezTo>
                    <a:pt x="14827" y="37209"/>
                    <a:pt x="11179" y="36362"/>
                    <a:pt x="9261" y="32772"/>
                  </a:cubicBezTo>
                  <a:cubicBezTo>
                    <a:pt x="6578" y="27760"/>
                    <a:pt x="4177" y="0"/>
                    <a:pt x="4177" y="0"/>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4"/>
            <p:cNvSpPr/>
            <p:nvPr/>
          </p:nvSpPr>
          <p:spPr>
            <a:xfrm>
              <a:off x="6750700" y="1464926"/>
              <a:ext cx="1956150" cy="2224828"/>
            </a:xfrm>
            <a:custGeom>
              <a:avLst/>
              <a:gdLst/>
              <a:ahLst/>
              <a:cxnLst/>
              <a:rect l="l" t="t" r="r" b="b"/>
              <a:pathLst>
                <a:path w="18511" h="21053" extrusionOk="0">
                  <a:moveTo>
                    <a:pt x="9261" y="0"/>
                  </a:moveTo>
                  <a:cubicBezTo>
                    <a:pt x="4825" y="0"/>
                    <a:pt x="1224" y="3589"/>
                    <a:pt x="1224" y="8026"/>
                  </a:cubicBezTo>
                  <a:lnTo>
                    <a:pt x="1224" y="11415"/>
                  </a:lnTo>
                  <a:cubicBezTo>
                    <a:pt x="518" y="11497"/>
                    <a:pt x="0" y="12344"/>
                    <a:pt x="71" y="13344"/>
                  </a:cubicBezTo>
                  <a:cubicBezTo>
                    <a:pt x="128" y="14339"/>
                    <a:pt x="741" y="15123"/>
                    <a:pt x="1445" y="15123"/>
                  </a:cubicBezTo>
                  <a:cubicBezTo>
                    <a:pt x="1465" y="15123"/>
                    <a:pt x="1486" y="15123"/>
                    <a:pt x="1506" y="15121"/>
                  </a:cubicBezTo>
                  <a:cubicBezTo>
                    <a:pt x="2424" y="18546"/>
                    <a:pt x="5554" y="21052"/>
                    <a:pt x="9261" y="21052"/>
                  </a:cubicBezTo>
                  <a:cubicBezTo>
                    <a:pt x="12968" y="21052"/>
                    <a:pt x="16086" y="18546"/>
                    <a:pt x="17004" y="15121"/>
                  </a:cubicBezTo>
                  <a:lnTo>
                    <a:pt x="17016" y="15121"/>
                  </a:lnTo>
                  <a:cubicBezTo>
                    <a:pt x="17036" y="15123"/>
                    <a:pt x="17057" y="15123"/>
                    <a:pt x="17077" y="15123"/>
                  </a:cubicBezTo>
                  <a:cubicBezTo>
                    <a:pt x="17781" y="15123"/>
                    <a:pt x="18394" y="14339"/>
                    <a:pt x="18451" y="13344"/>
                  </a:cubicBezTo>
                  <a:cubicBezTo>
                    <a:pt x="18510" y="12344"/>
                    <a:pt x="17993" y="11485"/>
                    <a:pt x="17287" y="11415"/>
                  </a:cubicBezTo>
                  <a:lnTo>
                    <a:pt x="17287" y="8026"/>
                  </a:lnTo>
                  <a:cubicBezTo>
                    <a:pt x="17287" y="3589"/>
                    <a:pt x="13697" y="0"/>
                    <a:pt x="9261" y="0"/>
                  </a:cubicBezTo>
                  <a:close/>
                </a:path>
              </a:pathLst>
            </a:custGeom>
            <a:solidFill>
              <a:srgbClr val="003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4"/>
            <p:cNvSpPr/>
            <p:nvPr/>
          </p:nvSpPr>
          <p:spPr>
            <a:xfrm>
              <a:off x="7636065" y="2724623"/>
              <a:ext cx="185354" cy="437822"/>
            </a:xfrm>
            <a:custGeom>
              <a:avLst/>
              <a:gdLst/>
              <a:ahLst/>
              <a:cxnLst/>
              <a:rect l="l" t="t" r="r" b="b"/>
              <a:pathLst>
                <a:path w="1754" h="4143" extrusionOk="0">
                  <a:moveTo>
                    <a:pt x="330" y="1"/>
                  </a:moveTo>
                  <a:lnTo>
                    <a:pt x="1" y="3837"/>
                  </a:lnTo>
                  <a:lnTo>
                    <a:pt x="883" y="4143"/>
                  </a:lnTo>
                  <a:lnTo>
                    <a:pt x="1754" y="3837"/>
                  </a:lnTo>
                  <a:lnTo>
                    <a:pt x="1424" y="1"/>
                  </a:lnTo>
                  <a:close/>
                </a:path>
              </a:pathLst>
            </a:custGeom>
            <a:solidFill>
              <a:srgbClr val="5AA1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4"/>
            <p:cNvSpPr/>
            <p:nvPr/>
          </p:nvSpPr>
          <p:spPr>
            <a:xfrm>
              <a:off x="7649697" y="3220787"/>
              <a:ext cx="343338" cy="227735"/>
            </a:xfrm>
            <a:custGeom>
              <a:avLst/>
              <a:gdLst/>
              <a:ahLst/>
              <a:cxnLst/>
              <a:rect l="l" t="t" r="r" b="b"/>
              <a:pathLst>
                <a:path w="3249" h="2155" fill="none" extrusionOk="0">
                  <a:moveTo>
                    <a:pt x="3249" y="1"/>
                  </a:moveTo>
                  <a:cubicBezTo>
                    <a:pt x="3249" y="1"/>
                    <a:pt x="2566" y="2154"/>
                    <a:pt x="1" y="1895"/>
                  </a:cubicBezTo>
                </a:path>
              </a:pathLst>
            </a:custGeom>
            <a:noFill/>
            <a:ln w="11175" cap="rnd" cmpd="sng">
              <a:solidFill>
                <a:srgbClr val="C5E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4"/>
            <p:cNvSpPr/>
            <p:nvPr/>
          </p:nvSpPr>
          <p:spPr>
            <a:xfrm>
              <a:off x="6909850" y="3062903"/>
              <a:ext cx="106" cy="106"/>
            </a:xfrm>
            <a:custGeom>
              <a:avLst/>
              <a:gdLst/>
              <a:ahLst/>
              <a:cxnLst/>
              <a:rect l="l" t="t" r="r" b="b"/>
              <a:pathLst>
                <a:path w="1" h="1" fill="none" extrusionOk="0">
                  <a:moveTo>
                    <a:pt x="0" y="0"/>
                  </a:moveTo>
                  <a:close/>
                </a:path>
              </a:pathLst>
            </a:custGeom>
            <a:noFill/>
            <a:ln w="11175" cap="rnd" cmpd="sng">
              <a:solidFill>
                <a:srgbClr val="86A5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4"/>
            <p:cNvSpPr/>
            <p:nvPr/>
          </p:nvSpPr>
          <p:spPr>
            <a:xfrm>
              <a:off x="6698390" y="2519394"/>
              <a:ext cx="106" cy="106"/>
            </a:xfrm>
            <a:custGeom>
              <a:avLst/>
              <a:gdLst/>
              <a:ahLst/>
              <a:cxnLst/>
              <a:rect l="l" t="t" r="r" b="b"/>
              <a:pathLst>
                <a:path w="1" h="1" fill="none" extrusionOk="0">
                  <a:moveTo>
                    <a:pt x="1" y="1"/>
                  </a:moveTo>
                  <a:close/>
                </a:path>
              </a:pathLst>
            </a:custGeom>
            <a:noFill/>
            <a:ln w="38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4"/>
            <p:cNvSpPr/>
            <p:nvPr/>
          </p:nvSpPr>
          <p:spPr>
            <a:xfrm>
              <a:off x="6128894" y="3395581"/>
              <a:ext cx="3086555" cy="1747906"/>
            </a:xfrm>
            <a:custGeom>
              <a:avLst/>
              <a:gdLst/>
              <a:ahLst/>
              <a:cxnLst/>
              <a:rect l="l" t="t" r="r" b="b"/>
              <a:pathLst>
                <a:path w="29208" h="16540" extrusionOk="0">
                  <a:moveTo>
                    <a:pt x="5690" y="0"/>
                  </a:moveTo>
                  <a:cubicBezTo>
                    <a:pt x="5678" y="0"/>
                    <a:pt x="5666" y="6"/>
                    <a:pt x="5660" y="18"/>
                  </a:cubicBezTo>
                  <a:cubicBezTo>
                    <a:pt x="5566" y="218"/>
                    <a:pt x="5190" y="889"/>
                    <a:pt x="3495" y="2783"/>
                  </a:cubicBezTo>
                  <a:cubicBezTo>
                    <a:pt x="1083" y="5443"/>
                    <a:pt x="236" y="5749"/>
                    <a:pt x="47" y="5784"/>
                  </a:cubicBezTo>
                  <a:cubicBezTo>
                    <a:pt x="24" y="5784"/>
                    <a:pt x="0" y="5807"/>
                    <a:pt x="12" y="5843"/>
                  </a:cubicBezTo>
                  <a:lnTo>
                    <a:pt x="2154" y="16539"/>
                  </a:lnTo>
                  <a:lnTo>
                    <a:pt x="29207" y="16539"/>
                  </a:lnTo>
                  <a:cubicBezTo>
                    <a:pt x="28867" y="8659"/>
                    <a:pt x="21293" y="5278"/>
                    <a:pt x="20880" y="5278"/>
                  </a:cubicBezTo>
                  <a:cubicBezTo>
                    <a:pt x="20878" y="5278"/>
                    <a:pt x="20877" y="5278"/>
                    <a:pt x="20876" y="5278"/>
                  </a:cubicBezTo>
                  <a:cubicBezTo>
                    <a:pt x="20527" y="5300"/>
                    <a:pt x="17655" y="6451"/>
                    <a:pt x="15111" y="6451"/>
                  </a:cubicBezTo>
                  <a:cubicBezTo>
                    <a:pt x="14992" y="6451"/>
                    <a:pt x="14874" y="6448"/>
                    <a:pt x="14757" y="6443"/>
                  </a:cubicBezTo>
                  <a:cubicBezTo>
                    <a:pt x="12133" y="6325"/>
                    <a:pt x="11321" y="4748"/>
                    <a:pt x="11321" y="4748"/>
                  </a:cubicBezTo>
                  <a:cubicBezTo>
                    <a:pt x="7684" y="3301"/>
                    <a:pt x="5990" y="512"/>
                    <a:pt x="5719" y="18"/>
                  </a:cubicBezTo>
                  <a:cubicBezTo>
                    <a:pt x="5713" y="6"/>
                    <a:pt x="5702" y="0"/>
                    <a:pt x="5690" y="0"/>
                  </a:cubicBezTo>
                  <a:close/>
                </a:path>
              </a:pathLst>
            </a:custGeom>
            <a:solidFill>
              <a:srgbClr val="1D7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4"/>
            <p:cNvSpPr/>
            <p:nvPr/>
          </p:nvSpPr>
          <p:spPr>
            <a:xfrm>
              <a:off x="8749058" y="4502994"/>
              <a:ext cx="106" cy="640511"/>
            </a:xfrm>
            <a:custGeom>
              <a:avLst/>
              <a:gdLst/>
              <a:ahLst/>
              <a:cxnLst/>
              <a:rect l="l" t="t" r="r" b="b"/>
              <a:pathLst>
                <a:path w="1" h="6061" fill="none" extrusionOk="0">
                  <a:moveTo>
                    <a:pt x="0" y="6060"/>
                  </a:moveTo>
                  <a:lnTo>
                    <a:pt x="0" y="0"/>
                  </a:lnTo>
                </a:path>
              </a:pathLst>
            </a:custGeom>
            <a:noFill/>
            <a:ln w="11175" cap="rnd" cmpd="sng">
              <a:solidFill>
                <a:srgbClr val="C5E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4"/>
            <p:cNvSpPr/>
            <p:nvPr/>
          </p:nvSpPr>
          <p:spPr>
            <a:xfrm>
              <a:off x="7106304" y="4127410"/>
              <a:ext cx="955091" cy="493725"/>
            </a:xfrm>
            <a:custGeom>
              <a:avLst/>
              <a:gdLst/>
              <a:ahLst/>
              <a:cxnLst/>
              <a:rect l="l" t="t" r="r" b="b"/>
              <a:pathLst>
                <a:path w="9038" h="4672" fill="none" extrusionOk="0">
                  <a:moveTo>
                    <a:pt x="1" y="389"/>
                  </a:moveTo>
                  <a:cubicBezTo>
                    <a:pt x="1" y="389"/>
                    <a:pt x="2966" y="4672"/>
                    <a:pt x="9038" y="0"/>
                  </a:cubicBezTo>
                </a:path>
              </a:pathLst>
            </a:custGeom>
            <a:noFill/>
            <a:ln w="11175" cap="rnd" cmpd="sng">
              <a:solidFill>
                <a:srgbClr val="C5E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4"/>
            <p:cNvSpPr/>
            <p:nvPr/>
          </p:nvSpPr>
          <p:spPr>
            <a:xfrm>
              <a:off x="6143795" y="3408580"/>
              <a:ext cx="582058" cy="607012"/>
            </a:xfrm>
            <a:custGeom>
              <a:avLst/>
              <a:gdLst/>
              <a:ahLst/>
              <a:cxnLst/>
              <a:rect l="l" t="t" r="r" b="b"/>
              <a:pathLst>
                <a:path w="5508" h="5744" fill="none" extrusionOk="0">
                  <a:moveTo>
                    <a:pt x="5508" y="1"/>
                  </a:moveTo>
                  <a:cubicBezTo>
                    <a:pt x="5508" y="1"/>
                    <a:pt x="2766" y="4449"/>
                    <a:pt x="1" y="5743"/>
                  </a:cubicBezTo>
                </a:path>
              </a:pathLst>
            </a:custGeom>
            <a:noFill/>
            <a:ln w="11175" cap="rnd" cmpd="sng">
              <a:solidFill>
                <a:srgbClr val="C5E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4"/>
            <p:cNvSpPr/>
            <p:nvPr/>
          </p:nvSpPr>
          <p:spPr>
            <a:xfrm>
              <a:off x="6570309" y="1406485"/>
              <a:ext cx="2316819" cy="1280917"/>
            </a:xfrm>
            <a:custGeom>
              <a:avLst/>
              <a:gdLst/>
              <a:ahLst/>
              <a:cxnLst/>
              <a:rect l="l" t="t" r="r" b="b"/>
              <a:pathLst>
                <a:path w="21924" h="12121" extrusionOk="0">
                  <a:moveTo>
                    <a:pt x="10968" y="0"/>
                  </a:moveTo>
                  <a:cubicBezTo>
                    <a:pt x="1" y="0"/>
                    <a:pt x="2495" y="12121"/>
                    <a:pt x="2495" y="12121"/>
                  </a:cubicBezTo>
                  <a:cubicBezTo>
                    <a:pt x="2495" y="12121"/>
                    <a:pt x="8014" y="10544"/>
                    <a:pt x="10968" y="4813"/>
                  </a:cubicBezTo>
                  <a:cubicBezTo>
                    <a:pt x="10968" y="4813"/>
                    <a:pt x="13839" y="10497"/>
                    <a:pt x="19441" y="12121"/>
                  </a:cubicBezTo>
                  <a:cubicBezTo>
                    <a:pt x="19441" y="12121"/>
                    <a:pt x="21924" y="0"/>
                    <a:pt x="10968" y="0"/>
                  </a:cubicBezTo>
                  <a:close/>
                </a:path>
              </a:pathLst>
            </a:custGeom>
            <a:solidFill>
              <a:srgbClr val="5AA1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4"/>
            <p:cNvSpPr/>
            <p:nvPr/>
          </p:nvSpPr>
          <p:spPr>
            <a:xfrm>
              <a:off x="6833974" y="1915014"/>
              <a:ext cx="1790769" cy="772397"/>
            </a:xfrm>
            <a:custGeom>
              <a:avLst/>
              <a:gdLst/>
              <a:ahLst/>
              <a:cxnLst/>
              <a:rect l="l" t="t" r="r" b="b"/>
              <a:pathLst>
                <a:path w="16946" h="7309" fill="none" extrusionOk="0">
                  <a:moveTo>
                    <a:pt x="16946" y="7309"/>
                  </a:moveTo>
                  <a:cubicBezTo>
                    <a:pt x="11344" y="5685"/>
                    <a:pt x="8473" y="1"/>
                    <a:pt x="8473" y="1"/>
                  </a:cubicBezTo>
                  <a:cubicBezTo>
                    <a:pt x="5519" y="5732"/>
                    <a:pt x="0" y="7309"/>
                    <a:pt x="0" y="7309"/>
                  </a:cubicBezTo>
                </a:path>
              </a:pathLst>
            </a:custGeom>
            <a:noFill/>
            <a:ln w="11175" cap="rnd" cmpd="sng">
              <a:solidFill>
                <a:srgbClr val="C5E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4"/>
            <p:cNvSpPr/>
            <p:nvPr/>
          </p:nvSpPr>
          <p:spPr>
            <a:xfrm>
              <a:off x="7650965" y="2747027"/>
              <a:ext cx="160520" cy="46075"/>
            </a:xfrm>
            <a:custGeom>
              <a:avLst/>
              <a:gdLst/>
              <a:ahLst/>
              <a:cxnLst/>
              <a:rect l="l" t="t" r="r" b="b"/>
              <a:pathLst>
                <a:path w="1519" h="436" extrusionOk="0">
                  <a:moveTo>
                    <a:pt x="224" y="0"/>
                  </a:moveTo>
                  <a:cubicBezTo>
                    <a:pt x="107" y="0"/>
                    <a:pt x="1" y="95"/>
                    <a:pt x="1" y="212"/>
                  </a:cubicBezTo>
                  <a:cubicBezTo>
                    <a:pt x="1" y="342"/>
                    <a:pt x="107" y="436"/>
                    <a:pt x="224" y="436"/>
                  </a:cubicBezTo>
                  <a:lnTo>
                    <a:pt x="1295" y="436"/>
                  </a:lnTo>
                  <a:cubicBezTo>
                    <a:pt x="1413" y="436"/>
                    <a:pt x="1519" y="342"/>
                    <a:pt x="1519" y="212"/>
                  </a:cubicBezTo>
                  <a:cubicBezTo>
                    <a:pt x="1519" y="95"/>
                    <a:pt x="1413" y="0"/>
                    <a:pt x="1295" y="0"/>
                  </a:cubicBezTo>
                  <a:close/>
                </a:path>
              </a:pathLst>
            </a:custGeom>
            <a:solidFill>
              <a:srgbClr val="1D7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4"/>
            <p:cNvSpPr/>
            <p:nvPr/>
          </p:nvSpPr>
          <p:spPr>
            <a:xfrm>
              <a:off x="6786736" y="2639763"/>
              <a:ext cx="205010" cy="118887"/>
            </a:xfrm>
            <a:custGeom>
              <a:avLst/>
              <a:gdLst/>
              <a:ahLst/>
              <a:cxnLst/>
              <a:rect l="l" t="t" r="r" b="b"/>
              <a:pathLst>
                <a:path w="1940" h="1125" extrusionOk="0">
                  <a:moveTo>
                    <a:pt x="277" y="0"/>
                  </a:moveTo>
                  <a:cubicBezTo>
                    <a:pt x="184" y="0"/>
                    <a:pt x="96" y="64"/>
                    <a:pt x="59" y="156"/>
                  </a:cubicBezTo>
                  <a:lnTo>
                    <a:pt x="36" y="262"/>
                  </a:lnTo>
                  <a:cubicBezTo>
                    <a:pt x="0" y="368"/>
                    <a:pt x="59" y="486"/>
                    <a:pt x="165" y="533"/>
                  </a:cubicBezTo>
                  <a:lnTo>
                    <a:pt x="1624" y="1110"/>
                  </a:lnTo>
                  <a:cubicBezTo>
                    <a:pt x="1650" y="1119"/>
                    <a:pt x="1676" y="1124"/>
                    <a:pt x="1702" y="1124"/>
                  </a:cubicBezTo>
                  <a:cubicBezTo>
                    <a:pt x="1828" y="1124"/>
                    <a:pt x="1940" y="1013"/>
                    <a:pt x="1930" y="886"/>
                  </a:cubicBezTo>
                  <a:lnTo>
                    <a:pt x="1918" y="780"/>
                  </a:lnTo>
                  <a:cubicBezTo>
                    <a:pt x="1907" y="709"/>
                    <a:pt x="1848" y="639"/>
                    <a:pt x="1777" y="604"/>
                  </a:cubicBezTo>
                  <a:lnTo>
                    <a:pt x="353" y="15"/>
                  </a:lnTo>
                  <a:cubicBezTo>
                    <a:pt x="328" y="5"/>
                    <a:pt x="303" y="0"/>
                    <a:pt x="277" y="0"/>
                  </a:cubicBezTo>
                  <a:close/>
                </a:path>
              </a:pathLst>
            </a:custGeom>
            <a:solidFill>
              <a:srgbClr val="1D7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4"/>
            <p:cNvSpPr/>
            <p:nvPr/>
          </p:nvSpPr>
          <p:spPr>
            <a:xfrm>
              <a:off x="8470916" y="2639763"/>
              <a:ext cx="204904" cy="118887"/>
            </a:xfrm>
            <a:custGeom>
              <a:avLst/>
              <a:gdLst/>
              <a:ahLst/>
              <a:cxnLst/>
              <a:rect l="l" t="t" r="r" b="b"/>
              <a:pathLst>
                <a:path w="1939" h="1125" extrusionOk="0">
                  <a:moveTo>
                    <a:pt x="1663" y="0"/>
                  </a:moveTo>
                  <a:cubicBezTo>
                    <a:pt x="1636" y="0"/>
                    <a:pt x="1610" y="5"/>
                    <a:pt x="1585" y="15"/>
                  </a:cubicBezTo>
                  <a:lnTo>
                    <a:pt x="161" y="604"/>
                  </a:lnTo>
                  <a:cubicBezTo>
                    <a:pt x="91" y="639"/>
                    <a:pt x="32" y="709"/>
                    <a:pt x="20" y="780"/>
                  </a:cubicBezTo>
                  <a:lnTo>
                    <a:pt x="20" y="886"/>
                  </a:lnTo>
                  <a:cubicBezTo>
                    <a:pt x="0" y="1013"/>
                    <a:pt x="111" y="1124"/>
                    <a:pt x="237" y="1124"/>
                  </a:cubicBezTo>
                  <a:cubicBezTo>
                    <a:pt x="262" y="1124"/>
                    <a:pt x="288" y="1119"/>
                    <a:pt x="314" y="1110"/>
                  </a:cubicBezTo>
                  <a:lnTo>
                    <a:pt x="1773" y="533"/>
                  </a:lnTo>
                  <a:cubicBezTo>
                    <a:pt x="1879" y="486"/>
                    <a:pt x="1938" y="368"/>
                    <a:pt x="1903" y="262"/>
                  </a:cubicBezTo>
                  <a:lnTo>
                    <a:pt x="1879" y="156"/>
                  </a:lnTo>
                  <a:cubicBezTo>
                    <a:pt x="1852" y="64"/>
                    <a:pt x="1758" y="0"/>
                    <a:pt x="1663" y="0"/>
                  </a:cubicBezTo>
                  <a:close/>
                </a:path>
              </a:pathLst>
            </a:custGeom>
            <a:solidFill>
              <a:srgbClr val="1D7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4"/>
            <p:cNvSpPr/>
            <p:nvPr/>
          </p:nvSpPr>
          <p:spPr>
            <a:xfrm>
              <a:off x="6921052" y="2463173"/>
              <a:ext cx="808414" cy="738686"/>
            </a:xfrm>
            <a:custGeom>
              <a:avLst/>
              <a:gdLst/>
              <a:ahLst/>
              <a:cxnLst/>
              <a:rect l="l" t="t" r="r" b="b"/>
              <a:pathLst>
                <a:path w="7650" h="6990" extrusionOk="0">
                  <a:moveTo>
                    <a:pt x="3825" y="0"/>
                  </a:moveTo>
                  <a:cubicBezTo>
                    <a:pt x="3642" y="0"/>
                    <a:pt x="3460" y="103"/>
                    <a:pt x="3389" y="309"/>
                  </a:cubicBezTo>
                  <a:lnTo>
                    <a:pt x="2836" y="2016"/>
                  </a:lnTo>
                  <a:cubicBezTo>
                    <a:pt x="2777" y="2204"/>
                    <a:pt x="2613" y="2322"/>
                    <a:pt x="2413" y="2322"/>
                  </a:cubicBezTo>
                  <a:lnTo>
                    <a:pt x="624" y="2322"/>
                  </a:lnTo>
                  <a:cubicBezTo>
                    <a:pt x="188" y="2322"/>
                    <a:pt x="0" y="2886"/>
                    <a:pt x="353" y="3145"/>
                  </a:cubicBezTo>
                  <a:lnTo>
                    <a:pt x="1801" y="4193"/>
                  </a:lnTo>
                  <a:cubicBezTo>
                    <a:pt x="1965" y="4310"/>
                    <a:pt x="2024" y="4510"/>
                    <a:pt x="1965" y="4699"/>
                  </a:cubicBezTo>
                  <a:lnTo>
                    <a:pt x="1412" y="6393"/>
                  </a:lnTo>
                  <a:cubicBezTo>
                    <a:pt x="1314" y="6715"/>
                    <a:pt x="1562" y="6989"/>
                    <a:pt x="1846" y="6989"/>
                  </a:cubicBezTo>
                  <a:cubicBezTo>
                    <a:pt x="1937" y="6989"/>
                    <a:pt x="2031" y="6961"/>
                    <a:pt x="2118" y="6899"/>
                  </a:cubicBezTo>
                  <a:lnTo>
                    <a:pt x="3554" y="5852"/>
                  </a:lnTo>
                  <a:cubicBezTo>
                    <a:pt x="3636" y="5793"/>
                    <a:pt x="3731" y="5764"/>
                    <a:pt x="3825" y="5764"/>
                  </a:cubicBezTo>
                  <a:cubicBezTo>
                    <a:pt x="3919" y="5764"/>
                    <a:pt x="4013" y="5793"/>
                    <a:pt x="4095" y="5852"/>
                  </a:cubicBezTo>
                  <a:lnTo>
                    <a:pt x="5531" y="6899"/>
                  </a:lnTo>
                  <a:cubicBezTo>
                    <a:pt x="5619" y="6961"/>
                    <a:pt x="5713" y="6989"/>
                    <a:pt x="5803" y="6989"/>
                  </a:cubicBezTo>
                  <a:cubicBezTo>
                    <a:pt x="6088" y="6989"/>
                    <a:pt x="6335" y="6715"/>
                    <a:pt x="6237" y="6393"/>
                  </a:cubicBezTo>
                  <a:lnTo>
                    <a:pt x="5684" y="4699"/>
                  </a:lnTo>
                  <a:cubicBezTo>
                    <a:pt x="5625" y="4510"/>
                    <a:pt x="5684" y="4310"/>
                    <a:pt x="5849" y="4193"/>
                  </a:cubicBezTo>
                  <a:lnTo>
                    <a:pt x="7296" y="3145"/>
                  </a:lnTo>
                  <a:cubicBezTo>
                    <a:pt x="7649" y="2886"/>
                    <a:pt x="7461" y="2322"/>
                    <a:pt x="7025" y="2322"/>
                  </a:cubicBezTo>
                  <a:lnTo>
                    <a:pt x="5237" y="2322"/>
                  </a:lnTo>
                  <a:cubicBezTo>
                    <a:pt x="5037" y="2322"/>
                    <a:pt x="4872" y="2204"/>
                    <a:pt x="4813" y="2016"/>
                  </a:cubicBezTo>
                  <a:lnTo>
                    <a:pt x="4260" y="309"/>
                  </a:lnTo>
                  <a:cubicBezTo>
                    <a:pt x="4189" y="103"/>
                    <a:pt x="4007" y="0"/>
                    <a:pt x="3825" y="0"/>
                  </a:cubicBezTo>
                  <a:close/>
                </a:path>
              </a:pathLst>
            </a:custGeom>
            <a:solidFill>
              <a:srgbClr val="1D7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4"/>
            <p:cNvSpPr/>
            <p:nvPr/>
          </p:nvSpPr>
          <p:spPr>
            <a:xfrm>
              <a:off x="6984458" y="2513582"/>
              <a:ext cx="681498" cy="641040"/>
            </a:xfrm>
            <a:custGeom>
              <a:avLst/>
              <a:gdLst/>
              <a:ahLst/>
              <a:cxnLst/>
              <a:rect l="l" t="t" r="r" b="b"/>
              <a:pathLst>
                <a:path w="6449" h="6066" extrusionOk="0">
                  <a:moveTo>
                    <a:pt x="3225" y="0"/>
                  </a:moveTo>
                  <a:cubicBezTo>
                    <a:pt x="3181" y="0"/>
                    <a:pt x="3136" y="27"/>
                    <a:pt x="3119" y="79"/>
                  </a:cubicBezTo>
                  <a:lnTo>
                    <a:pt x="2436" y="2151"/>
                  </a:lnTo>
                  <a:cubicBezTo>
                    <a:pt x="2424" y="2198"/>
                    <a:pt x="2377" y="2233"/>
                    <a:pt x="2330" y="2233"/>
                  </a:cubicBezTo>
                  <a:lnTo>
                    <a:pt x="153" y="2233"/>
                  </a:lnTo>
                  <a:cubicBezTo>
                    <a:pt x="47" y="2233"/>
                    <a:pt x="0" y="2374"/>
                    <a:pt x="83" y="2433"/>
                  </a:cubicBezTo>
                  <a:lnTo>
                    <a:pt x="1848" y="3716"/>
                  </a:lnTo>
                  <a:cubicBezTo>
                    <a:pt x="1895" y="3751"/>
                    <a:pt x="1907" y="3798"/>
                    <a:pt x="1895" y="3845"/>
                  </a:cubicBezTo>
                  <a:lnTo>
                    <a:pt x="1224" y="5916"/>
                  </a:lnTo>
                  <a:cubicBezTo>
                    <a:pt x="1197" y="5998"/>
                    <a:pt x="1260" y="6065"/>
                    <a:pt x="1329" y="6065"/>
                  </a:cubicBezTo>
                  <a:cubicBezTo>
                    <a:pt x="1349" y="6065"/>
                    <a:pt x="1370" y="6059"/>
                    <a:pt x="1389" y="6046"/>
                  </a:cubicBezTo>
                  <a:lnTo>
                    <a:pt x="3154" y="4763"/>
                  </a:lnTo>
                  <a:cubicBezTo>
                    <a:pt x="3178" y="4745"/>
                    <a:pt x="3201" y="4736"/>
                    <a:pt x="3225" y="4736"/>
                  </a:cubicBezTo>
                  <a:cubicBezTo>
                    <a:pt x="3248" y="4736"/>
                    <a:pt x="3272" y="4745"/>
                    <a:pt x="3295" y="4763"/>
                  </a:cubicBezTo>
                  <a:lnTo>
                    <a:pt x="5060" y="6046"/>
                  </a:lnTo>
                  <a:cubicBezTo>
                    <a:pt x="5079" y="6059"/>
                    <a:pt x="5100" y="6065"/>
                    <a:pt x="5121" y="6065"/>
                  </a:cubicBezTo>
                  <a:cubicBezTo>
                    <a:pt x="5189" y="6065"/>
                    <a:pt x="5252" y="5998"/>
                    <a:pt x="5225" y="5916"/>
                  </a:cubicBezTo>
                  <a:lnTo>
                    <a:pt x="4554" y="3845"/>
                  </a:lnTo>
                  <a:cubicBezTo>
                    <a:pt x="4543" y="3798"/>
                    <a:pt x="4554" y="3751"/>
                    <a:pt x="4601" y="3716"/>
                  </a:cubicBezTo>
                  <a:lnTo>
                    <a:pt x="6367" y="2433"/>
                  </a:lnTo>
                  <a:cubicBezTo>
                    <a:pt x="6449" y="2374"/>
                    <a:pt x="6402" y="2233"/>
                    <a:pt x="6296" y="2233"/>
                  </a:cubicBezTo>
                  <a:lnTo>
                    <a:pt x="4119" y="2233"/>
                  </a:lnTo>
                  <a:cubicBezTo>
                    <a:pt x="4072" y="2233"/>
                    <a:pt x="4025" y="2198"/>
                    <a:pt x="4001" y="2151"/>
                  </a:cubicBezTo>
                  <a:lnTo>
                    <a:pt x="3331" y="79"/>
                  </a:lnTo>
                  <a:cubicBezTo>
                    <a:pt x="3313" y="27"/>
                    <a:pt x="3269" y="0"/>
                    <a:pt x="3225" y="0"/>
                  </a:cubicBezTo>
                  <a:close/>
                </a:path>
              </a:pathLst>
            </a:custGeom>
            <a:solidFill>
              <a:srgbClr val="C5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4"/>
            <p:cNvSpPr/>
            <p:nvPr/>
          </p:nvSpPr>
          <p:spPr>
            <a:xfrm>
              <a:off x="7729378" y="2463173"/>
              <a:ext cx="807146" cy="738686"/>
            </a:xfrm>
            <a:custGeom>
              <a:avLst/>
              <a:gdLst/>
              <a:ahLst/>
              <a:cxnLst/>
              <a:rect l="l" t="t" r="r" b="b"/>
              <a:pathLst>
                <a:path w="7638" h="6990" extrusionOk="0">
                  <a:moveTo>
                    <a:pt x="3814" y="0"/>
                  </a:moveTo>
                  <a:cubicBezTo>
                    <a:pt x="3633" y="0"/>
                    <a:pt x="3454" y="103"/>
                    <a:pt x="3389" y="309"/>
                  </a:cubicBezTo>
                  <a:lnTo>
                    <a:pt x="2836" y="2016"/>
                  </a:lnTo>
                  <a:cubicBezTo>
                    <a:pt x="2777" y="2192"/>
                    <a:pt x="2601" y="2322"/>
                    <a:pt x="2401" y="2322"/>
                  </a:cubicBezTo>
                  <a:lnTo>
                    <a:pt x="612" y="2322"/>
                  </a:lnTo>
                  <a:cubicBezTo>
                    <a:pt x="177" y="2322"/>
                    <a:pt x="0" y="2886"/>
                    <a:pt x="353" y="3145"/>
                  </a:cubicBezTo>
                  <a:lnTo>
                    <a:pt x="1801" y="4193"/>
                  </a:lnTo>
                  <a:cubicBezTo>
                    <a:pt x="1953" y="4310"/>
                    <a:pt x="2024" y="4510"/>
                    <a:pt x="1965" y="4699"/>
                  </a:cubicBezTo>
                  <a:lnTo>
                    <a:pt x="1412" y="6393"/>
                  </a:lnTo>
                  <a:cubicBezTo>
                    <a:pt x="1305" y="6715"/>
                    <a:pt x="1557" y="6989"/>
                    <a:pt x="1840" y="6989"/>
                  </a:cubicBezTo>
                  <a:cubicBezTo>
                    <a:pt x="1929" y="6989"/>
                    <a:pt x="2021" y="6961"/>
                    <a:pt x="2106" y="6899"/>
                  </a:cubicBezTo>
                  <a:lnTo>
                    <a:pt x="3554" y="5852"/>
                  </a:lnTo>
                  <a:cubicBezTo>
                    <a:pt x="3630" y="5793"/>
                    <a:pt x="3722" y="5764"/>
                    <a:pt x="3814" y="5764"/>
                  </a:cubicBezTo>
                  <a:cubicBezTo>
                    <a:pt x="3907" y="5764"/>
                    <a:pt x="4001" y="5793"/>
                    <a:pt x="4083" y="5852"/>
                  </a:cubicBezTo>
                  <a:lnTo>
                    <a:pt x="5519" y="6899"/>
                  </a:lnTo>
                  <a:cubicBezTo>
                    <a:pt x="5607" y="6961"/>
                    <a:pt x="5701" y="6989"/>
                    <a:pt x="5791" y="6989"/>
                  </a:cubicBezTo>
                  <a:cubicBezTo>
                    <a:pt x="6076" y="6989"/>
                    <a:pt x="6323" y="6715"/>
                    <a:pt x="6225" y="6393"/>
                  </a:cubicBezTo>
                  <a:lnTo>
                    <a:pt x="5672" y="4699"/>
                  </a:lnTo>
                  <a:cubicBezTo>
                    <a:pt x="5613" y="4510"/>
                    <a:pt x="5672" y="4310"/>
                    <a:pt x="5837" y="4193"/>
                  </a:cubicBezTo>
                  <a:lnTo>
                    <a:pt x="7284" y="3145"/>
                  </a:lnTo>
                  <a:cubicBezTo>
                    <a:pt x="7637" y="2886"/>
                    <a:pt x="7449" y="2322"/>
                    <a:pt x="7014" y="2322"/>
                  </a:cubicBezTo>
                  <a:lnTo>
                    <a:pt x="5225" y="2322"/>
                  </a:lnTo>
                  <a:cubicBezTo>
                    <a:pt x="5025" y="2322"/>
                    <a:pt x="4860" y="2204"/>
                    <a:pt x="4801" y="2016"/>
                  </a:cubicBezTo>
                  <a:lnTo>
                    <a:pt x="4248" y="309"/>
                  </a:lnTo>
                  <a:cubicBezTo>
                    <a:pt x="4178" y="103"/>
                    <a:pt x="3995" y="0"/>
                    <a:pt x="3814" y="0"/>
                  </a:cubicBezTo>
                  <a:close/>
                </a:path>
              </a:pathLst>
            </a:custGeom>
            <a:solidFill>
              <a:srgbClr val="1D7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4"/>
            <p:cNvSpPr/>
            <p:nvPr/>
          </p:nvSpPr>
          <p:spPr>
            <a:xfrm>
              <a:off x="7791516" y="2513582"/>
              <a:ext cx="681604" cy="641040"/>
            </a:xfrm>
            <a:custGeom>
              <a:avLst/>
              <a:gdLst/>
              <a:ahLst/>
              <a:cxnLst/>
              <a:rect l="l" t="t" r="r" b="b"/>
              <a:pathLst>
                <a:path w="6450" h="6066" extrusionOk="0">
                  <a:moveTo>
                    <a:pt x="3225" y="0"/>
                  </a:moveTo>
                  <a:cubicBezTo>
                    <a:pt x="3181" y="0"/>
                    <a:pt x="3136" y="27"/>
                    <a:pt x="3119" y="79"/>
                  </a:cubicBezTo>
                  <a:lnTo>
                    <a:pt x="2436" y="2151"/>
                  </a:lnTo>
                  <a:cubicBezTo>
                    <a:pt x="2425" y="2198"/>
                    <a:pt x="2377" y="2233"/>
                    <a:pt x="2330" y="2233"/>
                  </a:cubicBezTo>
                  <a:lnTo>
                    <a:pt x="153" y="2233"/>
                  </a:lnTo>
                  <a:cubicBezTo>
                    <a:pt x="48" y="2233"/>
                    <a:pt x="0" y="2374"/>
                    <a:pt x="83" y="2433"/>
                  </a:cubicBezTo>
                  <a:lnTo>
                    <a:pt x="1848" y="3716"/>
                  </a:lnTo>
                  <a:cubicBezTo>
                    <a:pt x="1895" y="3751"/>
                    <a:pt x="1907" y="3798"/>
                    <a:pt x="1895" y="3845"/>
                  </a:cubicBezTo>
                  <a:lnTo>
                    <a:pt x="1224" y="5916"/>
                  </a:lnTo>
                  <a:cubicBezTo>
                    <a:pt x="1197" y="5998"/>
                    <a:pt x="1261" y="6065"/>
                    <a:pt x="1329" y="6065"/>
                  </a:cubicBezTo>
                  <a:cubicBezTo>
                    <a:pt x="1349" y="6065"/>
                    <a:pt x="1370" y="6059"/>
                    <a:pt x="1389" y="6046"/>
                  </a:cubicBezTo>
                  <a:lnTo>
                    <a:pt x="3154" y="4763"/>
                  </a:lnTo>
                  <a:cubicBezTo>
                    <a:pt x="3178" y="4745"/>
                    <a:pt x="3201" y="4736"/>
                    <a:pt x="3225" y="4736"/>
                  </a:cubicBezTo>
                  <a:cubicBezTo>
                    <a:pt x="3248" y="4736"/>
                    <a:pt x="3272" y="4745"/>
                    <a:pt x="3295" y="4763"/>
                  </a:cubicBezTo>
                  <a:lnTo>
                    <a:pt x="5060" y="6046"/>
                  </a:lnTo>
                  <a:cubicBezTo>
                    <a:pt x="5079" y="6059"/>
                    <a:pt x="5100" y="6065"/>
                    <a:pt x="5121" y="6065"/>
                  </a:cubicBezTo>
                  <a:cubicBezTo>
                    <a:pt x="5189" y="6065"/>
                    <a:pt x="5252" y="5998"/>
                    <a:pt x="5225" y="5916"/>
                  </a:cubicBezTo>
                  <a:lnTo>
                    <a:pt x="4554" y="3845"/>
                  </a:lnTo>
                  <a:cubicBezTo>
                    <a:pt x="4543" y="3798"/>
                    <a:pt x="4554" y="3751"/>
                    <a:pt x="4602" y="3716"/>
                  </a:cubicBezTo>
                  <a:lnTo>
                    <a:pt x="6367" y="2433"/>
                  </a:lnTo>
                  <a:cubicBezTo>
                    <a:pt x="6449" y="2374"/>
                    <a:pt x="6402" y="2233"/>
                    <a:pt x="6296" y="2233"/>
                  </a:cubicBezTo>
                  <a:lnTo>
                    <a:pt x="4119" y="2233"/>
                  </a:lnTo>
                  <a:cubicBezTo>
                    <a:pt x="4072" y="2233"/>
                    <a:pt x="4025" y="2198"/>
                    <a:pt x="4013" y="2151"/>
                  </a:cubicBezTo>
                  <a:lnTo>
                    <a:pt x="3331" y="79"/>
                  </a:lnTo>
                  <a:cubicBezTo>
                    <a:pt x="3313" y="27"/>
                    <a:pt x="3269" y="0"/>
                    <a:pt x="3225" y="0"/>
                  </a:cubicBezTo>
                  <a:close/>
                </a:path>
              </a:pathLst>
            </a:custGeom>
            <a:solidFill>
              <a:srgbClr val="C5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4"/>
            <p:cNvSpPr/>
            <p:nvPr/>
          </p:nvSpPr>
          <p:spPr>
            <a:xfrm>
              <a:off x="8343680" y="3062903"/>
              <a:ext cx="106" cy="106"/>
            </a:xfrm>
            <a:custGeom>
              <a:avLst/>
              <a:gdLst/>
              <a:ahLst/>
              <a:cxnLst/>
              <a:rect l="l" t="t" r="r" b="b"/>
              <a:pathLst>
                <a:path w="1" h="1" fill="none" extrusionOk="0">
                  <a:moveTo>
                    <a:pt x="0" y="0"/>
                  </a:moveTo>
                  <a:close/>
                </a:path>
              </a:pathLst>
            </a:custGeom>
            <a:noFill/>
            <a:ln w="3825" cap="rnd" cmpd="sng">
              <a:solidFill>
                <a:srgbClr val="8BC9B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4"/>
            <p:cNvSpPr/>
            <p:nvPr/>
          </p:nvSpPr>
          <p:spPr>
            <a:xfrm>
              <a:off x="8301409" y="2924885"/>
              <a:ext cx="106" cy="106"/>
            </a:xfrm>
            <a:custGeom>
              <a:avLst/>
              <a:gdLst/>
              <a:ahLst/>
              <a:cxnLst/>
              <a:rect l="l" t="t" r="r" b="b"/>
              <a:pathLst>
                <a:path w="1" h="1" fill="none" extrusionOk="0">
                  <a:moveTo>
                    <a:pt x="0" y="0"/>
                  </a:moveTo>
                  <a:close/>
                </a:path>
              </a:pathLst>
            </a:custGeom>
            <a:noFill/>
            <a:ln w="3825" cap="rnd" cmpd="sng">
              <a:solidFill>
                <a:srgbClr val="8BC9B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4"/>
            <p:cNvSpPr/>
            <p:nvPr/>
          </p:nvSpPr>
          <p:spPr>
            <a:xfrm>
              <a:off x="6807871" y="3850847"/>
              <a:ext cx="1913140" cy="1292647"/>
            </a:xfrm>
            <a:custGeom>
              <a:avLst/>
              <a:gdLst/>
              <a:ahLst/>
              <a:cxnLst/>
              <a:rect l="l" t="t" r="r" b="b"/>
              <a:pathLst>
                <a:path w="18104" h="12232" extrusionOk="0">
                  <a:moveTo>
                    <a:pt x="15768" y="0"/>
                  </a:moveTo>
                  <a:cubicBezTo>
                    <a:pt x="15146" y="0"/>
                    <a:pt x="14364" y="716"/>
                    <a:pt x="13415" y="2441"/>
                  </a:cubicBezTo>
                  <a:cubicBezTo>
                    <a:pt x="9461" y="9619"/>
                    <a:pt x="0" y="12231"/>
                    <a:pt x="0" y="12231"/>
                  </a:cubicBezTo>
                  <a:lnTo>
                    <a:pt x="17075" y="12231"/>
                  </a:lnTo>
                  <a:cubicBezTo>
                    <a:pt x="18104" y="7187"/>
                    <a:pt x="17738" y="0"/>
                    <a:pt x="15768" y="0"/>
                  </a:cubicBezTo>
                  <a:close/>
                </a:path>
              </a:pathLst>
            </a:custGeom>
            <a:solidFill>
              <a:srgbClr val="5AA1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4"/>
            <p:cNvSpPr/>
            <p:nvPr/>
          </p:nvSpPr>
          <p:spPr>
            <a:xfrm>
              <a:off x="8425686" y="3953251"/>
              <a:ext cx="114552" cy="174262"/>
            </a:xfrm>
            <a:custGeom>
              <a:avLst/>
              <a:gdLst/>
              <a:ahLst/>
              <a:cxnLst/>
              <a:rect l="l" t="t" r="r" b="b"/>
              <a:pathLst>
                <a:path w="1084" h="1649" extrusionOk="0">
                  <a:moveTo>
                    <a:pt x="542" y="1"/>
                  </a:moveTo>
                  <a:cubicBezTo>
                    <a:pt x="236" y="1"/>
                    <a:pt x="1" y="366"/>
                    <a:pt x="1" y="825"/>
                  </a:cubicBezTo>
                  <a:cubicBezTo>
                    <a:pt x="1" y="1284"/>
                    <a:pt x="236" y="1648"/>
                    <a:pt x="542" y="1648"/>
                  </a:cubicBezTo>
                  <a:cubicBezTo>
                    <a:pt x="836" y="1648"/>
                    <a:pt x="1083" y="1284"/>
                    <a:pt x="1083" y="825"/>
                  </a:cubicBezTo>
                  <a:cubicBezTo>
                    <a:pt x="1083" y="366"/>
                    <a:pt x="836" y="1"/>
                    <a:pt x="542" y="1"/>
                  </a:cubicBezTo>
                  <a:close/>
                </a:path>
              </a:pathLst>
            </a:custGeom>
            <a:solidFill>
              <a:srgbClr val="C5EBFF"/>
            </a:solidFill>
            <a:ln w="11175" cap="flat" cmpd="sng">
              <a:solidFill>
                <a:srgbClr val="00343B"/>
              </a:solidFill>
              <a:prstDash val="solid"/>
              <a:miter lim="117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4"/>
            <p:cNvSpPr/>
            <p:nvPr/>
          </p:nvSpPr>
          <p:spPr>
            <a:xfrm>
              <a:off x="7856190" y="4358742"/>
              <a:ext cx="517385" cy="784761"/>
            </a:xfrm>
            <a:custGeom>
              <a:avLst/>
              <a:gdLst/>
              <a:ahLst/>
              <a:cxnLst/>
              <a:rect l="l" t="t" r="r" b="b"/>
              <a:pathLst>
                <a:path w="4896" h="7426" fill="none" extrusionOk="0">
                  <a:moveTo>
                    <a:pt x="4896" y="0"/>
                  </a:moveTo>
                  <a:cubicBezTo>
                    <a:pt x="4896" y="0"/>
                    <a:pt x="3154" y="5825"/>
                    <a:pt x="0" y="7425"/>
                  </a:cubicBezTo>
                </a:path>
              </a:pathLst>
            </a:custGeom>
            <a:noFill/>
            <a:ln w="11175" cap="rnd" cmpd="sng">
              <a:solidFill>
                <a:srgbClr val="C5E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5"/>
          <p:cNvSpPr txBox="1">
            <a:spLocks noGrp="1"/>
          </p:cNvSpPr>
          <p:nvPr>
            <p:ph type="body" idx="1"/>
          </p:nvPr>
        </p:nvSpPr>
        <p:spPr>
          <a:xfrm>
            <a:off x="1587903" y="1723425"/>
            <a:ext cx="5968200" cy="269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Inspired by the controversies surrounding the most recent Presidential Election, we were interested in: </a:t>
            </a:r>
            <a:endParaRPr/>
          </a:p>
          <a:p>
            <a:pPr marL="0" lvl="0" indent="0" algn="l" rtl="0">
              <a:spcBef>
                <a:spcPts val="0"/>
              </a:spcBef>
              <a:spcAft>
                <a:spcPts val="0"/>
              </a:spcAft>
              <a:buClr>
                <a:schemeClr val="dk1"/>
              </a:buClr>
              <a:buSzPts val="1100"/>
              <a:buFont typeface="Arial"/>
              <a:buNone/>
            </a:pPr>
            <a:endParaRPr/>
          </a:p>
          <a:p>
            <a:pPr marL="457200" lvl="0" indent="-330200" algn="l" rtl="0">
              <a:spcBef>
                <a:spcPts val="0"/>
              </a:spcBef>
              <a:spcAft>
                <a:spcPts val="0"/>
              </a:spcAft>
              <a:buClr>
                <a:schemeClr val="accent1"/>
              </a:buClr>
              <a:buSzPts val="1600"/>
              <a:buChar char="★"/>
            </a:pPr>
            <a:r>
              <a:rPr lang="en"/>
              <a:t>Method of voting by race</a:t>
            </a:r>
            <a:endParaRPr/>
          </a:p>
          <a:p>
            <a:pPr marL="457200" lvl="0" indent="-330200" algn="l" rtl="0">
              <a:spcBef>
                <a:spcPts val="0"/>
              </a:spcBef>
              <a:spcAft>
                <a:spcPts val="0"/>
              </a:spcAft>
              <a:buClr>
                <a:schemeClr val="accent1"/>
              </a:buClr>
              <a:buSzPts val="1600"/>
              <a:buChar char="★"/>
            </a:pPr>
            <a:r>
              <a:rPr lang="en"/>
              <a:t>Method of voting by education</a:t>
            </a:r>
            <a:endParaRPr/>
          </a:p>
          <a:p>
            <a:pPr marL="457200" lvl="0" indent="-330200" algn="l" rtl="0">
              <a:spcBef>
                <a:spcPts val="0"/>
              </a:spcBef>
              <a:spcAft>
                <a:spcPts val="0"/>
              </a:spcAft>
              <a:buClr>
                <a:schemeClr val="accent1"/>
              </a:buClr>
              <a:buSzPts val="1600"/>
              <a:buChar char="★"/>
            </a:pPr>
            <a:r>
              <a:rPr lang="en"/>
              <a:t>Method of voting counts overall through elections</a:t>
            </a:r>
            <a:endParaRPr/>
          </a:p>
          <a:p>
            <a:pPr marL="457200" lvl="0" indent="-330200" algn="l" rtl="0">
              <a:spcBef>
                <a:spcPts val="0"/>
              </a:spcBef>
              <a:spcAft>
                <a:spcPts val="0"/>
              </a:spcAft>
              <a:buClr>
                <a:schemeClr val="accent1"/>
              </a:buClr>
              <a:buSzPts val="1600"/>
              <a:buChar char="★"/>
            </a:pPr>
            <a:r>
              <a:rPr lang="en"/>
              <a:t>Method of voting by age group</a:t>
            </a:r>
            <a:endParaRPr/>
          </a:p>
          <a:p>
            <a:pPr marL="457200" lvl="0" indent="-330200" algn="l" rtl="0">
              <a:spcBef>
                <a:spcPts val="0"/>
              </a:spcBef>
              <a:spcAft>
                <a:spcPts val="0"/>
              </a:spcAft>
              <a:buClr>
                <a:schemeClr val="accent1"/>
              </a:buClr>
              <a:buSzPts val="1600"/>
              <a:buChar char="★"/>
            </a:pPr>
            <a:r>
              <a:rPr lang="en"/>
              <a:t>Method of voting  according to swing states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We used the dataset about voting behaviors in the U.S. from the Census Bureau and Bureau of Labor Statistics, provided by the IPUMS organization and curated by ASA.</a:t>
            </a:r>
            <a:endParaRPr/>
          </a:p>
        </p:txBody>
      </p:sp>
      <p:sp>
        <p:nvSpPr>
          <p:cNvPr id="441" name="Google Shape;441;p35"/>
          <p:cNvSpPr txBox="1">
            <a:spLocks noGrp="1"/>
          </p:cNvSpPr>
          <p:nvPr>
            <p:ph type="title"/>
          </p:nvPr>
        </p:nvSpPr>
        <p:spPr>
          <a:xfrm>
            <a:off x="672625" y="1066575"/>
            <a:ext cx="7697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Goals of the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6"/>
          <p:cNvSpPr txBox="1">
            <a:spLocks noGrp="1"/>
          </p:cNvSpPr>
          <p:nvPr>
            <p:ph type="title"/>
          </p:nvPr>
        </p:nvSpPr>
        <p:spPr>
          <a:xfrm>
            <a:off x="394225" y="445025"/>
            <a:ext cx="7697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Exploring Method of Voting by Race</a:t>
            </a:r>
            <a:endParaRPr/>
          </a:p>
        </p:txBody>
      </p:sp>
      <p:sp>
        <p:nvSpPr>
          <p:cNvPr id="447" name="Google Shape;447;p36"/>
          <p:cNvSpPr txBox="1"/>
          <p:nvPr/>
        </p:nvSpPr>
        <p:spPr>
          <a:xfrm flipH="1">
            <a:off x="1062240" y="2138388"/>
            <a:ext cx="2377500" cy="473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1600"/>
              </a:spcAft>
              <a:buNone/>
            </a:pPr>
            <a:endParaRPr sz="1600">
              <a:solidFill>
                <a:schemeClr val="dk1"/>
              </a:solidFill>
              <a:latin typeface="Lato"/>
              <a:ea typeface="Lato"/>
              <a:cs typeface="Lato"/>
              <a:sym typeface="Lato"/>
            </a:endParaRPr>
          </a:p>
        </p:txBody>
      </p:sp>
      <p:sp>
        <p:nvSpPr>
          <p:cNvPr id="448" name="Google Shape;448;p36"/>
          <p:cNvSpPr txBox="1"/>
          <p:nvPr/>
        </p:nvSpPr>
        <p:spPr>
          <a:xfrm>
            <a:off x="331175" y="1605000"/>
            <a:ext cx="2938200" cy="2216400"/>
          </a:xfrm>
          <a:prstGeom prst="rect">
            <a:avLst/>
          </a:prstGeom>
          <a:noFill/>
          <a:ln>
            <a:noFill/>
          </a:ln>
        </p:spPr>
        <p:txBody>
          <a:bodyPr spcFirstLastPara="1" wrap="square" lIns="91425" tIns="91425" rIns="91425" bIns="91425" anchor="t" anchorCtr="0">
            <a:noAutofit/>
          </a:bodyPr>
          <a:lstStyle/>
          <a:p>
            <a:pPr marL="457200" lvl="0" indent="-304800" algn="l" rtl="0">
              <a:lnSpc>
                <a:spcPct val="90000"/>
              </a:lnSpc>
              <a:spcBef>
                <a:spcPts val="0"/>
              </a:spcBef>
              <a:spcAft>
                <a:spcPts val="0"/>
              </a:spcAft>
              <a:buClr>
                <a:schemeClr val="accent1"/>
              </a:buClr>
              <a:buSzPts val="1200"/>
              <a:buFont typeface="Lato"/>
              <a:buChar char="★"/>
            </a:pPr>
            <a:r>
              <a:rPr lang="en">
                <a:solidFill>
                  <a:schemeClr val="dk1"/>
                </a:solidFill>
                <a:latin typeface="Lato"/>
                <a:ea typeface="Lato"/>
                <a:cs typeface="Lato"/>
                <a:sym typeface="Lato"/>
              </a:rPr>
              <a:t>Black people and White people have the highest in-person voting proportions</a:t>
            </a:r>
            <a:endParaRPr>
              <a:solidFill>
                <a:schemeClr val="dk1"/>
              </a:solidFill>
              <a:latin typeface="Lato"/>
              <a:ea typeface="Lato"/>
              <a:cs typeface="Lato"/>
              <a:sym typeface="Lato"/>
            </a:endParaRPr>
          </a:p>
          <a:p>
            <a:pPr marL="0" lvl="0" indent="0" algn="l" rtl="0">
              <a:lnSpc>
                <a:spcPct val="90000"/>
              </a:lnSpc>
              <a:spcBef>
                <a:spcPts val="0"/>
              </a:spcBef>
              <a:spcAft>
                <a:spcPts val="0"/>
              </a:spcAft>
              <a:buNone/>
            </a:pPr>
            <a:endParaRPr>
              <a:solidFill>
                <a:schemeClr val="dk1"/>
              </a:solidFill>
              <a:latin typeface="Lato"/>
              <a:ea typeface="Lato"/>
              <a:cs typeface="Lato"/>
              <a:sym typeface="Lato"/>
            </a:endParaRPr>
          </a:p>
          <a:p>
            <a:pPr marL="457200" lvl="0" indent="-304800" algn="l" rtl="0">
              <a:lnSpc>
                <a:spcPct val="90000"/>
              </a:lnSpc>
              <a:spcBef>
                <a:spcPts val="0"/>
              </a:spcBef>
              <a:spcAft>
                <a:spcPts val="0"/>
              </a:spcAft>
              <a:buClr>
                <a:schemeClr val="accent1"/>
              </a:buClr>
              <a:buSzPts val="1200"/>
              <a:buFont typeface="Lato"/>
              <a:buChar char="★"/>
            </a:pPr>
            <a:r>
              <a:rPr lang="en">
                <a:solidFill>
                  <a:schemeClr val="dk1"/>
                </a:solidFill>
                <a:latin typeface="Lato"/>
                <a:ea typeface="Lato"/>
                <a:cs typeface="Lato"/>
                <a:sym typeface="Lato"/>
              </a:rPr>
              <a:t>American Indian and Inuit people have the highest NIU* proportions for method of voting</a:t>
            </a:r>
            <a:endParaRPr>
              <a:solidFill>
                <a:schemeClr val="dk1"/>
              </a:solidFill>
              <a:latin typeface="Lato"/>
              <a:ea typeface="Lato"/>
              <a:cs typeface="Lato"/>
              <a:sym typeface="Lato"/>
            </a:endParaRPr>
          </a:p>
          <a:p>
            <a:pPr marL="0" lvl="0" indent="0" algn="l" rtl="0">
              <a:lnSpc>
                <a:spcPct val="90000"/>
              </a:lnSpc>
              <a:spcBef>
                <a:spcPts val="0"/>
              </a:spcBef>
              <a:spcAft>
                <a:spcPts val="0"/>
              </a:spcAft>
              <a:buNone/>
            </a:pPr>
            <a:endParaRPr>
              <a:solidFill>
                <a:schemeClr val="dk1"/>
              </a:solidFill>
              <a:latin typeface="Lato"/>
              <a:ea typeface="Lato"/>
              <a:cs typeface="Lato"/>
              <a:sym typeface="Lato"/>
            </a:endParaRPr>
          </a:p>
          <a:p>
            <a:pPr marL="457200" lvl="0" indent="-304800" algn="l" rtl="0">
              <a:lnSpc>
                <a:spcPct val="90000"/>
              </a:lnSpc>
              <a:spcBef>
                <a:spcPts val="0"/>
              </a:spcBef>
              <a:spcAft>
                <a:spcPts val="0"/>
              </a:spcAft>
              <a:buClr>
                <a:schemeClr val="accent1"/>
              </a:buClr>
              <a:buSzPts val="1200"/>
              <a:buFont typeface="Lato"/>
              <a:buChar char="★"/>
            </a:pPr>
            <a:r>
              <a:rPr lang="en">
                <a:solidFill>
                  <a:schemeClr val="dk1"/>
                </a:solidFill>
                <a:latin typeface="Lato"/>
                <a:ea typeface="Lato"/>
                <a:cs typeface="Lato"/>
                <a:sym typeface="Lato"/>
              </a:rPr>
              <a:t>Asian or Pacific Islander have the highest vote by mail proportion across the races</a:t>
            </a:r>
            <a:endParaRPr>
              <a:solidFill>
                <a:schemeClr val="dk1"/>
              </a:solidFill>
              <a:latin typeface="Lato"/>
              <a:ea typeface="Lato"/>
              <a:cs typeface="Lato"/>
              <a:sym typeface="Lato"/>
            </a:endParaRPr>
          </a:p>
        </p:txBody>
      </p:sp>
      <p:sp>
        <p:nvSpPr>
          <p:cNvPr id="449" name="Google Shape;449;p36"/>
          <p:cNvSpPr txBox="1"/>
          <p:nvPr/>
        </p:nvSpPr>
        <p:spPr>
          <a:xfrm>
            <a:off x="3592150" y="4237225"/>
            <a:ext cx="7230000" cy="70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*Not In Universe - Included in the dataset but did not vote</a:t>
            </a:r>
            <a:endParaRPr>
              <a:latin typeface="Lato"/>
              <a:ea typeface="Lato"/>
              <a:cs typeface="Lato"/>
              <a:sym typeface="Lato"/>
            </a:endParaRPr>
          </a:p>
        </p:txBody>
      </p:sp>
      <p:pic>
        <p:nvPicPr>
          <p:cNvPr id="450" name="Google Shape;450;p36"/>
          <p:cNvPicPr preferRelativeResize="0"/>
          <p:nvPr/>
        </p:nvPicPr>
        <p:blipFill>
          <a:blip r:embed="rId3">
            <a:alphaModFix/>
          </a:blip>
          <a:stretch>
            <a:fillRect/>
          </a:stretch>
        </p:blipFill>
        <p:spPr>
          <a:xfrm>
            <a:off x="3592140" y="1170125"/>
            <a:ext cx="4721675" cy="2914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7"/>
          <p:cNvSpPr txBox="1">
            <a:spLocks noGrp="1"/>
          </p:cNvSpPr>
          <p:nvPr>
            <p:ph type="title"/>
          </p:nvPr>
        </p:nvSpPr>
        <p:spPr>
          <a:xfrm>
            <a:off x="394225" y="445025"/>
            <a:ext cx="7990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Exploring Voting Patterns within Election Types</a:t>
            </a:r>
            <a:endParaRPr/>
          </a:p>
        </p:txBody>
      </p:sp>
      <p:sp>
        <p:nvSpPr>
          <p:cNvPr id="456" name="Google Shape;456;p37"/>
          <p:cNvSpPr txBox="1"/>
          <p:nvPr/>
        </p:nvSpPr>
        <p:spPr>
          <a:xfrm flipH="1">
            <a:off x="1062240" y="2138388"/>
            <a:ext cx="2377500" cy="473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1600"/>
              </a:spcAft>
              <a:buNone/>
            </a:pPr>
            <a:endParaRPr sz="1600">
              <a:solidFill>
                <a:schemeClr val="dk1"/>
              </a:solidFill>
              <a:latin typeface="Lato"/>
              <a:ea typeface="Lato"/>
              <a:cs typeface="Lato"/>
              <a:sym typeface="Lato"/>
            </a:endParaRPr>
          </a:p>
        </p:txBody>
      </p:sp>
      <p:pic>
        <p:nvPicPr>
          <p:cNvPr id="457" name="Google Shape;457;p37"/>
          <p:cNvPicPr preferRelativeResize="0"/>
          <p:nvPr/>
        </p:nvPicPr>
        <p:blipFill>
          <a:blip r:embed="rId3">
            <a:alphaModFix/>
          </a:blip>
          <a:stretch>
            <a:fillRect/>
          </a:stretch>
        </p:blipFill>
        <p:spPr>
          <a:xfrm>
            <a:off x="3146940" y="1150475"/>
            <a:ext cx="5064411" cy="3125450"/>
          </a:xfrm>
          <a:prstGeom prst="rect">
            <a:avLst/>
          </a:prstGeom>
          <a:noFill/>
          <a:ln>
            <a:noFill/>
          </a:ln>
        </p:spPr>
      </p:pic>
      <p:sp>
        <p:nvSpPr>
          <p:cNvPr id="458" name="Google Shape;458;p37"/>
          <p:cNvSpPr txBox="1"/>
          <p:nvPr/>
        </p:nvSpPr>
        <p:spPr>
          <a:xfrm>
            <a:off x="235750" y="1013225"/>
            <a:ext cx="2721900" cy="3011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endParaRPr>
              <a:solidFill>
                <a:schemeClr val="dk1"/>
              </a:solidFill>
              <a:latin typeface="Lato"/>
              <a:ea typeface="Lato"/>
              <a:cs typeface="Lato"/>
              <a:sym typeface="Lato"/>
            </a:endParaRPr>
          </a:p>
          <a:p>
            <a:pPr marL="457200" lvl="0" indent="-317500" algn="l" rtl="0">
              <a:lnSpc>
                <a:spcPct val="90000"/>
              </a:lnSpc>
              <a:spcBef>
                <a:spcPts val="0"/>
              </a:spcBef>
              <a:spcAft>
                <a:spcPts val="0"/>
              </a:spcAft>
              <a:buClr>
                <a:schemeClr val="accent1"/>
              </a:buClr>
              <a:buSzPts val="1400"/>
              <a:buFont typeface="Lato"/>
              <a:buChar char="★"/>
            </a:pPr>
            <a:r>
              <a:rPr lang="en">
                <a:solidFill>
                  <a:schemeClr val="dk1"/>
                </a:solidFill>
                <a:latin typeface="Lato"/>
                <a:ea typeface="Lato"/>
                <a:cs typeface="Lato"/>
                <a:sym typeface="Lato"/>
              </a:rPr>
              <a:t>The education level with the largest proportion of voters is High School Graduate/GED</a:t>
            </a:r>
            <a:endParaRPr>
              <a:solidFill>
                <a:schemeClr val="dk1"/>
              </a:solidFill>
              <a:latin typeface="Lato"/>
              <a:ea typeface="Lato"/>
              <a:cs typeface="Lato"/>
              <a:sym typeface="Lato"/>
            </a:endParaRPr>
          </a:p>
          <a:p>
            <a:pPr marL="0" lvl="0" indent="0" algn="l" rtl="0">
              <a:lnSpc>
                <a:spcPct val="90000"/>
              </a:lnSpc>
              <a:spcBef>
                <a:spcPts val="0"/>
              </a:spcBef>
              <a:spcAft>
                <a:spcPts val="0"/>
              </a:spcAft>
              <a:buNone/>
            </a:pPr>
            <a:endParaRPr>
              <a:solidFill>
                <a:schemeClr val="dk1"/>
              </a:solidFill>
              <a:latin typeface="Lato"/>
              <a:ea typeface="Lato"/>
              <a:cs typeface="Lato"/>
              <a:sym typeface="Lato"/>
            </a:endParaRPr>
          </a:p>
          <a:p>
            <a:pPr marL="457200" lvl="0" indent="-317500" algn="l" rtl="0">
              <a:lnSpc>
                <a:spcPct val="90000"/>
              </a:lnSpc>
              <a:spcBef>
                <a:spcPts val="0"/>
              </a:spcBef>
              <a:spcAft>
                <a:spcPts val="0"/>
              </a:spcAft>
              <a:buClr>
                <a:schemeClr val="accent1"/>
              </a:buClr>
              <a:buSzPts val="1400"/>
              <a:buFont typeface="Lato"/>
              <a:buChar char="★"/>
            </a:pPr>
            <a:r>
              <a:rPr lang="en">
                <a:solidFill>
                  <a:schemeClr val="dk1"/>
                </a:solidFill>
                <a:latin typeface="Lato"/>
                <a:ea typeface="Lato"/>
                <a:cs typeface="Lato"/>
                <a:sym typeface="Lato"/>
              </a:rPr>
              <a:t>The proportions are approximately equal between Midterm and Presidential Elections </a:t>
            </a:r>
            <a:endParaRPr>
              <a:solidFill>
                <a:schemeClr val="dk1"/>
              </a:solidFill>
              <a:latin typeface="Lato"/>
              <a:ea typeface="Lato"/>
              <a:cs typeface="Lato"/>
              <a:sym typeface="Lato"/>
            </a:endParaRPr>
          </a:p>
          <a:p>
            <a:pPr marL="914400" lvl="1" indent="-317500" algn="l" rtl="0">
              <a:lnSpc>
                <a:spcPct val="90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We were expecting to see more voters of lower education levels in Presidential elections than Midterms!</a:t>
            </a:r>
            <a:endParaRPr>
              <a:solidFill>
                <a:schemeClr val="dk1"/>
              </a:solidFill>
              <a:latin typeface="Lato"/>
              <a:ea typeface="Lato"/>
              <a:cs typeface="Lato"/>
              <a:sym typeface="Lato"/>
            </a:endParaRPr>
          </a:p>
          <a:p>
            <a:pPr marL="0" lvl="0" indent="0" algn="l" rtl="0">
              <a:lnSpc>
                <a:spcPct val="90000"/>
              </a:lnSpc>
              <a:spcBef>
                <a:spcPts val="0"/>
              </a:spcBef>
              <a:spcAft>
                <a:spcPts val="0"/>
              </a:spcAft>
              <a:buClr>
                <a:schemeClr val="dk1"/>
              </a:buClr>
              <a:buSzPts val="1100"/>
              <a:buFont typeface="Arial"/>
              <a:buNone/>
            </a:pPr>
            <a:endParaRPr sz="1800">
              <a:solidFill>
                <a:schemeClr val="dk1"/>
              </a:solidFill>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8"/>
          <p:cNvSpPr txBox="1">
            <a:spLocks noGrp="1"/>
          </p:cNvSpPr>
          <p:nvPr>
            <p:ph type="title"/>
          </p:nvPr>
        </p:nvSpPr>
        <p:spPr>
          <a:xfrm>
            <a:off x="394225" y="445025"/>
            <a:ext cx="7697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 of Voting Counts Across Elections </a:t>
            </a:r>
            <a:endParaRPr/>
          </a:p>
        </p:txBody>
      </p:sp>
      <p:sp>
        <p:nvSpPr>
          <p:cNvPr id="464" name="Google Shape;464;p38"/>
          <p:cNvSpPr txBox="1"/>
          <p:nvPr/>
        </p:nvSpPr>
        <p:spPr>
          <a:xfrm flipH="1">
            <a:off x="1062240" y="2138388"/>
            <a:ext cx="2377500" cy="473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1600"/>
              </a:spcAft>
              <a:buNone/>
            </a:pPr>
            <a:endParaRPr sz="1600">
              <a:solidFill>
                <a:schemeClr val="dk1"/>
              </a:solidFill>
              <a:latin typeface="Lato"/>
              <a:ea typeface="Lato"/>
              <a:cs typeface="Lato"/>
              <a:sym typeface="Lato"/>
            </a:endParaRPr>
          </a:p>
        </p:txBody>
      </p:sp>
      <p:sp>
        <p:nvSpPr>
          <p:cNvPr id="465" name="Google Shape;465;p38"/>
          <p:cNvSpPr txBox="1"/>
          <p:nvPr/>
        </p:nvSpPr>
        <p:spPr>
          <a:xfrm>
            <a:off x="235750" y="918575"/>
            <a:ext cx="2721900" cy="3011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endParaRPr>
              <a:solidFill>
                <a:schemeClr val="dk1"/>
              </a:solidFill>
              <a:latin typeface="Lato"/>
              <a:ea typeface="Lato"/>
              <a:cs typeface="Lato"/>
              <a:sym typeface="Lato"/>
            </a:endParaRPr>
          </a:p>
          <a:p>
            <a:pPr marL="457200" lvl="0" indent="-317500" algn="l" rtl="0">
              <a:lnSpc>
                <a:spcPct val="90000"/>
              </a:lnSpc>
              <a:spcBef>
                <a:spcPts val="0"/>
              </a:spcBef>
              <a:spcAft>
                <a:spcPts val="0"/>
              </a:spcAft>
              <a:buClr>
                <a:schemeClr val="accent1"/>
              </a:buClr>
              <a:buSzPts val="1400"/>
              <a:buFont typeface="Lato"/>
              <a:buChar char="★"/>
            </a:pPr>
            <a:r>
              <a:rPr lang="en">
                <a:solidFill>
                  <a:schemeClr val="dk1"/>
                </a:solidFill>
                <a:latin typeface="Lato"/>
                <a:ea typeface="Lato"/>
                <a:cs typeface="Lato"/>
                <a:sym typeface="Lato"/>
              </a:rPr>
              <a:t>The peaks in the line graph for each method of voting demonstrate higher voting counts in the presidential elections (‘04, ‘08, ‘12, ‘16)</a:t>
            </a:r>
            <a:endParaRPr>
              <a:solidFill>
                <a:schemeClr val="dk1"/>
              </a:solidFill>
              <a:latin typeface="Lato"/>
              <a:ea typeface="Lato"/>
              <a:cs typeface="Lato"/>
              <a:sym typeface="Lato"/>
            </a:endParaRPr>
          </a:p>
          <a:p>
            <a:pPr marL="457200" lvl="0" indent="0" algn="l" rtl="0">
              <a:lnSpc>
                <a:spcPct val="90000"/>
              </a:lnSpc>
              <a:spcBef>
                <a:spcPts val="0"/>
              </a:spcBef>
              <a:spcAft>
                <a:spcPts val="0"/>
              </a:spcAft>
              <a:buNone/>
            </a:pPr>
            <a:endParaRPr>
              <a:solidFill>
                <a:schemeClr val="dk1"/>
              </a:solidFill>
              <a:latin typeface="Lato"/>
              <a:ea typeface="Lato"/>
              <a:cs typeface="Lato"/>
              <a:sym typeface="Lato"/>
            </a:endParaRPr>
          </a:p>
          <a:p>
            <a:pPr marL="457200" lvl="0" indent="-317500" algn="l" rtl="0">
              <a:lnSpc>
                <a:spcPct val="90000"/>
              </a:lnSpc>
              <a:spcBef>
                <a:spcPts val="0"/>
              </a:spcBef>
              <a:spcAft>
                <a:spcPts val="0"/>
              </a:spcAft>
              <a:buClr>
                <a:schemeClr val="accent1"/>
              </a:buClr>
              <a:buSzPts val="1400"/>
              <a:buFont typeface="Lato"/>
              <a:buChar char="★"/>
            </a:pPr>
            <a:r>
              <a:rPr lang="en">
                <a:solidFill>
                  <a:schemeClr val="dk1"/>
                </a:solidFill>
                <a:latin typeface="Lato"/>
                <a:ea typeface="Lato"/>
                <a:cs typeface="Lato"/>
                <a:sym typeface="Lato"/>
              </a:rPr>
              <a:t>2014 was the only election in which there were more NIU observations than in person voting</a:t>
            </a:r>
            <a:endParaRPr>
              <a:solidFill>
                <a:schemeClr val="dk1"/>
              </a:solidFill>
              <a:latin typeface="Lato"/>
              <a:ea typeface="Lato"/>
              <a:cs typeface="Lato"/>
              <a:sym typeface="Lato"/>
            </a:endParaRPr>
          </a:p>
          <a:p>
            <a:pPr marL="457200" lvl="0" indent="0" algn="l" rtl="0">
              <a:lnSpc>
                <a:spcPct val="90000"/>
              </a:lnSpc>
              <a:spcBef>
                <a:spcPts val="0"/>
              </a:spcBef>
              <a:spcAft>
                <a:spcPts val="0"/>
              </a:spcAft>
              <a:buNone/>
            </a:pPr>
            <a:endParaRPr>
              <a:solidFill>
                <a:schemeClr val="dk1"/>
              </a:solidFill>
              <a:latin typeface="Lato"/>
              <a:ea typeface="Lato"/>
              <a:cs typeface="Lato"/>
              <a:sym typeface="Lato"/>
            </a:endParaRPr>
          </a:p>
          <a:p>
            <a:pPr marL="457200" lvl="0" indent="-317500" algn="l" rtl="0">
              <a:lnSpc>
                <a:spcPct val="90000"/>
              </a:lnSpc>
              <a:spcBef>
                <a:spcPts val="0"/>
              </a:spcBef>
              <a:spcAft>
                <a:spcPts val="0"/>
              </a:spcAft>
              <a:buClr>
                <a:schemeClr val="accent1"/>
              </a:buClr>
              <a:buSzPts val="1400"/>
              <a:buFont typeface="Lato"/>
              <a:buChar char="★"/>
            </a:pPr>
            <a:r>
              <a:rPr lang="en">
                <a:solidFill>
                  <a:schemeClr val="dk1"/>
                </a:solidFill>
                <a:latin typeface="Lato"/>
                <a:ea typeface="Lato"/>
                <a:cs typeface="Lato"/>
                <a:sym typeface="Lato"/>
              </a:rPr>
              <a:t>Vote by mail stayed consistently lower than both NIU and vote in person throughout all of the elections</a:t>
            </a:r>
            <a:endParaRPr>
              <a:solidFill>
                <a:schemeClr val="dk1"/>
              </a:solidFill>
              <a:latin typeface="Lato"/>
              <a:ea typeface="Lato"/>
              <a:cs typeface="Lato"/>
              <a:sym typeface="Lato"/>
            </a:endParaRPr>
          </a:p>
          <a:p>
            <a:pPr marL="0" lvl="0" indent="0" algn="l" rtl="0">
              <a:lnSpc>
                <a:spcPct val="90000"/>
              </a:lnSpc>
              <a:spcBef>
                <a:spcPts val="0"/>
              </a:spcBef>
              <a:spcAft>
                <a:spcPts val="0"/>
              </a:spcAft>
              <a:buNone/>
            </a:pPr>
            <a:endParaRPr sz="1800">
              <a:solidFill>
                <a:schemeClr val="dk1"/>
              </a:solidFill>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pic>
        <p:nvPicPr>
          <p:cNvPr id="466" name="Google Shape;466;p38"/>
          <p:cNvPicPr preferRelativeResize="0"/>
          <p:nvPr/>
        </p:nvPicPr>
        <p:blipFill>
          <a:blip r:embed="rId3">
            <a:alphaModFix/>
          </a:blip>
          <a:stretch>
            <a:fillRect/>
          </a:stretch>
        </p:blipFill>
        <p:spPr>
          <a:xfrm>
            <a:off x="3592140" y="1170125"/>
            <a:ext cx="5399459" cy="33322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9"/>
          <p:cNvSpPr txBox="1">
            <a:spLocks noGrp="1"/>
          </p:cNvSpPr>
          <p:nvPr>
            <p:ph type="title"/>
          </p:nvPr>
        </p:nvSpPr>
        <p:spPr>
          <a:xfrm>
            <a:off x="406875" y="280375"/>
            <a:ext cx="8020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Exploring Method of Voting by Education Level</a:t>
            </a:r>
            <a:endParaRPr/>
          </a:p>
        </p:txBody>
      </p:sp>
      <p:sp>
        <p:nvSpPr>
          <p:cNvPr id="472" name="Google Shape;472;p39"/>
          <p:cNvSpPr txBox="1"/>
          <p:nvPr/>
        </p:nvSpPr>
        <p:spPr>
          <a:xfrm flipH="1">
            <a:off x="1062240" y="2138388"/>
            <a:ext cx="2377500" cy="473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1600"/>
              </a:spcAft>
              <a:buNone/>
            </a:pPr>
            <a:endParaRPr sz="1600">
              <a:solidFill>
                <a:schemeClr val="dk1"/>
              </a:solidFill>
              <a:latin typeface="Lato"/>
              <a:ea typeface="Lato"/>
              <a:cs typeface="Lato"/>
              <a:sym typeface="Lato"/>
            </a:endParaRPr>
          </a:p>
        </p:txBody>
      </p:sp>
      <p:sp>
        <p:nvSpPr>
          <p:cNvPr id="473" name="Google Shape;473;p39"/>
          <p:cNvSpPr txBox="1"/>
          <p:nvPr/>
        </p:nvSpPr>
        <p:spPr>
          <a:xfrm>
            <a:off x="202900" y="1565700"/>
            <a:ext cx="2938200" cy="2012100"/>
          </a:xfrm>
          <a:prstGeom prst="rect">
            <a:avLst/>
          </a:prstGeom>
          <a:noFill/>
          <a:ln>
            <a:noFill/>
          </a:ln>
        </p:spPr>
        <p:txBody>
          <a:bodyPr spcFirstLastPara="1" wrap="square" lIns="91425" tIns="91425" rIns="91425" bIns="91425" anchor="t" anchorCtr="0">
            <a:noAutofit/>
          </a:bodyPr>
          <a:lstStyle/>
          <a:p>
            <a:pPr marL="457200" lvl="0" indent="-304800" algn="l" rtl="0">
              <a:lnSpc>
                <a:spcPct val="90000"/>
              </a:lnSpc>
              <a:spcBef>
                <a:spcPts val="0"/>
              </a:spcBef>
              <a:spcAft>
                <a:spcPts val="0"/>
              </a:spcAft>
              <a:buClr>
                <a:schemeClr val="accent1"/>
              </a:buClr>
              <a:buSzPts val="1200"/>
              <a:buFont typeface="Lato"/>
              <a:buChar char="★"/>
            </a:pPr>
            <a:r>
              <a:rPr lang="en">
                <a:solidFill>
                  <a:schemeClr val="dk1"/>
                </a:solidFill>
                <a:latin typeface="Lato"/>
                <a:ea typeface="Lato"/>
                <a:cs typeface="Lato"/>
                <a:sym typeface="Lato"/>
              </a:rPr>
              <a:t>As level of education increases, starting at No School, proportion of voters increases</a:t>
            </a:r>
            <a:endParaRPr>
              <a:solidFill>
                <a:schemeClr val="dk1"/>
              </a:solidFill>
              <a:latin typeface="Lato"/>
              <a:ea typeface="Lato"/>
              <a:cs typeface="Lato"/>
              <a:sym typeface="Lato"/>
            </a:endParaRPr>
          </a:p>
          <a:p>
            <a:pPr marL="457200" lvl="0" indent="0" algn="l" rtl="0">
              <a:lnSpc>
                <a:spcPct val="90000"/>
              </a:lnSpc>
              <a:spcBef>
                <a:spcPts val="0"/>
              </a:spcBef>
              <a:spcAft>
                <a:spcPts val="0"/>
              </a:spcAft>
              <a:buNone/>
            </a:pPr>
            <a:endParaRPr>
              <a:solidFill>
                <a:schemeClr val="dk1"/>
              </a:solidFill>
              <a:latin typeface="Lato"/>
              <a:ea typeface="Lato"/>
              <a:cs typeface="Lato"/>
              <a:sym typeface="Lato"/>
            </a:endParaRPr>
          </a:p>
          <a:p>
            <a:pPr marL="457200" lvl="0" indent="-304800" algn="l" rtl="0">
              <a:lnSpc>
                <a:spcPct val="90000"/>
              </a:lnSpc>
              <a:spcBef>
                <a:spcPts val="0"/>
              </a:spcBef>
              <a:spcAft>
                <a:spcPts val="0"/>
              </a:spcAft>
              <a:buClr>
                <a:schemeClr val="accent1"/>
              </a:buClr>
              <a:buSzPts val="1200"/>
              <a:buFont typeface="Lato"/>
              <a:buChar char="★"/>
            </a:pPr>
            <a:r>
              <a:rPr lang="en">
                <a:solidFill>
                  <a:schemeClr val="dk1"/>
                </a:solidFill>
                <a:latin typeface="Lato"/>
                <a:ea typeface="Lato"/>
                <a:cs typeface="Lato"/>
                <a:sym typeface="Lato"/>
              </a:rPr>
              <a:t>Proportion of mail in voting also increases as level of education increases</a:t>
            </a:r>
            <a:endParaRPr>
              <a:solidFill>
                <a:schemeClr val="dk1"/>
              </a:solidFill>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474" name="Google Shape;474;p39"/>
          <p:cNvSpPr txBox="1"/>
          <p:nvPr/>
        </p:nvSpPr>
        <p:spPr>
          <a:xfrm>
            <a:off x="865800" y="719250"/>
            <a:ext cx="6459000" cy="25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erkshire Swash"/>
                <a:ea typeface="Berkshire Swash"/>
                <a:cs typeface="Berkshire Swash"/>
                <a:sym typeface="Berkshire Swash"/>
              </a:rPr>
              <a:t>Using Full Data Set</a:t>
            </a:r>
            <a:endParaRPr>
              <a:latin typeface="Berkshire Swash"/>
              <a:ea typeface="Berkshire Swash"/>
              <a:cs typeface="Berkshire Swash"/>
              <a:sym typeface="Berkshire Swash"/>
            </a:endParaRPr>
          </a:p>
        </p:txBody>
      </p:sp>
      <p:pic>
        <p:nvPicPr>
          <p:cNvPr id="475" name="Google Shape;475;p39"/>
          <p:cNvPicPr preferRelativeResize="0"/>
          <p:nvPr/>
        </p:nvPicPr>
        <p:blipFill>
          <a:blip r:embed="rId3">
            <a:alphaModFix/>
          </a:blip>
          <a:stretch>
            <a:fillRect/>
          </a:stretch>
        </p:blipFill>
        <p:spPr>
          <a:xfrm>
            <a:off x="3592140" y="1124850"/>
            <a:ext cx="5399459" cy="33322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0"/>
          <p:cNvSpPr txBox="1">
            <a:spLocks noGrp="1"/>
          </p:cNvSpPr>
          <p:nvPr>
            <p:ph type="title"/>
          </p:nvPr>
        </p:nvSpPr>
        <p:spPr>
          <a:xfrm>
            <a:off x="394225" y="445025"/>
            <a:ext cx="7697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Exploring Method of Voting by Age Group</a:t>
            </a:r>
            <a:endParaRPr/>
          </a:p>
        </p:txBody>
      </p:sp>
      <p:sp>
        <p:nvSpPr>
          <p:cNvPr id="481" name="Google Shape;481;p40"/>
          <p:cNvSpPr txBox="1"/>
          <p:nvPr/>
        </p:nvSpPr>
        <p:spPr>
          <a:xfrm flipH="1">
            <a:off x="1062240" y="2138388"/>
            <a:ext cx="2377500" cy="473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1600"/>
              </a:spcAft>
              <a:buNone/>
            </a:pPr>
            <a:endParaRPr sz="1600">
              <a:solidFill>
                <a:schemeClr val="dk1"/>
              </a:solidFill>
              <a:latin typeface="Lato"/>
              <a:ea typeface="Lato"/>
              <a:cs typeface="Lato"/>
              <a:sym typeface="Lato"/>
            </a:endParaRPr>
          </a:p>
        </p:txBody>
      </p:sp>
      <p:sp>
        <p:nvSpPr>
          <p:cNvPr id="482" name="Google Shape;482;p40"/>
          <p:cNvSpPr txBox="1"/>
          <p:nvPr/>
        </p:nvSpPr>
        <p:spPr>
          <a:xfrm>
            <a:off x="320650" y="1310500"/>
            <a:ext cx="2938200" cy="2216400"/>
          </a:xfrm>
          <a:prstGeom prst="rect">
            <a:avLst/>
          </a:prstGeom>
          <a:noFill/>
          <a:ln>
            <a:noFill/>
          </a:ln>
        </p:spPr>
        <p:txBody>
          <a:bodyPr spcFirstLastPara="1" wrap="square" lIns="91425" tIns="91425" rIns="91425" bIns="91425" anchor="t" anchorCtr="0">
            <a:noAutofit/>
          </a:bodyPr>
          <a:lstStyle/>
          <a:p>
            <a:pPr marL="457200" lvl="0" indent="-304800" algn="l" rtl="0">
              <a:lnSpc>
                <a:spcPct val="90000"/>
              </a:lnSpc>
              <a:spcBef>
                <a:spcPts val="0"/>
              </a:spcBef>
              <a:spcAft>
                <a:spcPts val="0"/>
              </a:spcAft>
              <a:buClr>
                <a:schemeClr val="accent1"/>
              </a:buClr>
              <a:buSzPts val="1200"/>
              <a:buFont typeface="Lato"/>
              <a:buChar char="★"/>
            </a:pPr>
            <a:r>
              <a:rPr lang="en">
                <a:solidFill>
                  <a:schemeClr val="dk1"/>
                </a:solidFill>
                <a:latin typeface="Lato"/>
                <a:ea typeface="Lato"/>
                <a:cs typeface="Lato"/>
                <a:sym typeface="Lato"/>
              </a:rPr>
              <a:t>This graph uses the same data as the previous slide, yet breaks down the data by year</a:t>
            </a:r>
            <a:endParaRPr>
              <a:solidFill>
                <a:schemeClr val="dk1"/>
              </a:solidFill>
              <a:latin typeface="Lato"/>
              <a:ea typeface="Lato"/>
              <a:cs typeface="Lato"/>
              <a:sym typeface="Lato"/>
            </a:endParaRPr>
          </a:p>
          <a:p>
            <a:pPr marL="457200" lvl="0" indent="0" algn="l" rtl="0">
              <a:lnSpc>
                <a:spcPct val="90000"/>
              </a:lnSpc>
              <a:spcBef>
                <a:spcPts val="0"/>
              </a:spcBef>
              <a:spcAft>
                <a:spcPts val="0"/>
              </a:spcAft>
              <a:buNone/>
            </a:pPr>
            <a:endParaRPr>
              <a:solidFill>
                <a:schemeClr val="dk1"/>
              </a:solidFill>
              <a:latin typeface="Lato"/>
              <a:ea typeface="Lato"/>
              <a:cs typeface="Lato"/>
              <a:sym typeface="Lato"/>
            </a:endParaRPr>
          </a:p>
          <a:p>
            <a:pPr marL="457200" lvl="0" indent="-304800" algn="l" rtl="0">
              <a:lnSpc>
                <a:spcPct val="90000"/>
              </a:lnSpc>
              <a:spcBef>
                <a:spcPts val="0"/>
              </a:spcBef>
              <a:spcAft>
                <a:spcPts val="0"/>
              </a:spcAft>
              <a:buClr>
                <a:schemeClr val="accent1"/>
              </a:buClr>
              <a:buSzPts val="1200"/>
              <a:buFont typeface="Lato"/>
              <a:buChar char="★"/>
            </a:pPr>
            <a:r>
              <a:rPr lang="en">
                <a:solidFill>
                  <a:schemeClr val="dk1"/>
                </a:solidFill>
                <a:latin typeface="Lato"/>
                <a:ea typeface="Lato"/>
                <a:cs typeface="Lato"/>
                <a:sym typeface="Lato"/>
              </a:rPr>
              <a:t>In ‘06, ‘10, ‘14’ and ‘18, we see the largest percentages of NIU’s for the youngest age group, most likely due to the election being a midterm, not presidential</a:t>
            </a:r>
            <a:endParaRPr>
              <a:solidFill>
                <a:schemeClr val="dk1"/>
              </a:solidFill>
              <a:latin typeface="Lato"/>
              <a:ea typeface="Lato"/>
              <a:cs typeface="Lato"/>
              <a:sym typeface="Lato"/>
            </a:endParaRPr>
          </a:p>
          <a:p>
            <a:pPr marL="457200" lvl="0" indent="0" algn="l" rtl="0">
              <a:lnSpc>
                <a:spcPct val="90000"/>
              </a:lnSpc>
              <a:spcBef>
                <a:spcPts val="0"/>
              </a:spcBef>
              <a:spcAft>
                <a:spcPts val="0"/>
              </a:spcAft>
              <a:buNone/>
            </a:pPr>
            <a:endParaRPr>
              <a:solidFill>
                <a:schemeClr val="dk1"/>
              </a:solidFill>
              <a:latin typeface="Lato"/>
              <a:ea typeface="Lato"/>
              <a:cs typeface="Lato"/>
              <a:sym typeface="Lato"/>
            </a:endParaRPr>
          </a:p>
          <a:p>
            <a:pPr marL="457200" lvl="0" indent="-304800" algn="l" rtl="0">
              <a:lnSpc>
                <a:spcPct val="90000"/>
              </a:lnSpc>
              <a:spcBef>
                <a:spcPts val="0"/>
              </a:spcBef>
              <a:spcAft>
                <a:spcPts val="0"/>
              </a:spcAft>
              <a:buClr>
                <a:schemeClr val="accent1"/>
              </a:buClr>
              <a:buSzPts val="1200"/>
              <a:buFont typeface="Lato"/>
              <a:buChar char="★"/>
            </a:pPr>
            <a:r>
              <a:rPr lang="en">
                <a:solidFill>
                  <a:schemeClr val="dk1"/>
                </a:solidFill>
                <a:latin typeface="Lato"/>
                <a:ea typeface="Lato"/>
                <a:cs typeface="Lato"/>
                <a:sym typeface="Lato"/>
              </a:rPr>
              <a:t>During the years with presidential elections, we see larger percentages of in person voting across  the age groups</a:t>
            </a:r>
            <a:endParaRPr>
              <a:solidFill>
                <a:schemeClr val="dk1"/>
              </a:solidFill>
              <a:latin typeface="Lato"/>
              <a:ea typeface="Lato"/>
              <a:cs typeface="Lato"/>
              <a:sym typeface="Lato"/>
            </a:endParaRPr>
          </a:p>
        </p:txBody>
      </p:sp>
      <p:pic>
        <p:nvPicPr>
          <p:cNvPr id="483" name="Google Shape;483;p40"/>
          <p:cNvPicPr preferRelativeResize="0"/>
          <p:nvPr/>
        </p:nvPicPr>
        <p:blipFill>
          <a:blip r:embed="rId3">
            <a:alphaModFix/>
          </a:blip>
          <a:stretch>
            <a:fillRect/>
          </a:stretch>
        </p:blipFill>
        <p:spPr>
          <a:xfrm>
            <a:off x="3439740" y="1394200"/>
            <a:ext cx="5399459" cy="3332237"/>
          </a:xfrm>
          <a:prstGeom prst="rect">
            <a:avLst/>
          </a:prstGeom>
          <a:noFill/>
          <a:ln>
            <a:noFill/>
          </a:ln>
        </p:spPr>
      </p:pic>
      <p:sp>
        <p:nvSpPr>
          <p:cNvPr id="484" name="Google Shape;484;p40"/>
          <p:cNvSpPr txBox="1"/>
          <p:nvPr/>
        </p:nvSpPr>
        <p:spPr>
          <a:xfrm>
            <a:off x="833650" y="870450"/>
            <a:ext cx="6459000" cy="25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erkshire Swash"/>
                <a:ea typeface="Berkshire Swash"/>
                <a:cs typeface="Berkshire Swash"/>
                <a:sym typeface="Berkshire Swash"/>
              </a:rPr>
              <a:t>Displaying Percentages by Year</a:t>
            </a:r>
            <a:endParaRPr>
              <a:latin typeface="Berkshire Swash"/>
              <a:ea typeface="Berkshire Swash"/>
              <a:cs typeface="Berkshire Swash"/>
              <a:sym typeface="Berkshire Swash"/>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1"/>
          <p:cNvSpPr txBox="1">
            <a:spLocks noGrp="1"/>
          </p:cNvSpPr>
          <p:nvPr>
            <p:ph type="title"/>
          </p:nvPr>
        </p:nvSpPr>
        <p:spPr>
          <a:xfrm>
            <a:off x="723300" y="305725"/>
            <a:ext cx="7697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Exploring Method of Voting in Swing States</a:t>
            </a:r>
            <a:endParaRPr/>
          </a:p>
        </p:txBody>
      </p:sp>
      <p:sp>
        <p:nvSpPr>
          <p:cNvPr id="490" name="Google Shape;490;p41"/>
          <p:cNvSpPr txBox="1"/>
          <p:nvPr/>
        </p:nvSpPr>
        <p:spPr>
          <a:xfrm flipH="1">
            <a:off x="1062240" y="2138388"/>
            <a:ext cx="2377500" cy="473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1600"/>
              </a:spcAft>
              <a:buNone/>
            </a:pPr>
            <a:endParaRPr sz="1600">
              <a:solidFill>
                <a:schemeClr val="dk1"/>
              </a:solidFill>
              <a:latin typeface="Lato"/>
              <a:ea typeface="Lato"/>
              <a:cs typeface="Lato"/>
              <a:sym typeface="Lato"/>
            </a:endParaRPr>
          </a:p>
        </p:txBody>
      </p:sp>
      <p:sp>
        <p:nvSpPr>
          <p:cNvPr id="491" name="Google Shape;491;p41"/>
          <p:cNvSpPr txBox="1"/>
          <p:nvPr/>
        </p:nvSpPr>
        <p:spPr>
          <a:xfrm>
            <a:off x="254600" y="1096175"/>
            <a:ext cx="2938200" cy="2216400"/>
          </a:xfrm>
          <a:prstGeom prst="rect">
            <a:avLst/>
          </a:prstGeom>
          <a:noFill/>
          <a:ln>
            <a:noFill/>
          </a:ln>
        </p:spPr>
        <p:txBody>
          <a:bodyPr spcFirstLastPara="1" wrap="square" lIns="91425" tIns="91425" rIns="91425" bIns="91425" anchor="t" anchorCtr="0">
            <a:noAutofit/>
          </a:bodyPr>
          <a:lstStyle/>
          <a:p>
            <a:pPr marL="457200" lvl="0" indent="-304800" algn="l" rtl="0">
              <a:lnSpc>
                <a:spcPct val="90000"/>
              </a:lnSpc>
              <a:spcBef>
                <a:spcPts val="0"/>
              </a:spcBef>
              <a:spcAft>
                <a:spcPts val="0"/>
              </a:spcAft>
              <a:buClr>
                <a:schemeClr val="accent1"/>
              </a:buClr>
              <a:buSzPts val="1200"/>
              <a:buFont typeface="Lato"/>
              <a:buChar char="★"/>
            </a:pPr>
            <a:r>
              <a:rPr lang="en">
                <a:solidFill>
                  <a:schemeClr val="dk1"/>
                </a:solidFill>
                <a:latin typeface="Lato"/>
                <a:ea typeface="Lato"/>
                <a:cs typeface="Lato"/>
                <a:sym typeface="Lato"/>
              </a:rPr>
              <a:t>Most of the swing states have low proportions of Mail in voting</a:t>
            </a:r>
            <a:endParaRPr>
              <a:solidFill>
                <a:schemeClr val="dk1"/>
              </a:solidFill>
              <a:latin typeface="Lato"/>
              <a:ea typeface="Lato"/>
              <a:cs typeface="Lato"/>
              <a:sym typeface="Lato"/>
            </a:endParaRPr>
          </a:p>
          <a:p>
            <a:pPr marL="0" lvl="0" indent="0" algn="l" rtl="0">
              <a:lnSpc>
                <a:spcPct val="90000"/>
              </a:lnSpc>
              <a:spcBef>
                <a:spcPts val="0"/>
              </a:spcBef>
              <a:spcAft>
                <a:spcPts val="0"/>
              </a:spcAft>
              <a:buNone/>
            </a:pPr>
            <a:endParaRPr>
              <a:solidFill>
                <a:schemeClr val="dk1"/>
              </a:solidFill>
              <a:latin typeface="Lato"/>
              <a:ea typeface="Lato"/>
              <a:cs typeface="Lato"/>
              <a:sym typeface="Lato"/>
            </a:endParaRPr>
          </a:p>
          <a:p>
            <a:pPr marL="457200" lvl="0" indent="-304800" algn="l" rtl="0">
              <a:lnSpc>
                <a:spcPct val="90000"/>
              </a:lnSpc>
              <a:spcBef>
                <a:spcPts val="0"/>
              </a:spcBef>
              <a:spcAft>
                <a:spcPts val="0"/>
              </a:spcAft>
              <a:buClr>
                <a:schemeClr val="accent1"/>
              </a:buClr>
              <a:buSzPts val="1200"/>
              <a:buFont typeface="Lato"/>
              <a:buChar char="★"/>
            </a:pPr>
            <a:r>
              <a:rPr lang="en">
                <a:solidFill>
                  <a:schemeClr val="dk1"/>
                </a:solidFill>
                <a:latin typeface="Lato"/>
                <a:ea typeface="Lato"/>
                <a:cs typeface="Lato"/>
                <a:sym typeface="Lato"/>
              </a:rPr>
              <a:t>Mail in voting more popular among older age groups than younger age groups</a:t>
            </a:r>
            <a:endParaRPr>
              <a:solidFill>
                <a:schemeClr val="dk1"/>
              </a:solidFill>
              <a:latin typeface="Lato"/>
              <a:ea typeface="Lato"/>
              <a:cs typeface="Lato"/>
              <a:sym typeface="Lato"/>
            </a:endParaRPr>
          </a:p>
          <a:p>
            <a:pPr marL="914400" lvl="1" indent="-317500" algn="l" rtl="0">
              <a:lnSpc>
                <a:spcPct val="90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Perhaps due to state restrictions on Mail in voting reasons</a:t>
            </a:r>
            <a:endParaRPr>
              <a:solidFill>
                <a:schemeClr val="dk1"/>
              </a:solidFill>
              <a:latin typeface="Lato"/>
              <a:ea typeface="Lato"/>
              <a:cs typeface="Lato"/>
              <a:sym typeface="Lato"/>
            </a:endParaRPr>
          </a:p>
          <a:p>
            <a:pPr marL="0" lvl="0" indent="0" algn="l" rtl="0">
              <a:lnSpc>
                <a:spcPct val="90000"/>
              </a:lnSpc>
              <a:spcBef>
                <a:spcPts val="0"/>
              </a:spcBef>
              <a:spcAft>
                <a:spcPts val="0"/>
              </a:spcAft>
              <a:buNone/>
            </a:pPr>
            <a:endParaRPr>
              <a:solidFill>
                <a:schemeClr val="dk1"/>
              </a:solidFill>
              <a:latin typeface="Lato"/>
              <a:ea typeface="Lato"/>
              <a:cs typeface="Lato"/>
              <a:sym typeface="Lato"/>
            </a:endParaRPr>
          </a:p>
          <a:p>
            <a:pPr marL="457200" lvl="0" indent="-304800" algn="l" rtl="0">
              <a:lnSpc>
                <a:spcPct val="90000"/>
              </a:lnSpc>
              <a:spcBef>
                <a:spcPts val="0"/>
              </a:spcBef>
              <a:spcAft>
                <a:spcPts val="0"/>
              </a:spcAft>
              <a:buClr>
                <a:schemeClr val="accent1"/>
              </a:buClr>
              <a:buSzPts val="1200"/>
              <a:buFont typeface="Lato"/>
              <a:buChar char="★"/>
            </a:pPr>
            <a:r>
              <a:rPr lang="en">
                <a:solidFill>
                  <a:schemeClr val="dk1"/>
                </a:solidFill>
                <a:latin typeface="Lato"/>
                <a:ea typeface="Lato"/>
                <a:cs typeface="Lato"/>
                <a:sym typeface="Lato"/>
              </a:rPr>
              <a:t>The youngest age group has the highest NIU proportion, demonstrating the issue that young voters are not as common as older voters</a:t>
            </a:r>
            <a:endParaRPr>
              <a:solidFill>
                <a:schemeClr val="dk1"/>
              </a:solidFill>
              <a:latin typeface="Lato"/>
              <a:ea typeface="Lato"/>
              <a:cs typeface="Lato"/>
              <a:sym typeface="Lato"/>
            </a:endParaRPr>
          </a:p>
        </p:txBody>
      </p:sp>
      <p:pic>
        <p:nvPicPr>
          <p:cNvPr id="492" name="Google Shape;492;p41"/>
          <p:cNvPicPr preferRelativeResize="0"/>
          <p:nvPr/>
        </p:nvPicPr>
        <p:blipFill>
          <a:blip r:embed="rId3">
            <a:alphaModFix/>
          </a:blip>
          <a:stretch>
            <a:fillRect/>
          </a:stretch>
        </p:blipFill>
        <p:spPr>
          <a:xfrm>
            <a:off x="3565450" y="1237500"/>
            <a:ext cx="5255826" cy="3243575"/>
          </a:xfrm>
          <a:prstGeom prst="rect">
            <a:avLst/>
          </a:prstGeom>
          <a:noFill/>
          <a:ln>
            <a:noFill/>
          </a:ln>
        </p:spPr>
      </p:pic>
      <p:sp>
        <p:nvSpPr>
          <p:cNvPr id="493" name="Google Shape;493;p41"/>
          <p:cNvSpPr txBox="1"/>
          <p:nvPr/>
        </p:nvSpPr>
        <p:spPr>
          <a:xfrm>
            <a:off x="924600" y="688475"/>
            <a:ext cx="7294800" cy="85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erkshire Swash"/>
                <a:ea typeface="Berkshire Swash"/>
                <a:cs typeface="Berkshire Swash"/>
                <a:sym typeface="Berkshire Swash"/>
              </a:rPr>
              <a:t>Displaying percentages by age group and swing states* of method of voting throughout 2004-2018</a:t>
            </a:r>
            <a:endParaRPr>
              <a:latin typeface="Berkshire Swash"/>
              <a:ea typeface="Berkshire Swash"/>
              <a:cs typeface="Berkshire Swash"/>
              <a:sym typeface="Berkshire Swash"/>
            </a:endParaRPr>
          </a:p>
        </p:txBody>
      </p:sp>
      <p:sp>
        <p:nvSpPr>
          <p:cNvPr id="494" name="Google Shape;494;p41"/>
          <p:cNvSpPr txBox="1"/>
          <p:nvPr/>
        </p:nvSpPr>
        <p:spPr>
          <a:xfrm>
            <a:off x="924600" y="4508900"/>
            <a:ext cx="8219400" cy="3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erkshire Swash"/>
                <a:ea typeface="Berkshire Swash"/>
                <a:cs typeface="Berkshire Swash"/>
                <a:sym typeface="Berkshire Swash"/>
              </a:rPr>
              <a:t>*Swing states being states in the 2020 Presidential Election that had the candidates within 5% of each other as of 11/3/2020, accoridng to https://projects.fivethirtyeight.com/2020-election-forecast/</a:t>
            </a:r>
            <a:endParaRPr>
              <a:latin typeface="Berkshire Swash"/>
              <a:ea typeface="Berkshire Swash"/>
              <a:cs typeface="Berkshire Swash"/>
              <a:sym typeface="Berkshire Swash"/>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2"/>
          <p:cNvSpPr txBox="1">
            <a:spLocks noGrp="1"/>
          </p:cNvSpPr>
          <p:nvPr>
            <p:ph type="title"/>
          </p:nvPr>
        </p:nvSpPr>
        <p:spPr>
          <a:xfrm>
            <a:off x="723300" y="305725"/>
            <a:ext cx="7697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Predictive Model</a:t>
            </a:r>
            <a:endParaRPr/>
          </a:p>
        </p:txBody>
      </p:sp>
      <p:sp>
        <p:nvSpPr>
          <p:cNvPr id="500" name="Google Shape;500;p42"/>
          <p:cNvSpPr txBox="1"/>
          <p:nvPr/>
        </p:nvSpPr>
        <p:spPr>
          <a:xfrm flipH="1">
            <a:off x="1062240" y="2138388"/>
            <a:ext cx="2377500" cy="473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1600"/>
              </a:spcAft>
              <a:buNone/>
            </a:pPr>
            <a:endParaRPr sz="1600">
              <a:solidFill>
                <a:schemeClr val="dk1"/>
              </a:solidFill>
              <a:latin typeface="Lato"/>
              <a:ea typeface="Lato"/>
              <a:cs typeface="Lato"/>
              <a:sym typeface="Lato"/>
            </a:endParaRPr>
          </a:p>
        </p:txBody>
      </p:sp>
      <p:sp>
        <p:nvSpPr>
          <p:cNvPr id="501" name="Google Shape;501;p42"/>
          <p:cNvSpPr txBox="1"/>
          <p:nvPr/>
        </p:nvSpPr>
        <p:spPr>
          <a:xfrm>
            <a:off x="275625" y="1390675"/>
            <a:ext cx="2938200" cy="2216400"/>
          </a:xfrm>
          <a:prstGeom prst="rect">
            <a:avLst/>
          </a:prstGeom>
          <a:noFill/>
          <a:ln>
            <a:noFill/>
          </a:ln>
        </p:spPr>
        <p:txBody>
          <a:bodyPr spcFirstLastPara="1" wrap="square" lIns="91425" tIns="91425" rIns="91425" bIns="91425" anchor="t" anchorCtr="0">
            <a:noAutofit/>
          </a:bodyPr>
          <a:lstStyle/>
          <a:p>
            <a:pPr marL="457200" lvl="0" indent="-304800" algn="l" rtl="0">
              <a:lnSpc>
                <a:spcPct val="90000"/>
              </a:lnSpc>
              <a:spcBef>
                <a:spcPts val="0"/>
              </a:spcBef>
              <a:spcAft>
                <a:spcPts val="0"/>
              </a:spcAft>
              <a:buClr>
                <a:schemeClr val="accent1"/>
              </a:buClr>
              <a:buSzPts val="1200"/>
              <a:buFont typeface="Lato"/>
              <a:buChar char="★"/>
            </a:pPr>
            <a:r>
              <a:rPr lang="en">
                <a:solidFill>
                  <a:schemeClr val="dk1"/>
                </a:solidFill>
                <a:latin typeface="Lato"/>
                <a:ea typeface="Lato"/>
                <a:cs typeface="Lato"/>
                <a:sym typeface="Lato"/>
              </a:rPr>
              <a:t>We created a predictive model using decision trees in R</a:t>
            </a:r>
            <a:endParaRPr>
              <a:solidFill>
                <a:schemeClr val="dk1"/>
              </a:solidFill>
              <a:latin typeface="Lato"/>
              <a:ea typeface="Lato"/>
              <a:cs typeface="Lato"/>
              <a:sym typeface="Lato"/>
            </a:endParaRPr>
          </a:p>
          <a:p>
            <a:pPr marL="457200" lvl="0" indent="0" algn="l" rtl="0">
              <a:lnSpc>
                <a:spcPct val="90000"/>
              </a:lnSpc>
              <a:spcBef>
                <a:spcPts val="0"/>
              </a:spcBef>
              <a:spcAft>
                <a:spcPts val="0"/>
              </a:spcAft>
              <a:buNone/>
            </a:pPr>
            <a:endParaRPr>
              <a:solidFill>
                <a:schemeClr val="dk1"/>
              </a:solidFill>
              <a:latin typeface="Lato"/>
              <a:ea typeface="Lato"/>
              <a:cs typeface="Lato"/>
              <a:sym typeface="Lato"/>
            </a:endParaRPr>
          </a:p>
          <a:p>
            <a:pPr marL="457200" lvl="0" indent="-304800" algn="l" rtl="0">
              <a:lnSpc>
                <a:spcPct val="90000"/>
              </a:lnSpc>
              <a:spcBef>
                <a:spcPts val="0"/>
              </a:spcBef>
              <a:spcAft>
                <a:spcPts val="0"/>
              </a:spcAft>
              <a:buClr>
                <a:schemeClr val="accent1"/>
              </a:buClr>
              <a:buSzPts val="1200"/>
              <a:buFont typeface="Lato"/>
              <a:buChar char="★"/>
            </a:pPr>
            <a:r>
              <a:rPr lang="en">
                <a:solidFill>
                  <a:schemeClr val="dk1"/>
                </a:solidFill>
                <a:latin typeface="Lato"/>
                <a:ea typeface="Lato"/>
                <a:cs typeface="Lato"/>
                <a:sym typeface="Lato"/>
              </a:rPr>
              <a:t>Our model was correct 60% of the time when predicting method of voting</a:t>
            </a:r>
            <a:endParaRPr>
              <a:solidFill>
                <a:schemeClr val="dk1"/>
              </a:solidFill>
              <a:latin typeface="Lato"/>
              <a:ea typeface="Lato"/>
              <a:cs typeface="Lato"/>
              <a:sym typeface="Lato"/>
            </a:endParaRPr>
          </a:p>
          <a:p>
            <a:pPr marL="457200" lvl="0" indent="0" algn="l" rtl="0">
              <a:lnSpc>
                <a:spcPct val="90000"/>
              </a:lnSpc>
              <a:spcBef>
                <a:spcPts val="0"/>
              </a:spcBef>
              <a:spcAft>
                <a:spcPts val="0"/>
              </a:spcAft>
              <a:buNone/>
            </a:pPr>
            <a:endParaRPr>
              <a:solidFill>
                <a:schemeClr val="dk1"/>
              </a:solidFill>
              <a:latin typeface="Lato"/>
              <a:ea typeface="Lato"/>
              <a:cs typeface="Lato"/>
              <a:sym typeface="Lato"/>
            </a:endParaRPr>
          </a:p>
          <a:p>
            <a:pPr marL="457200" lvl="0" indent="-304800" algn="l" rtl="0">
              <a:lnSpc>
                <a:spcPct val="90000"/>
              </a:lnSpc>
              <a:spcBef>
                <a:spcPts val="0"/>
              </a:spcBef>
              <a:spcAft>
                <a:spcPts val="0"/>
              </a:spcAft>
              <a:buClr>
                <a:schemeClr val="accent1"/>
              </a:buClr>
              <a:buSzPts val="1200"/>
              <a:buFont typeface="Lato"/>
              <a:buChar char="★"/>
            </a:pPr>
            <a:r>
              <a:rPr lang="en">
                <a:solidFill>
                  <a:schemeClr val="dk1"/>
                </a:solidFill>
                <a:latin typeface="Lato"/>
                <a:ea typeface="Lato"/>
                <a:cs typeface="Lato"/>
                <a:sym typeface="Lato"/>
              </a:rPr>
              <a:t>Using an importance plot, we observed that eduLevel had the most influence on the model and race had essentially no influence on the model. Therefore, race can be excluded from the actual predictive model for added simplicity</a:t>
            </a:r>
            <a:endParaRPr>
              <a:solidFill>
                <a:schemeClr val="dk1"/>
              </a:solidFill>
              <a:latin typeface="Lato"/>
              <a:ea typeface="Lato"/>
              <a:cs typeface="Lato"/>
              <a:sym typeface="Lato"/>
            </a:endParaRPr>
          </a:p>
        </p:txBody>
      </p:sp>
      <p:sp>
        <p:nvSpPr>
          <p:cNvPr id="502" name="Google Shape;502;p42"/>
          <p:cNvSpPr txBox="1"/>
          <p:nvPr/>
        </p:nvSpPr>
        <p:spPr>
          <a:xfrm>
            <a:off x="924600" y="688475"/>
            <a:ext cx="7294800" cy="47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erkshire Swash"/>
                <a:ea typeface="Berkshire Swash"/>
                <a:cs typeface="Berkshire Swash"/>
                <a:sym typeface="Berkshire Swash"/>
              </a:rPr>
              <a:t>Predicting Method of Voting according to Age Range, Education Level, and Race</a:t>
            </a:r>
            <a:endParaRPr>
              <a:latin typeface="Berkshire Swash"/>
              <a:ea typeface="Berkshire Swash"/>
              <a:cs typeface="Berkshire Swash"/>
              <a:sym typeface="Berkshire Swash"/>
            </a:endParaRPr>
          </a:p>
        </p:txBody>
      </p:sp>
      <p:sp>
        <p:nvSpPr>
          <p:cNvPr id="503" name="Google Shape;503;p42"/>
          <p:cNvSpPr txBox="1"/>
          <p:nvPr/>
        </p:nvSpPr>
        <p:spPr>
          <a:xfrm>
            <a:off x="924600" y="4508900"/>
            <a:ext cx="8219400" cy="3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Berkshire Swash"/>
              <a:ea typeface="Berkshire Swash"/>
              <a:cs typeface="Berkshire Swash"/>
              <a:sym typeface="Berkshire Swash"/>
            </a:endParaRPr>
          </a:p>
        </p:txBody>
      </p:sp>
      <p:pic>
        <p:nvPicPr>
          <p:cNvPr id="504" name="Google Shape;504;p42"/>
          <p:cNvPicPr preferRelativeResize="0"/>
          <p:nvPr/>
        </p:nvPicPr>
        <p:blipFill>
          <a:blip r:embed="rId3">
            <a:alphaModFix/>
          </a:blip>
          <a:stretch>
            <a:fillRect/>
          </a:stretch>
        </p:blipFill>
        <p:spPr>
          <a:xfrm>
            <a:off x="3491165" y="1390675"/>
            <a:ext cx="4929531" cy="3042225"/>
          </a:xfrm>
          <a:prstGeom prst="rect">
            <a:avLst/>
          </a:prstGeom>
          <a:noFill/>
          <a:ln>
            <a:noFill/>
          </a:ln>
        </p:spPr>
      </p:pic>
    </p:spTree>
  </p:cSld>
  <p:clrMapOvr>
    <a:masterClrMapping/>
  </p:clrMapOvr>
</p:sld>
</file>

<file path=ppt/theme/theme1.xml><?xml version="1.0" encoding="utf-8"?>
<a:theme xmlns:a="http://schemas.openxmlformats.org/drawingml/2006/main" name="American History for Elementary by Slidesgo">
  <a:themeElements>
    <a:clrScheme name="Simple Light">
      <a:dk1>
        <a:srgbClr val="00343B"/>
      </a:dk1>
      <a:lt1>
        <a:srgbClr val="C5EBFF"/>
      </a:lt1>
      <a:dk2>
        <a:srgbClr val="FFFFFF"/>
      </a:dk2>
      <a:lt2>
        <a:srgbClr val="A7A7A7"/>
      </a:lt2>
      <a:accent1>
        <a:srgbClr val="EF403C"/>
      </a:accent1>
      <a:accent2>
        <a:srgbClr val="896330"/>
      </a:accent2>
      <a:accent3>
        <a:srgbClr val="1D70A2"/>
      </a:accent3>
      <a:accent4>
        <a:srgbClr val="F7E8BA"/>
      </a:accent4>
      <a:accent5>
        <a:srgbClr val="CF9E76"/>
      </a:accent5>
      <a:accent6>
        <a:srgbClr val="5AA1CC"/>
      </a:accent6>
      <a:hlink>
        <a:srgbClr val="0034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707</Words>
  <Application>Microsoft Office PowerPoint</Application>
  <PresentationFormat>On-screen Show (16:9)</PresentationFormat>
  <Paragraphs>74</Paragraphs>
  <Slides>11</Slides>
  <Notes>11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11</vt:i4>
      </vt:variant>
    </vt:vector>
  </HeadingPairs>
  <TitlesOfParts>
    <vt:vector size="26" baseType="lpstr">
      <vt:lpstr>Arial</vt:lpstr>
      <vt:lpstr>Denk One</vt:lpstr>
      <vt:lpstr>Roboto Condensed Light</vt:lpstr>
      <vt:lpstr>Lato Black</vt:lpstr>
      <vt:lpstr>Lato</vt:lpstr>
      <vt:lpstr>Berkshire Swash</vt:lpstr>
      <vt:lpstr>Source Sans Pro</vt:lpstr>
      <vt:lpstr>Roboto</vt:lpstr>
      <vt:lpstr>Montserrat Alternates</vt:lpstr>
      <vt:lpstr>Exo SemiBold</vt:lpstr>
      <vt:lpstr>Livvic</vt:lpstr>
      <vt:lpstr>Roboto Condensed</vt:lpstr>
      <vt:lpstr>Comfortaa</vt:lpstr>
      <vt:lpstr>PT Sans</vt:lpstr>
      <vt:lpstr>American History for Elementary by Slidesgo</vt:lpstr>
      <vt:lpstr>Voting Patterns Across Elections</vt:lpstr>
      <vt:lpstr>Goals of the Project</vt:lpstr>
      <vt:lpstr>Exploring Method of Voting by Race</vt:lpstr>
      <vt:lpstr>Exploring Voting Patterns within Election Types</vt:lpstr>
      <vt:lpstr>Method of Voting Counts Across Elections </vt:lpstr>
      <vt:lpstr>Exploring Method of Voting by Education Level</vt:lpstr>
      <vt:lpstr>Exploring Method of Voting by Age Group</vt:lpstr>
      <vt:lpstr>Exploring Method of Voting in Swing States</vt:lpstr>
      <vt:lpstr>Predictive Model</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Voting Patterns Across Elections</dc:title>
  <dc:creator>Julia Hartnett</dc:creator>
  <cp:lastModifiedBy>Julia Hartnett</cp:lastModifiedBy>
  <cp:revision>1</cp:revision>
  <dcterms:modified xsi:type="dcterms:W3CDTF">2022-02-23T17:39:10Z</dcterms:modified>
</cp:coreProperties>
</file>