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D4103-66E3-C94B-AFC8-C92412B5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B97479-92BF-2447-A6FE-DFB97B08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861DC-1900-D348-BF8E-F994E50E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C4C4E-A5CA-D341-95FB-D36554C4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93E2E-46D9-AC45-9CB9-8ED96F4D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51D82-C052-FF4C-AB11-2D204A3E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AC9B3A-D246-9845-A2AF-2111C573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47A1D-8EC3-274B-8CCA-B89E808C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52F8C-991C-AA4B-B9A6-6FDDA127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C492F-115B-9341-B3CC-F99BC0E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F2991A-FDC7-8749-86B9-494A71E93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98DC7D-82A5-B046-8306-F2046FDD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EC5F8-1A2F-3645-B0DF-30DB5B64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F5E57-21C0-7642-87D2-2262ECA7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0F30A-3139-E443-8336-4B97931E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72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DA9CE-01A1-2242-90D0-724E400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CDF32-DCED-AA46-97AC-858D388F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35BAB9-DBE5-464E-B2EF-F4E50E4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88684-64A6-B845-A499-0AC00B73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FF208-EBD9-414F-8258-A88A13A0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1E2FD-160A-AC4F-9D34-1AEA4013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C5434B-E60D-3145-A23C-B063B2F7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406E83-C7BF-694C-88AD-ABB8A199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351AD-174C-0E41-AD79-134659D1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23C6E-DC8D-3847-B685-963AC8B7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8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33F09-FC6C-3A4E-B118-A863C84C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5579A-BC9A-C74C-A8F0-3AC5EAE40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F79E98-3ED5-AF44-B76C-5A58D0FE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46EE3-9610-C841-8A18-DE10A417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30E4A-6A40-754F-8CA9-D2F4B89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0ACF1-2201-624E-A001-A0F7B1C4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5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43E48-8A66-6C43-83F8-37A47085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D5C19-3650-B64B-A225-F2826CA6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031E0E-DAB1-7B4D-8A10-0D53E112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00881-4A80-DD4D-8ADD-937B60AC0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68AD4E-BC4B-F444-9975-0EA27750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512199-D9C0-2744-A6ED-2BE32800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56972C-4ED3-9D40-B07D-BB0DA1B8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43A86D-3C9E-4B4F-9985-9760BBFA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1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9331B-9563-444D-85A8-2D62D2C4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A18F9E-0CDA-D142-AE7E-36E88765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2DEC1C-4D42-F842-8103-B1EFD967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8ED54F-8995-CA4D-8AC7-7A8662D0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3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9B3035-0BD4-084B-BD23-36F9F0D3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BF6D-568E-A747-841D-89B7313B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D8F63B-ABF1-1C40-8A10-32E81AED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E8CCE-34CB-DF4A-8919-492E1E04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582A3-B873-F646-B670-60A50CB8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B74117-5F55-3645-9514-8A9044756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77055-69D4-0147-8F99-1F452B08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34A64D-3D56-C144-9AEF-3E9B0C2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37ECB1-B0F5-F645-8934-0741B591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9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3BB8A-0814-6E45-9C8D-324BEDE1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A6AECC-2982-D644-BD62-4A506E4F3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6B0BC-68D6-3047-8F00-26C5FAAA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20E240-A499-504C-AD63-16A9E4F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CE2F1-1AEC-FA45-96C9-31FB6C61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76659-FBDA-0C4C-BEBD-FE047304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3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18EF05-6AA5-6D46-B92D-DFAED872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C0F49-9303-A948-A56B-48646343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D276B-288D-0842-B049-EC17E49A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591-AA3D-564A-A813-066A9234C44D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019E4-4CC1-3546-9B1C-5B78BA824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FAB522-C2EE-3142-9324-D0F65953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D774-7061-3C43-88FA-74587034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3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iaypc.github.io/Natsuk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3208634"/>
            <a:ext cx="2926080" cy="741574"/>
          </a:xfrm>
        </p:spPr>
        <p:txBody>
          <a:bodyPr>
            <a:normAutofit/>
          </a:bodyPr>
          <a:lstStyle/>
          <a:p>
            <a:pPr algn="l"/>
            <a:r>
              <a:rPr lang="de-DE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Project</a:t>
            </a:r>
            <a:r>
              <a:rPr lang="de-DE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785807-FFC1-934C-9480-9CB95C34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by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latin typeface="Comfortaa" pitchFamily="2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Maja </a:t>
            </a: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Gach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  <a:latin typeface="Comfortaa" pitchFamily="2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Mia Yin</a:t>
            </a:r>
          </a:p>
          <a:p>
            <a:pPr algn="l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fortaa" pitchFamily="2" charset="0"/>
              </a:rPr>
              <a:t>Julia Heller</a:t>
            </a:r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13" y="1930275"/>
            <a:ext cx="3429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What?</a:t>
            </a:r>
          </a:p>
        </p:txBody>
      </p:sp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website for a fictive </a:t>
            </a:r>
            <a:r>
              <a:rPr lang="en-US" sz="2800" b="1" dirty="0">
                <a:solidFill>
                  <a:schemeClr val="bg1"/>
                </a:solidFill>
              </a:rPr>
              <a:t>interior design company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online representation of the brand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Grafik 9" descr="Ein Bild, das fahrend enthält.&#10;&#10;Automatisch generierte Beschreibung">
            <a:extLst>
              <a:ext uri="{FF2B5EF4-FFF2-40B4-BE49-F238E27FC236}">
                <a16:creationId xmlns:a16="http://schemas.microsoft.com/office/drawing/2014/main" id="{98B013D6-C66E-5B4D-B405-DCC95FEA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4" y="704411"/>
            <a:ext cx="5096025" cy="25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What?</a:t>
            </a: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/>
            <a:r>
              <a:rPr lang="en-US" sz="2000" dirty="0">
                <a:solidFill>
                  <a:schemeClr val="bg1"/>
                </a:solidFill>
              </a:rPr>
              <a:t>structure: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HOME + NEWS, PORTFOLIO, SHOWROOMS, CONTACT</a:t>
            </a:r>
          </a:p>
          <a:p>
            <a:pPr marL="57150"/>
            <a:endParaRPr lang="en-US" sz="2000" dirty="0">
              <a:solidFill>
                <a:schemeClr val="bg1"/>
              </a:solidFill>
            </a:endParaRPr>
          </a:p>
          <a:p>
            <a:pPr marL="57150"/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000" dirty="0">
              <a:solidFill>
                <a:schemeClr val="bg1"/>
              </a:solidFill>
            </a:endParaRPr>
          </a:p>
          <a:p>
            <a:pPr marL="57150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3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7A81F-A75A-554F-A3F6-1FBAB87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Why?</a:t>
            </a:r>
          </a:p>
        </p:txBody>
      </p:sp>
      <p:pic>
        <p:nvPicPr>
          <p:cNvPr id="5" name="Grafik 4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B80CA3DF-051E-CA40-A99B-50249675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7" name="Grafik 6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351D9A91-DF1C-6D47-89D1-EFA3A39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EC3ED-4DC4-554F-8897-EB8932D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893" y="4272030"/>
            <a:ext cx="6583908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typical client project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 and modern design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 but functional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0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B6A85-A282-794A-AF04-DDAC952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D34BE36-E71E-CC41-A2C7-96770249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C59FE4-AA1D-5E48-B735-D00C2A5ABD01}"/>
              </a:ext>
            </a:extLst>
          </p:cNvPr>
          <p:cNvSpPr txBox="1">
            <a:spLocks/>
          </p:cNvSpPr>
          <p:nvPr/>
        </p:nvSpPr>
        <p:spPr>
          <a:xfrm>
            <a:off x="838199" y="4272030"/>
            <a:ext cx="3515591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12" name="Grafik 11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0275F15B-DE90-F046-8541-DBD2EFC3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13" name="Grafik 12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C2BBE31A-AEBD-E142-9180-771B33F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DAA5998-FBF9-B54B-A352-1EF8BA8B49C2}"/>
              </a:ext>
            </a:extLst>
          </p:cNvPr>
          <p:cNvSpPr txBox="1">
            <a:spLocks/>
          </p:cNvSpPr>
          <p:nvPr/>
        </p:nvSpPr>
        <p:spPr>
          <a:xfrm>
            <a:off x="4769893" y="4272030"/>
            <a:ext cx="6583908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deside</a:t>
            </a:r>
            <a:r>
              <a:rPr lang="en-US" sz="2000" dirty="0">
                <a:solidFill>
                  <a:schemeClr val="bg1"/>
                </a:solidFill>
              </a:rPr>
              <a:t> on topic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brainstorm design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 mockup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1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B6A85-A282-794A-AF04-DDAC952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D34BE36-E71E-CC41-A2C7-96770249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C59FE4-AA1D-5E48-B735-D00C2A5ABD01}"/>
              </a:ext>
            </a:extLst>
          </p:cNvPr>
          <p:cNvSpPr txBox="1">
            <a:spLocks/>
          </p:cNvSpPr>
          <p:nvPr/>
        </p:nvSpPr>
        <p:spPr>
          <a:xfrm>
            <a:off x="838199" y="4272030"/>
            <a:ext cx="3515591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12" name="Grafik 11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0275F15B-DE90-F046-8541-DBD2EFC3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743011" y="367808"/>
            <a:ext cx="5033648" cy="3464981"/>
          </a:xfrm>
          <a:prstGeom prst="rect">
            <a:avLst/>
          </a:prstGeom>
        </p:spPr>
      </p:pic>
      <p:pic>
        <p:nvPicPr>
          <p:cNvPr id="13" name="Grafik 12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C2BBE31A-AEBD-E142-9180-771B33F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6" y="367808"/>
            <a:ext cx="4923920" cy="3464981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DAA5998-FBF9-B54B-A352-1EF8BA8B49C2}"/>
              </a:ext>
            </a:extLst>
          </p:cNvPr>
          <p:cNvSpPr txBox="1">
            <a:spLocks/>
          </p:cNvSpPr>
          <p:nvPr/>
        </p:nvSpPr>
        <p:spPr>
          <a:xfrm>
            <a:off x="4769893" y="4272030"/>
            <a:ext cx="6583908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divide tasks between team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decide on using bootstrap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and initialize GitHub repository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71749"/>
            <a:ext cx="12192000" cy="2586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FB6A85-A282-794A-AF04-DDAC9523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6227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Live preview</a:t>
            </a:r>
          </a:p>
        </p:txBody>
      </p:sp>
      <p:pic>
        <p:nvPicPr>
          <p:cNvPr id="12" name="Grafik 11" descr="Ein Bild, das Schnee, draußen, Essen, fahrend enthält.&#10;&#10;Automatisch generierte Beschreibung">
            <a:extLst>
              <a:ext uri="{FF2B5EF4-FFF2-40B4-BE49-F238E27FC236}">
                <a16:creationId xmlns:a16="http://schemas.microsoft.com/office/drawing/2014/main" id="{0275F15B-DE90-F046-8541-DBD2EFC3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r="1513" b="-2"/>
          <a:stretch/>
        </p:blipFill>
        <p:spPr>
          <a:xfrm>
            <a:off x="403930" y="261870"/>
            <a:ext cx="5508011" cy="3791515"/>
          </a:xfrm>
          <a:prstGeom prst="rect">
            <a:avLst/>
          </a:prstGeom>
        </p:spPr>
      </p:pic>
      <p:pic>
        <p:nvPicPr>
          <p:cNvPr id="13" name="Grafik 12" descr="Ein Bild, das Essen, Zeichnung, Schild enthält.&#10;&#10;Automatisch generierte Beschreibung">
            <a:extLst>
              <a:ext uri="{FF2B5EF4-FFF2-40B4-BE49-F238E27FC236}">
                <a16:creationId xmlns:a16="http://schemas.microsoft.com/office/drawing/2014/main" id="{C2BBE31A-AEBD-E142-9180-771B33F6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91" y="261869"/>
            <a:ext cx="5387944" cy="3791516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DAA5998-FBF9-B54B-A352-1EF8BA8B49C2}"/>
              </a:ext>
            </a:extLst>
          </p:cNvPr>
          <p:cNvSpPr txBox="1">
            <a:spLocks/>
          </p:cNvSpPr>
          <p:nvPr/>
        </p:nvSpPr>
        <p:spPr>
          <a:xfrm>
            <a:off x="4769893" y="4272030"/>
            <a:ext cx="6583908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3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Comfortaa</vt:lpstr>
      <vt:lpstr>Rockwell</vt:lpstr>
      <vt:lpstr>Office</vt:lpstr>
      <vt:lpstr>Project 1</vt:lpstr>
      <vt:lpstr>What?</vt:lpstr>
      <vt:lpstr>What?</vt:lpstr>
      <vt:lpstr>Why?</vt:lpstr>
      <vt:lpstr>PowerPoint-Präsentation</vt:lpstr>
      <vt:lpstr>PowerPoint-Präsentation</vt:lpstr>
      <vt:lpstr>Live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Julia Heller</dc:creator>
  <cp:lastModifiedBy>Julia Heller</cp:lastModifiedBy>
  <cp:revision>1</cp:revision>
  <dcterms:created xsi:type="dcterms:W3CDTF">2020-01-24T13:37:51Z</dcterms:created>
  <dcterms:modified xsi:type="dcterms:W3CDTF">2020-01-24T13:43:32Z</dcterms:modified>
</cp:coreProperties>
</file>