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28A52-1B2E-41D9-AC50-2F3EB4585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41E55-53BF-4A4F-9AAC-CD93C575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C689C-904E-4911-923E-2A8E9217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B2FCD-7B64-4308-86F3-371B21FF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10638-02E7-4C54-9273-F945D5B9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3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894D-3F1E-4B7E-8A86-48EAEB4E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DC88C-00DA-423D-A13D-50B41A00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5C022-4643-4FD8-810E-63F0F3D3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DBE65-3AAC-4FF1-84E9-2C5E3DD1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72E06-06F0-42B0-83D1-7502DAEB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3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DD8E82-16B4-4FEE-ABC4-A35E3BF64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EAF4D-1CA0-4C4C-8DFA-E206AB93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E92BB-D7C9-4DB0-9575-B954285F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A37A5-047C-44FF-AAB7-20C7BAF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5CAE1-D9EB-4777-A1CF-81415E98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4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5400-355D-4F9F-8271-7CD3CA01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7EDE8-F16A-47C1-AA6A-A557AC8D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E9E42-6760-4A75-9DC9-A3DDB61D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892B2-6BCE-4CBD-8522-8F18C058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8EFBC-09C6-432B-AF06-E3ECC9B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4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20C1-30B3-49EB-B2EC-56793270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1BE8FA-3EEC-4FAE-850A-0AD44862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E3E53-E1D5-41C8-9449-6040BA49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10F64-F2B3-4FA2-973B-C3181E3D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4CC88-85A6-4A27-BA58-947682A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6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66691-C732-4D4B-AEF9-3709B32B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67282-7D93-4FFE-8AA4-5293CD9E3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8C08B-7685-427B-AE56-4F0648E3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C42F2D-78FC-44C7-B2F5-D159DD51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F3ACD-CE0A-4E20-93EB-CC0C1FDA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90F280-479A-424E-87BC-E0BB3EDC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2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94E22-0CF0-4013-B852-1A0324D0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62913-D836-4A77-903D-89C4E73D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F6E9C0-0265-4ECF-A755-E5258060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B3D8E7-E729-4FC3-8E62-A013EFAC2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49CF36-CC03-4CEE-8DF1-FEB41630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722AA0-7527-458B-BA47-F79FC8E8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F4DCBF-3F9C-4E30-A003-9EEB4B63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E3A222-6E22-4D56-B664-69AAC070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95128-59A2-456B-9750-417D3A1C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EC18D4-DEE2-4091-8240-F86A378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E94CDB-AF3F-4AFE-A0C0-1DFBADB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E25EDD-54DB-48CD-B7C3-381D56FE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4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C6D777-D917-45E9-957F-96A10B5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848BAC-1674-413A-994E-702B705E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495370-3E84-46C0-A46A-A9F85288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6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269A9-FEE4-406F-92E3-971CE9A8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7708EB-B78A-4722-B6AD-455C468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CECA43-B70A-47DD-A5B4-5345740E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DDC6DE-7B7F-42E0-AC86-3261828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10705-A16A-4EDA-AA7D-68A34AD3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A4E4DC-305F-44B3-A33D-AEB5D06E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0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A8DEB-3DA7-42B9-8C57-49EE4BD3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2289EC-1ABF-4D7A-99FF-4B4477C6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1FD754-F8F0-4D18-A8ED-F8A79424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16F39-9C50-4F79-B9A9-8BBDBA19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4ADE60-831F-4FCA-8A02-A5DFD0A8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EE71A-E4BA-4CDD-A66A-897DA85C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4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9C7AA0-5213-41E2-8F87-6938111E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39B82-1057-48C4-A947-57D38627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EC180-18DC-46AD-AD5D-6F4712D3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D02B-9BE3-41D7-9EF0-6EB3CBE6608C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50B1E-B8E7-414F-BCC0-B4C81198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F47D1-6CE7-4AFD-A45B-1A90CE51A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CE0C-77DA-4D4A-B79D-D0DED3F84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4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7028643-673E-4A12-90C5-7FD9951F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" t="22519" b="637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Huergo Muñoz</dc:creator>
  <cp:lastModifiedBy>Julia Huergo Muñoz</cp:lastModifiedBy>
  <cp:revision>1</cp:revision>
  <dcterms:created xsi:type="dcterms:W3CDTF">2021-12-31T09:30:11Z</dcterms:created>
  <dcterms:modified xsi:type="dcterms:W3CDTF">2021-12-31T09:32:26Z</dcterms:modified>
</cp:coreProperties>
</file>