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421961acd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421961acd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421961acd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421961acd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21961acd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421961acd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21961acd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421961acd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21961acd9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421961acd9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21961acd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421961acd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21961acd9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421961acd9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21961acd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421961acd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7" name="Google Shape;17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97500" y="96000"/>
            <a:ext cx="1587502" cy="25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7" name="Google Shape;77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" name="Google Shape;29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32" name="Google Shape;3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97500" y="96000"/>
            <a:ext cx="1587502" cy="25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6" name="Google Shape;36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" name="Google Shape;44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" name="Google Shape;51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9" name="Google Shape;59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" name="Google Shape;65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6" name="Google Shape;66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9" name="Google Shape;69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프로젝트명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팀명</a:t>
            </a:r>
            <a:endParaRPr/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727952" y="37141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팀원명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프로젝트 개요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팀 소개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시장조사 및 분석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개발환경 및 활용기술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WBS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프로젝트 결과물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개선점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개요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&gt;  프로젝트 기획 의도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&gt;  프로젝트 주요 기능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&gt; 프로젝트 기대 효과(최종 목표)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팀소개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&gt; 팀원 소개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&gt; 본인 강점 기재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시장조사 및 분석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&gt;  시장 조사 및 분석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&gt;  유사 프로젝트 분석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&gt; 관련 기술, 수익성, 산업동향 등 분석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 환경 및 활용 기술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&gt;  개발 환경 및 활용 기술 소개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WBS(작업 분할 구조도)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&gt;  프로젝트 목표 달성을 위해 필요한 활동 및 업무 세분화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결과물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&gt;  프로젝트 결과물 대표 이미지 / 영상 / 장면 / 기능 등 설명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개선점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&gt;  프로젝트 진행 시 미흡했던 점, 향후 보완해야할 점 등 기재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