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2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1000" y="1066800"/>
            <a:ext cx="7909488" cy="2136577"/>
            <a:chOff x="381000" y="1066800"/>
            <a:chExt cx="7909488" cy="2136577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457200" y="2057400"/>
              <a:ext cx="765000" cy="45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smtClean="0"/>
                <a:t>Code</a:t>
              </a:r>
              <a:endParaRPr lang="en-CA" sz="1400" dirty="0"/>
            </a:p>
          </p:txBody>
        </p:sp>
        <p:sp>
          <p:nvSpPr>
            <p:cNvPr id="5" name="Right Arrow 4"/>
            <p:cNvSpPr>
              <a:spLocks noChangeAspect="1"/>
            </p:cNvSpPr>
            <p:nvPr/>
          </p:nvSpPr>
          <p:spPr>
            <a:xfrm>
              <a:off x="1266198" y="2133600"/>
              <a:ext cx="489204" cy="2423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1799400" y="2057400"/>
              <a:ext cx="900000" cy="45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Automated Tests</a:t>
              </a:r>
              <a:endParaRPr lang="en-CA" sz="1200" dirty="0"/>
            </a:p>
          </p:txBody>
        </p:sp>
        <p:sp>
          <p:nvSpPr>
            <p:cNvPr id="7" name="Right Arrow 6"/>
            <p:cNvSpPr>
              <a:spLocks noChangeAspect="1"/>
            </p:cNvSpPr>
            <p:nvPr/>
          </p:nvSpPr>
          <p:spPr>
            <a:xfrm>
              <a:off x="2743398" y="2133600"/>
              <a:ext cx="489204" cy="2423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Bent-Up Arrow 10"/>
            <p:cNvSpPr>
              <a:spLocks noChangeAspect="1"/>
            </p:cNvSpPr>
            <p:nvPr/>
          </p:nvSpPr>
          <p:spPr>
            <a:xfrm flipH="1">
              <a:off x="838200" y="2514600"/>
              <a:ext cx="6858000" cy="381000"/>
            </a:xfrm>
            <a:prstGeom prst="bentUpArrow">
              <a:avLst>
                <a:gd name="adj1" fmla="val 25000"/>
                <a:gd name="adj2" fmla="val 19085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1828800" y="2895600"/>
              <a:ext cx="97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Fix Defects</a:t>
              </a:r>
              <a:endParaRPr lang="en-CA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1600200"/>
              <a:ext cx="4114800" cy="16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5943600" y="2057400"/>
              <a:ext cx="765000" cy="45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smtClean="0"/>
                <a:t>Test</a:t>
              </a:r>
              <a:endParaRPr lang="en-CA" sz="1400" dirty="0"/>
            </a:p>
          </p:txBody>
        </p:sp>
        <p:sp>
          <p:nvSpPr>
            <p:cNvPr id="15" name="Right Arrow 14"/>
            <p:cNvSpPr>
              <a:spLocks noChangeAspect="1"/>
            </p:cNvSpPr>
            <p:nvPr/>
          </p:nvSpPr>
          <p:spPr>
            <a:xfrm>
              <a:off x="6768198" y="2133600"/>
              <a:ext cx="489204" cy="2423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Down Arrow Callout 9"/>
            <p:cNvSpPr>
              <a:spLocks noChangeAspect="1"/>
            </p:cNvSpPr>
            <p:nvPr/>
          </p:nvSpPr>
          <p:spPr>
            <a:xfrm>
              <a:off x="3276600" y="2057400"/>
              <a:ext cx="684000" cy="724235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Defect Report</a:t>
              </a:r>
              <a:endParaRPr lang="en-CA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2600" y="1600200"/>
              <a:ext cx="2590800" cy="16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14400" y="1066800"/>
              <a:ext cx="2954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Software Development Phase</a:t>
              </a:r>
              <a:endParaRPr lang="en-CA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38800" y="1066800"/>
              <a:ext cx="2651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Product Verification Phase</a:t>
              </a:r>
              <a:endParaRPr lang="en-CA" dirty="0"/>
            </a:p>
          </p:txBody>
        </p:sp>
        <p:sp>
          <p:nvSpPr>
            <p:cNvPr id="27" name="Down Arrow Callout 26"/>
            <p:cNvSpPr>
              <a:spLocks noChangeAspect="1"/>
            </p:cNvSpPr>
            <p:nvPr/>
          </p:nvSpPr>
          <p:spPr>
            <a:xfrm>
              <a:off x="7317000" y="2057400"/>
              <a:ext cx="684000" cy="724235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Defect Report</a:t>
              </a:r>
              <a:endParaRPr lang="en-CA" sz="1200" dirty="0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4038600" y="2133600"/>
              <a:ext cx="1828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100% Pass</a:t>
              </a: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5800" y="1752600"/>
              <a:ext cx="1099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Test Cycle</a:t>
              </a:r>
              <a:endParaRPr lang="en-CA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43857" y="533400"/>
            <a:ext cx="282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Product Development Cycle</a:t>
            </a:r>
            <a:endParaRPr lang="en-CA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24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</dc:creator>
  <cp:lastModifiedBy>Julia</cp:lastModifiedBy>
  <cp:revision>161</cp:revision>
  <dcterms:created xsi:type="dcterms:W3CDTF">2006-08-16T00:00:00Z</dcterms:created>
  <dcterms:modified xsi:type="dcterms:W3CDTF">2013-06-11T21:16:25Z</dcterms:modified>
</cp:coreProperties>
</file>