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7AA1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4038600"/>
            <a:ext cx="40386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376169" y="4196834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Processor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905000" y="3276600"/>
            <a:ext cx="4038600" cy="685800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997572" y="3434834"/>
            <a:ext cx="185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OKL4 Microkernel</a:t>
            </a:r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0200" y="3200400"/>
            <a:ext cx="5791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3276600"/>
            <a:ext cx="1100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kernel mode</a:t>
            </a:r>
            <a:endParaRPr lang="en-CA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2743200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user mode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4610100" y="2198132"/>
            <a:ext cx="1333500" cy="914400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4781550" y="22860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Security and Policy Module</a:t>
            </a:r>
            <a:endParaRPr lang="en-CA" sz="1400" dirty="0"/>
          </a:p>
        </p:txBody>
      </p:sp>
      <p:sp>
        <p:nvSpPr>
          <p:cNvPr id="15" name="Rectangle 14"/>
          <p:cNvSpPr/>
          <p:nvPr/>
        </p:nvSpPr>
        <p:spPr>
          <a:xfrm>
            <a:off x="1905000" y="1600200"/>
            <a:ext cx="1143000" cy="152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200400" y="1600200"/>
            <a:ext cx="1143000" cy="152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905000" y="1066800"/>
            <a:ext cx="1143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200400" y="1066800"/>
            <a:ext cx="1143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095500" y="2039035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Guest OS 1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3390900" y="2039035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Guest OS 2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2195814" y="111073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App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3491214" y="111073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App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nvirtualiz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581369"/>
            <a:ext cx="2391109" cy="1467055"/>
          </a:xfrm>
          <a:prstGeom prst="rect">
            <a:avLst/>
          </a:prstGeom>
        </p:spPr>
      </p:pic>
      <p:pic>
        <p:nvPicPr>
          <p:cNvPr id="3" name="Picture 2" descr="Virtualiz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905000"/>
            <a:ext cx="2381583" cy="2143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</dc:creator>
  <cp:lastModifiedBy>Julia</cp:lastModifiedBy>
  <cp:revision>5</cp:revision>
  <dcterms:created xsi:type="dcterms:W3CDTF">2006-08-16T00:00:00Z</dcterms:created>
  <dcterms:modified xsi:type="dcterms:W3CDTF">2012-11-28T17:09:56Z</dcterms:modified>
</cp:coreProperties>
</file>