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/>
    <p:restoredTop sz="86410"/>
  </p:normalViewPr>
  <p:slideViewPr>
    <p:cSldViewPr snapToObjects="1">
      <p:cViewPr>
        <p:scale>
          <a:sx n="100" d="100"/>
          <a:sy n="100" d="100"/>
        </p:scale>
        <p:origin x="-198" y="348"/>
      </p:cViewPr>
      <p:guideLst>
        <p:guide orient="horz" pos="981"/>
        <p:guide pos="29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eftPane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2552008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224644"/>
            <a:ext cx="2418420" cy="23673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533400" y="2592000"/>
            <a:ext cx="2418420" cy="205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33400" y="4644000"/>
            <a:ext cx="2418420" cy="1701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33400" y="6345324"/>
            <a:ext cx="2418420" cy="4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51820" y="615172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51820" y="2926007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51820" y="4802669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51820" y="6442279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1920" y="630932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Keyword Hits</a:t>
            </a:r>
            <a:endParaRPr lang="en-C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51920" y="4664169"/>
            <a:ext cx="6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Results</a:t>
            </a:r>
            <a:endParaRPr lang="en-CA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51920" y="2787507"/>
            <a:ext cx="56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Views</a:t>
            </a:r>
            <a:endParaRPr lang="en-C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51920" y="476672"/>
            <a:ext cx="909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Image Data</a:t>
            </a:r>
            <a:endParaRPr lang="en-CA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728700"/>
            <a:ext cx="2657143" cy="36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9592" y="2252700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899592" y="1088740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899591" y="3825044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/>
          <p:cNvCxnSpPr>
            <a:stCxn id="28" idx="3"/>
          </p:cNvCxnSpPr>
          <p:nvPr/>
        </p:nvCxnSpPr>
        <p:spPr>
          <a:xfrm>
            <a:off x="3490392" y="1448780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" idx="3"/>
          </p:cNvCxnSpPr>
          <p:nvPr/>
        </p:nvCxnSpPr>
        <p:spPr>
          <a:xfrm rot="10800000" flipV="1">
            <a:off x="3490392" y="1448780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90392" y="411307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0052" y="686066"/>
            <a:ext cx="2657143" cy="36666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0052" y="2210066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040052" y="1046106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040051" y="3782410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7630852" y="140614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0" idx="3"/>
          </p:cNvCxnSpPr>
          <p:nvPr/>
        </p:nvCxnSpPr>
        <p:spPr>
          <a:xfrm rot="10800000" flipV="1">
            <a:off x="7630852" y="1406146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30852" y="4070442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052" y="3105024"/>
            <a:ext cx="2591999" cy="54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32051" y="339299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3508" y="188640"/>
            <a:ext cx="7322477" cy="5708572"/>
            <a:chOff x="431542" y="260651"/>
            <a:chExt cx="7322477" cy="5708572"/>
          </a:xfrm>
        </p:grpSpPr>
        <p:pic>
          <p:nvPicPr>
            <p:cNvPr id="2" name="Picture 1" descr="DefaultVie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542" y="260651"/>
              <a:ext cx="7322477" cy="5708572"/>
            </a:xfrm>
            <a:prstGeom prst="rect">
              <a:avLst/>
            </a:prstGeom>
          </p:spPr>
        </p:pic>
        <p:sp>
          <p:nvSpPr>
            <p:cNvPr id="3" name="Rectangle 2"/>
            <p:cNvSpPr>
              <a:spLocks noChangeAspect="1"/>
            </p:cNvSpPr>
            <p:nvPr/>
          </p:nvSpPr>
          <p:spPr>
            <a:xfrm>
              <a:off x="539556" y="908720"/>
              <a:ext cx="2407948" cy="482021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987824" y="908720"/>
              <a:ext cx="4716524" cy="329647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987824" y="4149080"/>
              <a:ext cx="4716524" cy="15721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20372" y="172810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Verdana" pitchFamily="34" charset="0"/>
              </a:rPr>
              <a:t>Result Viewer</a:t>
            </a:r>
            <a:endParaRPr lang="en-CA" sz="1600" b="1" dirty="0">
              <a:latin typeface="Verdana" pitchFamily="34" charset="0"/>
            </a:endParaRP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7416314" y="2020489"/>
            <a:ext cx="504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20372" y="442213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Verdana" pitchFamily="34" charset="0"/>
              </a:rPr>
              <a:t>Content Viewer</a:t>
            </a:r>
            <a:endParaRPr lang="en-CA" sz="1600" b="1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90" y="6237312"/>
            <a:ext cx="188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Verdana" pitchFamily="34" charset="0"/>
              </a:rPr>
              <a:t>Data Explorer</a:t>
            </a:r>
            <a:endParaRPr lang="en-CA" sz="1600" b="1" dirty="0">
              <a:latin typeface="Verdana" pitchFamily="34" charset="0"/>
            </a:endParaRPr>
          </a:p>
        </p:txBody>
      </p:sp>
      <p:cxnSp>
        <p:nvCxnSpPr>
          <p:cNvPr id="19" name="Straight Connector 18"/>
          <p:cNvCxnSpPr>
            <a:stCxn id="14" idx="0"/>
          </p:cNvCxnSpPr>
          <p:nvPr/>
        </p:nvCxnSpPr>
        <p:spPr>
          <a:xfrm flipV="1">
            <a:off x="1467225" y="5649245"/>
            <a:ext cx="0" cy="588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</p:cNvCxnSpPr>
          <p:nvPr/>
        </p:nvCxnSpPr>
        <p:spPr>
          <a:xfrm flipH="1">
            <a:off x="7465985" y="4714518"/>
            <a:ext cx="4543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7724" y="1046106"/>
            <a:ext cx="2657143" cy="36666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87724" y="2570106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087724" y="1406146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087723" y="4142450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>
            <a:off x="4678524" y="176618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3" idx="3"/>
          </p:cNvCxnSpPr>
          <p:nvPr/>
        </p:nvCxnSpPr>
        <p:spPr>
          <a:xfrm rot="10800000" flipV="1">
            <a:off x="4678524" y="1766186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8524" y="4430482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87724" y="3465064"/>
            <a:ext cx="2591999" cy="54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79723" y="375303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17315" y="1948593"/>
            <a:ext cx="1836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Internet data extracted by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Recent Activity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7315" y="4171146"/>
            <a:ext cx="1692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Extracted by the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Thunderbird Parser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module.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16116" y="3487070"/>
            <a:ext cx="1657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Results from keyword search for Internet information.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tialContentVie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0571" y="2114714"/>
            <a:ext cx="6742858" cy="26285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0570" y="2173802"/>
            <a:ext cx="2975385" cy="2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68660"/>
            <a:ext cx="6929715" cy="5353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9752" y="6134816"/>
            <a:ext cx="1657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Result Viewer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2140" y="6134816"/>
            <a:ext cx="184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Content Viewer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79812" y="5722280"/>
            <a:ext cx="0" cy="412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6216" y="5697252"/>
            <a:ext cx="0" cy="412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960948"/>
            <a:ext cx="100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Date of file activity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043608" y="3194743"/>
            <a:ext cx="3600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gestInProgr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519" y="920117"/>
            <a:ext cx="8380953" cy="459904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444208" y="1088740"/>
            <a:ext cx="324036" cy="32403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6444208" y="5157192"/>
            <a:ext cx="1800200" cy="5040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841" y="1808820"/>
            <a:ext cx="2657143" cy="3666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0841" y="3332820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70841" y="2168860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770840" y="4905164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4361641" y="2528900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" idx="3"/>
          </p:cNvCxnSpPr>
          <p:nvPr/>
        </p:nvCxnSpPr>
        <p:spPr>
          <a:xfrm rot="10800000" flipV="1">
            <a:off x="4361641" y="2528900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1641" y="519319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8084" y="2694982"/>
            <a:ext cx="1836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Internet data extracted by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Recent Activity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8084" y="4905164"/>
            <a:ext cx="1692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Extracted by the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Thunderbird Parser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module.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00" y="943748"/>
            <a:ext cx="9024191" cy="4933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696" y="1376772"/>
            <a:ext cx="1692000" cy="434604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5496" y="2789637"/>
            <a:ext cx="2016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Data Explorer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3708" y="1376772"/>
            <a:ext cx="7115979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2888940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Result 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708" y="4221088"/>
            <a:ext cx="7115979" cy="15017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635896" y="4545124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Content Viewer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14501</TotalTime>
  <Words>67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971</cp:revision>
  <dcterms:created xsi:type="dcterms:W3CDTF">2006-08-16T00:00:00Z</dcterms:created>
  <dcterms:modified xsi:type="dcterms:W3CDTF">2013-09-06T13:04:20Z</dcterms:modified>
</cp:coreProperties>
</file>