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104" y="54"/>
      </p:cViewPr>
      <p:guideLst>
        <p:guide orient="horz" pos="981"/>
        <p:guide pos="29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eftPane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0"/>
            <a:ext cx="2552008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224644"/>
            <a:ext cx="2418420" cy="236735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533400" y="2592000"/>
            <a:ext cx="2418420" cy="205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533400" y="4644000"/>
            <a:ext cx="2418420" cy="17013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533400" y="6345324"/>
            <a:ext cx="2418420" cy="43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51820" y="615172"/>
            <a:ext cx="900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51820" y="2926007"/>
            <a:ext cx="900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51820" y="4802669"/>
            <a:ext cx="900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51820" y="6442279"/>
            <a:ext cx="900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1920" y="630932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Keyword Hits</a:t>
            </a:r>
            <a:endParaRPr lang="en-CA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51920" y="4664169"/>
            <a:ext cx="64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Results</a:t>
            </a:r>
            <a:endParaRPr lang="en-CA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51920" y="2787507"/>
            <a:ext cx="566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Views</a:t>
            </a:r>
            <a:endParaRPr lang="en-CA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51920" y="476672"/>
            <a:ext cx="909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Image Data</a:t>
            </a:r>
            <a:endParaRPr lang="en-CA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rnetArtifa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728700"/>
            <a:ext cx="2657143" cy="3666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9592" y="2252700"/>
            <a:ext cx="25908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899592" y="1088740"/>
            <a:ext cx="259080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899591" y="3825044"/>
            <a:ext cx="2592000" cy="570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/>
          <p:cNvCxnSpPr>
            <a:stCxn id="28" idx="3"/>
          </p:cNvCxnSpPr>
          <p:nvPr/>
        </p:nvCxnSpPr>
        <p:spPr>
          <a:xfrm>
            <a:off x="3490392" y="1448780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4" idx="3"/>
          </p:cNvCxnSpPr>
          <p:nvPr/>
        </p:nvCxnSpPr>
        <p:spPr>
          <a:xfrm rot="10800000" flipV="1">
            <a:off x="3490392" y="1448780"/>
            <a:ext cx="937592" cy="918220"/>
          </a:xfrm>
          <a:prstGeom prst="bentConnector3">
            <a:avLst>
              <a:gd name="adj1" fmla="val -5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90392" y="411307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nternetArtifa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0052" y="686066"/>
            <a:ext cx="2657143" cy="36666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40052" y="2210066"/>
            <a:ext cx="25908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040052" y="1046106"/>
            <a:ext cx="259080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5040051" y="3782410"/>
            <a:ext cx="2592000" cy="570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>
            <a:off x="7630852" y="140614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0" idx="3"/>
          </p:cNvCxnSpPr>
          <p:nvPr/>
        </p:nvCxnSpPr>
        <p:spPr>
          <a:xfrm rot="10800000" flipV="1">
            <a:off x="7630852" y="1406146"/>
            <a:ext cx="937592" cy="918220"/>
          </a:xfrm>
          <a:prstGeom prst="bentConnector3">
            <a:avLst>
              <a:gd name="adj1" fmla="val -5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30852" y="4070442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052" y="3105024"/>
            <a:ext cx="2591999" cy="54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32051" y="339299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3508" y="188640"/>
            <a:ext cx="7322477" cy="5708572"/>
            <a:chOff x="431542" y="260651"/>
            <a:chExt cx="7322477" cy="5708572"/>
          </a:xfrm>
        </p:grpSpPr>
        <p:pic>
          <p:nvPicPr>
            <p:cNvPr id="2" name="Picture 1" descr="DefaultView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542" y="260651"/>
              <a:ext cx="7322477" cy="5708572"/>
            </a:xfrm>
            <a:prstGeom prst="rect">
              <a:avLst/>
            </a:prstGeom>
          </p:spPr>
        </p:pic>
        <p:sp>
          <p:nvSpPr>
            <p:cNvPr id="3" name="Rectangle 2"/>
            <p:cNvSpPr>
              <a:spLocks noChangeAspect="1"/>
            </p:cNvSpPr>
            <p:nvPr/>
          </p:nvSpPr>
          <p:spPr>
            <a:xfrm>
              <a:off x="539556" y="908720"/>
              <a:ext cx="2407948" cy="482021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987824" y="908720"/>
              <a:ext cx="4716524" cy="3296471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987824" y="4149080"/>
              <a:ext cx="4716524" cy="157217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920372" y="172810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latin typeface="Verdana" pitchFamily="34" charset="0"/>
              </a:rPr>
              <a:t>Result Viewer</a:t>
            </a:r>
            <a:endParaRPr lang="en-CA" sz="1600" b="1" dirty="0">
              <a:latin typeface="Verdana" pitchFamily="34" charset="0"/>
            </a:endParaRPr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7416314" y="2020489"/>
            <a:ext cx="5040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20372" y="442213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latin typeface="Verdana" pitchFamily="34" charset="0"/>
              </a:rPr>
              <a:t>Content Viewer</a:t>
            </a:r>
            <a:endParaRPr lang="en-CA" sz="1600" b="1" dirty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90" y="6237312"/>
            <a:ext cx="188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latin typeface="Verdana" pitchFamily="34" charset="0"/>
              </a:rPr>
              <a:t>Data Explorer</a:t>
            </a:r>
            <a:endParaRPr lang="en-CA" sz="1600" b="1" dirty="0">
              <a:latin typeface="Verdana" pitchFamily="34" charset="0"/>
            </a:endParaRPr>
          </a:p>
        </p:txBody>
      </p:sp>
      <p:cxnSp>
        <p:nvCxnSpPr>
          <p:cNvPr id="19" name="Straight Connector 18"/>
          <p:cNvCxnSpPr>
            <a:stCxn id="14" idx="0"/>
          </p:cNvCxnSpPr>
          <p:nvPr/>
        </p:nvCxnSpPr>
        <p:spPr>
          <a:xfrm flipV="1">
            <a:off x="1467225" y="5649245"/>
            <a:ext cx="0" cy="588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1"/>
          </p:cNvCxnSpPr>
          <p:nvPr/>
        </p:nvCxnSpPr>
        <p:spPr>
          <a:xfrm flipH="1">
            <a:off x="7465985" y="4714518"/>
            <a:ext cx="4543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ternetArtifa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7724" y="1046106"/>
            <a:ext cx="2657143" cy="366666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87724" y="2570106"/>
            <a:ext cx="25908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2087724" y="1406146"/>
            <a:ext cx="259080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087723" y="4142450"/>
            <a:ext cx="2592000" cy="570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>
            <a:off x="4678524" y="176618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3" idx="3"/>
          </p:cNvCxnSpPr>
          <p:nvPr/>
        </p:nvCxnSpPr>
        <p:spPr>
          <a:xfrm rot="10800000" flipV="1">
            <a:off x="4678524" y="1766186"/>
            <a:ext cx="937592" cy="918220"/>
          </a:xfrm>
          <a:prstGeom prst="bentConnector3">
            <a:avLst>
              <a:gd name="adj1" fmla="val -5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8524" y="4430482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87724" y="3465064"/>
            <a:ext cx="2591999" cy="540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79723" y="375303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17315" y="1948593"/>
            <a:ext cx="18362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Internet data extracted by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Recent Activity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ingest module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7315" y="4171146"/>
            <a:ext cx="1692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Extracted by the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Thunderbird Parser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ingest module.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16116" y="3487070"/>
            <a:ext cx="1657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Results from keyword search for Internet information.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rtialContentVie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0571" y="2114714"/>
            <a:ext cx="6742858" cy="26285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0570" y="2173802"/>
            <a:ext cx="2975385" cy="21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meline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68660"/>
            <a:ext cx="6929715" cy="5353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9752" y="6134816"/>
            <a:ext cx="1657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Result Viewer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2140" y="6134816"/>
            <a:ext cx="184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Content Viewer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879812" y="5722280"/>
            <a:ext cx="0" cy="412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16216" y="5697252"/>
            <a:ext cx="0" cy="412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960948"/>
            <a:ext cx="1008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Date of file activity</a:t>
            </a:r>
            <a:endParaRPr lang="en-CA" sz="2000" b="1" dirty="0" smtClean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043608" y="3194743"/>
            <a:ext cx="3600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gestInProgr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912408"/>
            <a:ext cx="8412381" cy="463047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444208" y="1088740"/>
            <a:ext cx="324036" cy="32403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6444208" y="5157192"/>
            <a:ext cx="1800200" cy="5040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rnetArtifac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841" y="1808820"/>
            <a:ext cx="2657143" cy="3666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0841" y="3332820"/>
            <a:ext cx="25908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70841" y="2168860"/>
            <a:ext cx="259080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770840" y="4905164"/>
            <a:ext cx="2592000" cy="570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4361641" y="2528900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" idx="3"/>
          </p:cNvCxnSpPr>
          <p:nvPr/>
        </p:nvCxnSpPr>
        <p:spPr>
          <a:xfrm rot="10800000" flipV="1">
            <a:off x="4361641" y="2528900"/>
            <a:ext cx="937592" cy="918220"/>
          </a:xfrm>
          <a:prstGeom prst="bentConnector3">
            <a:avLst>
              <a:gd name="adj1" fmla="val -5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61641" y="5193196"/>
            <a:ext cx="9375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28084" y="2694982"/>
            <a:ext cx="18362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Internet data extracted by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Recent Activity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ingest module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8084" y="4905164"/>
            <a:ext cx="16921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Extracted by the </a:t>
            </a:r>
            <a:r>
              <a:rPr lang="en-US" sz="1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Thunderbird Parser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ingest module.</a:t>
            </a:r>
            <a:endParaRPr lang="en-CA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00" y="943748"/>
            <a:ext cx="9024191" cy="4933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696" y="1376772"/>
            <a:ext cx="1692000" cy="434604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5496" y="2789637"/>
            <a:ext cx="2016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/>
              <a:t>Data Explorer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3708" y="1376772"/>
            <a:ext cx="7115979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2888940"/>
            <a:ext cx="32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/>
              <a:t>Result 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3708" y="4221088"/>
            <a:ext cx="7115979" cy="150172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3635896" y="4545124"/>
            <a:ext cx="3636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/>
              <a:t>Content Viewer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14498</TotalTime>
  <Words>67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</dc:creator>
  <cp:lastModifiedBy>Julia</cp:lastModifiedBy>
  <cp:revision>970</cp:revision>
  <dcterms:created xsi:type="dcterms:W3CDTF">2006-08-16T00:00:00Z</dcterms:created>
  <dcterms:modified xsi:type="dcterms:W3CDTF">2013-04-13T13:24:32Z</dcterms:modified>
</cp:coreProperties>
</file>