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944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Julia\Documents\Cropper Captures\CropperCapture[37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762000"/>
            <a:ext cx="3657600" cy="4162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</dc:creator>
  <cp:lastModifiedBy>Julia</cp:lastModifiedBy>
  <cp:revision>455</cp:revision>
  <dcterms:created xsi:type="dcterms:W3CDTF">2006-08-16T00:00:00Z</dcterms:created>
  <dcterms:modified xsi:type="dcterms:W3CDTF">2012-11-26T03:00:00Z</dcterms:modified>
</cp:coreProperties>
</file>