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74DA1-10ED-4E4D-99EB-0BE4131AB59D}" v="65" dt="2018-11-28T22:13:54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Kienberger" userId="6c397d07a60791c4" providerId="LiveId" clId="{C3A74DA1-10ED-4E4D-99EB-0BE4131AB59D}"/>
    <pc:docChg chg="undo custSel mod addSld delSld modSld">
      <pc:chgData name="Julia Kienberger" userId="6c397d07a60791c4" providerId="LiveId" clId="{C3A74DA1-10ED-4E4D-99EB-0BE4131AB59D}" dt="2018-11-28T22:13:54.944" v="1706" actId="207"/>
      <pc:docMkLst>
        <pc:docMk/>
      </pc:docMkLst>
      <pc:sldChg chg="addSp delSp modSp mod setBg">
        <pc:chgData name="Julia Kienberger" userId="6c397d07a60791c4" providerId="LiveId" clId="{C3A74DA1-10ED-4E4D-99EB-0BE4131AB59D}" dt="2018-11-28T21:39:15.371" v="1089" actId="1036"/>
        <pc:sldMkLst>
          <pc:docMk/>
          <pc:sldMk cId="3668225130" sldId="256"/>
        </pc:sldMkLst>
        <pc:spChg chg="mod">
          <ac:chgData name="Julia Kienberger" userId="6c397d07a60791c4" providerId="LiveId" clId="{C3A74DA1-10ED-4E4D-99EB-0BE4131AB59D}" dt="2018-11-28T21:39:01.698" v="1072" actId="403"/>
          <ac:spMkLst>
            <pc:docMk/>
            <pc:sldMk cId="3668225130" sldId="256"/>
            <ac:spMk id="2" creationId="{C4F7CA49-550F-4C98-838B-E38DC23012E1}"/>
          </ac:spMkLst>
        </pc:spChg>
        <pc:spChg chg="mod">
          <ac:chgData name="Julia Kienberger" userId="6c397d07a60791c4" providerId="LiveId" clId="{C3A74DA1-10ED-4E4D-99EB-0BE4131AB59D}" dt="2018-11-28T21:39:15.371" v="1089" actId="1036"/>
          <ac:spMkLst>
            <pc:docMk/>
            <pc:sldMk cId="3668225130" sldId="256"/>
            <ac:spMk id="3" creationId="{3B2FA9CE-6421-4946-856A-8399861B307E}"/>
          </ac:spMkLst>
        </pc:spChg>
        <pc:spChg chg="add del">
          <ac:chgData name="Julia Kienberger" userId="6c397d07a60791c4" providerId="LiveId" clId="{C3A74DA1-10ED-4E4D-99EB-0BE4131AB59D}" dt="2018-11-28T21:37:52.840" v="1045" actId="26606"/>
          <ac:spMkLst>
            <pc:docMk/>
            <pc:sldMk cId="3668225130" sldId="256"/>
            <ac:spMk id="10" creationId="{066AE2FE-036E-44DB-8A9A-8E3261C9F484}"/>
          </ac:spMkLst>
        </pc:spChg>
        <pc:spChg chg="add del">
          <ac:chgData name="Julia Kienberger" userId="6c397d07a60791c4" providerId="LiveId" clId="{C3A74DA1-10ED-4E4D-99EB-0BE4131AB59D}" dt="2018-11-28T21:38:54.041" v="1068" actId="26606"/>
          <ac:spMkLst>
            <pc:docMk/>
            <pc:sldMk cId="3668225130" sldId="256"/>
            <ac:spMk id="12" creationId="{4EA0D2BB-E66C-43E1-9553-F0782C709386}"/>
          </ac:spMkLst>
        </pc:spChg>
        <pc:spChg chg="add del">
          <ac:chgData name="Julia Kienberger" userId="6c397d07a60791c4" providerId="LiveId" clId="{C3A74DA1-10ED-4E4D-99EB-0BE4131AB59D}" dt="2018-11-28T21:38:54.041" v="1068" actId="26606"/>
          <ac:spMkLst>
            <pc:docMk/>
            <pc:sldMk cId="3668225130" sldId="256"/>
            <ac:spMk id="13" creationId="{99D7C13F-A74A-458C-BD0A-E94D29F59A8A}"/>
          </ac:spMkLst>
        </pc:spChg>
        <pc:spChg chg="add">
          <ac:chgData name="Julia Kienberger" userId="6c397d07a60791c4" providerId="LiveId" clId="{C3A74DA1-10ED-4E4D-99EB-0BE4131AB59D}" dt="2018-11-28T21:38:54.041" v="1068" actId="26606"/>
          <ac:spMkLst>
            <pc:docMk/>
            <pc:sldMk cId="3668225130" sldId="256"/>
            <ac:spMk id="19" creationId="{5CC2B463-6BD5-411E-A3CA-67A9FE00313A}"/>
          </ac:spMkLst>
        </pc:spChg>
        <pc:spChg chg="add">
          <ac:chgData name="Julia Kienberger" userId="6c397d07a60791c4" providerId="LiveId" clId="{C3A74DA1-10ED-4E4D-99EB-0BE4131AB59D}" dt="2018-11-28T21:38:54.041" v="1068" actId="26606"/>
          <ac:spMkLst>
            <pc:docMk/>
            <pc:sldMk cId="3668225130" sldId="256"/>
            <ac:spMk id="21" creationId="{E83E6F24-3E64-4893-9F13-7BEE01C841E4}"/>
          </ac:spMkLst>
        </pc:spChg>
        <pc:picChg chg="add del">
          <ac:chgData name="Julia Kienberger" userId="6c397d07a60791c4" providerId="LiveId" clId="{C3A74DA1-10ED-4E4D-99EB-0BE4131AB59D}" dt="2018-11-28T21:37:52.840" v="1045" actId="26606"/>
          <ac:picMkLst>
            <pc:docMk/>
            <pc:sldMk cId="3668225130" sldId="256"/>
            <ac:picMk id="7" creationId="{48291430-7D7A-4064-873C-BB9DBA0E365E}"/>
          </ac:picMkLst>
        </pc:picChg>
        <pc:picChg chg="add mod ord">
          <ac:chgData name="Julia Kienberger" userId="6c397d07a60791c4" providerId="LiveId" clId="{C3A74DA1-10ED-4E4D-99EB-0BE4131AB59D}" dt="2018-11-28T21:38:54.041" v="1068" actId="26606"/>
          <ac:picMkLst>
            <pc:docMk/>
            <pc:sldMk cId="3668225130" sldId="256"/>
            <ac:picMk id="14" creationId="{B82F68F1-84D1-49C1-A58A-5CBB810A046F}"/>
          </ac:picMkLst>
        </pc:picChg>
      </pc:sldChg>
      <pc:sldChg chg="modSp">
        <pc:chgData name="Julia Kienberger" userId="6c397d07a60791c4" providerId="LiveId" clId="{C3A74DA1-10ED-4E4D-99EB-0BE4131AB59D}" dt="2018-11-28T22:11:29.185" v="1673" actId="403"/>
        <pc:sldMkLst>
          <pc:docMk/>
          <pc:sldMk cId="1256672257" sldId="257"/>
        </pc:sldMkLst>
        <pc:spChg chg="mod">
          <ac:chgData name="Julia Kienberger" userId="6c397d07a60791c4" providerId="LiveId" clId="{C3A74DA1-10ED-4E4D-99EB-0BE4131AB59D}" dt="2018-11-28T22:11:29.185" v="1673" actId="403"/>
          <ac:spMkLst>
            <pc:docMk/>
            <pc:sldMk cId="1256672257" sldId="257"/>
            <ac:spMk id="4" creationId="{BCB89434-9659-4B55-BC41-692FE6411C1F}"/>
          </ac:spMkLst>
        </pc:spChg>
      </pc:sldChg>
      <pc:sldChg chg="modSp add">
        <pc:chgData name="Julia Kienberger" userId="6c397d07a60791c4" providerId="LiveId" clId="{C3A74DA1-10ED-4E4D-99EB-0BE4131AB59D}" dt="2018-11-28T22:11:38.578" v="1675" actId="207"/>
        <pc:sldMkLst>
          <pc:docMk/>
          <pc:sldMk cId="1104782622" sldId="258"/>
        </pc:sldMkLst>
        <pc:spChg chg="mod">
          <ac:chgData name="Julia Kienberger" userId="6c397d07a60791c4" providerId="LiveId" clId="{C3A74DA1-10ED-4E4D-99EB-0BE4131AB59D}" dt="2018-11-28T21:33:44.126" v="1006"/>
          <ac:spMkLst>
            <pc:docMk/>
            <pc:sldMk cId="1104782622" sldId="258"/>
            <ac:spMk id="2" creationId="{9E773F6B-1CCF-45F5-B419-BFD3403B1F09}"/>
          </ac:spMkLst>
        </pc:spChg>
        <pc:spChg chg="mod">
          <ac:chgData name="Julia Kienberger" userId="6c397d07a60791c4" providerId="LiveId" clId="{C3A74DA1-10ED-4E4D-99EB-0BE4131AB59D}" dt="2018-11-28T20:55:23.815" v="183" actId="255"/>
          <ac:spMkLst>
            <pc:docMk/>
            <pc:sldMk cId="1104782622" sldId="258"/>
            <ac:spMk id="3" creationId="{34E3B8B0-10CE-43DC-AC5C-127AB3B70263}"/>
          </ac:spMkLst>
        </pc:spChg>
        <pc:spChg chg="mod">
          <ac:chgData name="Julia Kienberger" userId="6c397d07a60791c4" providerId="LiveId" clId="{C3A74DA1-10ED-4E4D-99EB-0BE4131AB59D}" dt="2018-11-28T22:11:38.578" v="1675" actId="207"/>
          <ac:spMkLst>
            <pc:docMk/>
            <pc:sldMk cId="1104782622" sldId="258"/>
            <ac:spMk id="4" creationId="{7634FE3F-1EF5-4998-97E9-CD5686C110FA}"/>
          </ac:spMkLst>
        </pc:spChg>
      </pc:sldChg>
      <pc:sldChg chg="modSp add">
        <pc:chgData name="Julia Kienberger" userId="6c397d07a60791c4" providerId="LiveId" clId="{C3A74DA1-10ED-4E4D-99EB-0BE4131AB59D}" dt="2018-11-28T22:11:51.374" v="1677" actId="207"/>
        <pc:sldMkLst>
          <pc:docMk/>
          <pc:sldMk cId="3690901819" sldId="259"/>
        </pc:sldMkLst>
        <pc:spChg chg="mod">
          <ac:chgData name="Julia Kienberger" userId="6c397d07a60791c4" providerId="LiveId" clId="{C3A74DA1-10ED-4E4D-99EB-0BE4131AB59D}" dt="2018-11-28T21:10:36.886" v="308" actId="403"/>
          <ac:spMkLst>
            <pc:docMk/>
            <pc:sldMk cId="3690901819" sldId="259"/>
            <ac:spMk id="2" creationId="{1403FB1A-F767-44F0-AF7F-74B96D3345F9}"/>
          </ac:spMkLst>
        </pc:spChg>
        <pc:spChg chg="mod">
          <ac:chgData name="Julia Kienberger" userId="6c397d07a60791c4" providerId="LiveId" clId="{C3A74DA1-10ED-4E4D-99EB-0BE4131AB59D}" dt="2018-11-28T21:10:41.609" v="311" actId="403"/>
          <ac:spMkLst>
            <pc:docMk/>
            <pc:sldMk cId="3690901819" sldId="259"/>
            <ac:spMk id="3" creationId="{A6F3090D-A58E-43AF-8463-CCC3BA676A23}"/>
          </ac:spMkLst>
        </pc:spChg>
        <pc:spChg chg="mod">
          <ac:chgData name="Julia Kienberger" userId="6c397d07a60791c4" providerId="LiveId" clId="{C3A74DA1-10ED-4E4D-99EB-0BE4131AB59D}" dt="2018-11-28T22:11:51.374" v="1677" actId="207"/>
          <ac:spMkLst>
            <pc:docMk/>
            <pc:sldMk cId="3690901819" sldId="259"/>
            <ac:spMk id="4" creationId="{F74519BC-D605-4C7A-814E-0A3CD2BC1E5A}"/>
          </ac:spMkLst>
        </pc:spChg>
      </pc:sldChg>
      <pc:sldChg chg="modSp add">
        <pc:chgData name="Julia Kienberger" userId="6c397d07a60791c4" providerId="LiveId" clId="{C3A74DA1-10ED-4E4D-99EB-0BE4131AB59D}" dt="2018-11-28T22:12:05.932" v="1679" actId="207"/>
        <pc:sldMkLst>
          <pc:docMk/>
          <pc:sldMk cId="2461859367" sldId="260"/>
        </pc:sldMkLst>
        <pc:spChg chg="mod">
          <ac:chgData name="Julia Kienberger" userId="6c397d07a60791c4" providerId="LiveId" clId="{C3A74DA1-10ED-4E4D-99EB-0BE4131AB59D}" dt="2018-11-28T21:14:50.724" v="521" actId="403"/>
          <ac:spMkLst>
            <pc:docMk/>
            <pc:sldMk cId="2461859367" sldId="260"/>
            <ac:spMk id="2" creationId="{C07D5A24-0319-4435-B36C-3855D90005AC}"/>
          </ac:spMkLst>
        </pc:spChg>
        <pc:spChg chg="mod">
          <ac:chgData name="Julia Kienberger" userId="6c397d07a60791c4" providerId="LiveId" clId="{C3A74DA1-10ED-4E4D-99EB-0BE4131AB59D}" dt="2018-11-28T21:14:54.658" v="524" actId="403"/>
          <ac:spMkLst>
            <pc:docMk/>
            <pc:sldMk cId="2461859367" sldId="260"/>
            <ac:spMk id="3" creationId="{7D38409B-DC79-45F3-98AC-D3708E11FF8F}"/>
          </ac:spMkLst>
        </pc:spChg>
        <pc:spChg chg="mod">
          <ac:chgData name="Julia Kienberger" userId="6c397d07a60791c4" providerId="LiveId" clId="{C3A74DA1-10ED-4E4D-99EB-0BE4131AB59D}" dt="2018-11-28T22:12:05.932" v="1679" actId="207"/>
          <ac:spMkLst>
            <pc:docMk/>
            <pc:sldMk cId="2461859367" sldId="260"/>
            <ac:spMk id="4" creationId="{04CC2303-8322-4DF1-8089-BC6E0BB79C4C}"/>
          </ac:spMkLst>
        </pc:spChg>
      </pc:sldChg>
      <pc:sldChg chg="modSp add">
        <pc:chgData name="Julia Kienberger" userId="6c397d07a60791c4" providerId="LiveId" clId="{C3A74DA1-10ED-4E4D-99EB-0BE4131AB59D}" dt="2018-11-28T22:12:18.432" v="1681" actId="207"/>
        <pc:sldMkLst>
          <pc:docMk/>
          <pc:sldMk cId="2757064441" sldId="261"/>
        </pc:sldMkLst>
        <pc:spChg chg="mod">
          <ac:chgData name="Julia Kienberger" userId="6c397d07a60791c4" providerId="LiveId" clId="{C3A74DA1-10ED-4E4D-99EB-0BE4131AB59D}" dt="2018-11-28T21:19:30.493" v="905" actId="403"/>
          <ac:spMkLst>
            <pc:docMk/>
            <pc:sldMk cId="2757064441" sldId="261"/>
            <ac:spMk id="2" creationId="{CECD53E8-1258-4B0A-922F-7C771E15BED1}"/>
          </ac:spMkLst>
        </pc:spChg>
        <pc:spChg chg="mod">
          <ac:chgData name="Julia Kienberger" userId="6c397d07a60791c4" providerId="LiveId" clId="{C3A74DA1-10ED-4E4D-99EB-0BE4131AB59D}" dt="2018-11-28T21:33:44.126" v="1006"/>
          <ac:spMkLst>
            <pc:docMk/>
            <pc:sldMk cId="2757064441" sldId="261"/>
            <ac:spMk id="3" creationId="{2CAFCFAA-6AFA-4CD6-95A7-6019422495A1}"/>
          </ac:spMkLst>
        </pc:spChg>
        <pc:spChg chg="mod">
          <ac:chgData name="Julia Kienberger" userId="6c397d07a60791c4" providerId="LiveId" clId="{C3A74DA1-10ED-4E4D-99EB-0BE4131AB59D}" dt="2018-11-28T22:12:18.432" v="1681" actId="207"/>
          <ac:spMkLst>
            <pc:docMk/>
            <pc:sldMk cId="2757064441" sldId="261"/>
            <ac:spMk id="4" creationId="{BBA67BA2-A656-401D-A729-9B2F52484D8B}"/>
          </ac:spMkLst>
        </pc:spChg>
      </pc:sldChg>
      <pc:sldChg chg="addSp delSp modSp add mod setBg delDesignElem">
        <pc:chgData name="Julia Kienberger" userId="6c397d07a60791c4" providerId="LiveId" clId="{C3A74DA1-10ED-4E4D-99EB-0BE4131AB59D}" dt="2018-11-28T22:12:32.746" v="1684" actId="207"/>
        <pc:sldMkLst>
          <pc:docMk/>
          <pc:sldMk cId="599822679" sldId="262"/>
        </pc:sldMkLst>
        <pc:spChg chg="mod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2" creationId="{29749E02-AE1A-46D3-B4C4-05329313F850}"/>
          </ac:spMkLst>
        </pc:spChg>
        <pc:spChg chg="add del">
          <ac:chgData name="Julia Kienberger" userId="6c397d07a60791c4" providerId="LiveId" clId="{C3A74DA1-10ED-4E4D-99EB-0BE4131AB59D}" dt="2018-11-28T21:29:21.083" v="912" actId="26606"/>
          <ac:spMkLst>
            <pc:docMk/>
            <pc:sldMk cId="599822679" sldId="262"/>
            <ac:spMk id="3" creationId="{676FF3A4-9F77-4074-8A36-A5DCE958289E}"/>
          </ac:spMkLst>
        </pc:spChg>
        <pc:spChg chg="mod">
          <ac:chgData name="Julia Kienberger" userId="6c397d07a60791c4" providerId="LiveId" clId="{C3A74DA1-10ED-4E4D-99EB-0BE4131AB59D}" dt="2018-11-28T22:12:32.746" v="1684" actId="207"/>
          <ac:spMkLst>
            <pc:docMk/>
            <pc:sldMk cId="599822679" sldId="262"/>
            <ac:spMk id="5" creationId="{9199F6E5-360F-4F4C-B930-BDD5F79603E4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6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8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1:29:17.006" v="911" actId="26606"/>
          <ac:spMkLst>
            <pc:docMk/>
            <pc:sldMk cId="599822679" sldId="262"/>
            <ac:spMk id="9" creationId="{BABD8CBF-1782-456F-AF12-36CD021CCCF6}"/>
          </ac:spMkLst>
        </pc:spChg>
        <pc:spChg chg="add del">
          <ac:chgData name="Julia Kienberger" userId="6c397d07a60791c4" providerId="LiveId" clId="{C3A74DA1-10ED-4E4D-99EB-0BE4131AB59D}" dt="2018-11-28T21:29:14.980" v="909" actId="26606"/>
          <ac:spMkLst>
            <pc:docMk/>
            <pc:sldMk cId="599822679" sldId="262"/>
            <ac:spMk id="10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1:29:17.006" v="911" actId="26606"/>
          <ac:spMkLst>
            <pc:docMk/>
            <pc:sldMk cId="599822679" sldId="262"/>
            <ac:spMk id="11" creationId="{18A186C0-DD3C-4FF4-B165-943244CBD116}"/>
          </ac:spMkLst>
        </pc:spChg>
        <pc:spChg chg="add del">
          <ac:chgData name="Julia Kienberger" userId="6c397d07a60791c4" providerId="LiveId" clId="{C3A74DA1-10ED-4E4D-99EB-0BE4131AB59D}" dt="2018-11-28T21:29:14.980" v="909" actId="26606"/>
          <ac:spMkLst>
            <pc:docMk/>
            <pc:sldMk cId="599822679" sldId="262"/>
            <ac:spMk id="12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1:29:14.980" v="909" actId="26606"/>
          <ac:spMkLst>
            <pc:docMk/>
            <pc:sldMk cId="599822679" sldId="262"/>
            <ac:spMk id="14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15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1:29:14.980" v="909" actId="26606"/>
          <ac:spMkLst>
            <pc:docMk/>
            <pc:sldMk cId="599822679" sldId="262"/>
            <ac:spMk id="16" creationId="{90EB7086-616E-4D44-94BE-D0F763561782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17" creationId="{90EB7086-616E-4D44-94BE-D0F763561782}"/>
          </ac:spMkLst>
        </pc:spChg>
        <pc:spChg chg="add del">
          <ac:chgData name="Julia Kienberger" userId="6c397d07a60791c4" providerId="LiveId" clId="{C3A74DA1-10ED-4E4D-99EB-0BE4131AB59D}" dt="2018-11-28T21:29:14.980" v="909" actId="26606"/>
          <ac:spMkLst>
            <pc:docMk/>
            <pc:sldMk cId="599822679" sldId="262"/>
            <ac:spMk id="18" creationId="{066AE2FE-036E-44DB-8A9A-8E3261C9F484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19" creationId="{066AE2FE-036E-44DB-8A9A-8E3261C9F484}"/>
          </ac:spMkLst>
        </pc:spChg>
        <pc:spChg chg="add del">
          <ac:chgData name="Julia Kienberger" userId="6c397d07a60791c4" providerId="LiveId" clId="{C3A74DA1-10ED-4E4D-99EB-0BE4131AB59D}" dt="2018-11-28T21:29:17.006" v="911" actId="26606"/>
          <ac:spMkLst>
            <pc:docMk/>
            <pc:sldMk cId="599822679" sldId="262"/>
            <ac:spMk id="23" creationId="{676FF3A4-9F77-4074-8A36-A5DCE958289E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26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28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30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32" creationId="{90EB7086-616E-4D44-94BE-D0F763561782}"/>
          </ac:spMkLst>
        </pc:spChg>
        <pc:spChg chg="add del">
          <ac:chgData name="Julia Kienberger" userId="6c397d07a60791c4" providerId="LiveId" clId="{C3A74DA1-10ED-4E4D-99EB-0BE4131AB59D}" dt="2018-11-28T21:47:34.329" v="1146" actId="26606"/>
          <ac:spMkLst>
            <pc:docMk/>
            <pc:sldMk cId="599822679" sldId="262"/>
            <ac:spMk id="34" creationId="{066AE2FE-036E-44DB-8A9A-8E3261C9F484}"/>
          </ac:spMkLst>
        </pc:spChg>
        <pc:grpChg chg="add del">
          <ac:chgData name="Julia Kienberger" userId="6c397d07a60791c4" providerId="LiveId" clId="{C3A74DA1-10ED-4E4D-99EB-0BE4131AB59D}" dt="2018-11-28T21:29:17.006" v="911" actId="26606"/>
          <ac:grpSpMkLst>
            <pc:docMk/>
            <pc:sldMk cId="599822679" sldId="262"/>
            <ac:grpSpMk id="13" creationId="{7E6B15A5-F4B5-4786-934F-E57C7FA30298}"/>
          </ac:grpSpMkLst>
        </pc:grpChg>
        <pc:picChg chg="add del">
          <ac:chgData name="Julia Kienberger" userId="6c397d07a60791c4" providerId="LiveId" clId="{C3A74DA1-10ED-4E4D-99EB-0BE4131AB59D}" dt="2018-11-28T21:29:21.083" v="912" actId="26606"/>
          <ac:picMkLst>
            <pc:docMk/>
            <pc:sldMk cId="599822679" sldId="262"/>
            <ac:picMk id="4" creationId="{020520C6-1708-470F-84EF-55C315DC8711}"/>
          </ac:picMkLst>
        </pc:picChg>
        <pc:picChg chg="add del">
          <ac:chgData name="Julia Kienberger" userId="6c397d07a60791c4" providerId="LiveId" clId="{C3A74DA1-10ED-4E4D-99EB-0BE4131AB59D}" dt="2018-11-28T21:29:14.980" v="909" actId="26606"/>
          <ac:picMkLst>
            <pc:docMk/>
            <pc:sldMk cId="599822679" sldId="262"/>
            <ac:picMk id="7" creationId="{020520C6-1708-470F-84EF-55C315DC8711}"/>
          </ac:picMkLst>
        </pc:picChg>
        <pc:picChg chg="add del">
          <ac:chgData name="Julia Kienberger" userId="6c397d07a60791c4" providerId="LiveId" clId="{C3A74DA1-10ED-4E4D-99EB-0BE4131AB59D}" dt="2018-11-28T21:29:17.006" v="911" actId="26606"/>
          <ac:picMkLst>
            <pc:docMk/>
            <pc:sldMk cId="599822679" sldId="262"/>
            <ac:picMk id="20" creationId="{020520C6-1708-470F-84EF-55C315DC8711}"/>
          </ac:picMkLst>
        </pc:picChg>
        <pc:picChg chg="add mod">
          <ac:chgData name="Julia Kienberger" userId="6c397d07a60791c4" providerId="LiveId" clId="{C3A74DA1-10ED-4E4D-99EB-0BE4131AB59D}" dt="2018-11-28T21:47:06.404" v="1144" actId="14100"/>
          <ac:picMkLst>
            <pc:docMk/>
            <pc:sldMk cId="599822679" sldId="262"/>
            <ac:picMk id="21" creationId="{020520C6-1708-470F-84EF-55C315DC8711}"/>
          </ac:picMkLst>
        </pc:picChg>
      </pc:sldChg>
      <pc:sldChg chg="addSp delSp modSp add mod setBg">
        <pc:chgData name="Julia Kienberger" userId="6c397d07a60791c4" providerId="LiveId" clId="{C3A74DA1-10ED-4E4D-99EB-0BE4131AB59D}" dt="2018-11-28T22:12:23.257" v="1682" actId="478"/>
        <pc:sldMkLst>
          <pc:docMk/>
          <pc:sldMk cId="725733483" sldId="263"/>
        </pc:sldMkLst>
        <pc:spChg chg="mod">
          <ac:chgData name="Julia Kienberger" userId="6c397d07a60791c4" providerId="LiveId" clId="{C3A74DA1-10ED-4E4D-99EB-0BE4131AB59D}" dt="2018-11-28T21:37:00.795" v="1043" actId="27636"/>
          <ac:spMkLst>
            <pc:docMk/>
            <pc:sldMk cId="725733483" sldId="263"/>
            <ac:spMk id="2" creationId="{E1FC1545-C74F-4DCE-9233-D442653D0379}"/>
          </ac:spMkLst>
        </pc:spChg>
        <pc:spChg chg="del">
          <ac:chgData name="Julia Kienberger" userId="6c397d07a60791c4" providerId="LiveId" clId="{C3A74DA1-10ED-4E4D-99EB-0BE4131AB59D}" dt="2018-11-28T21:34:41.030" v="1017"/>
          <ac:spMkLst>
            <pc:docMk/>
            <pc:sldMk cId="725733483" sldId="263"/>
            <ac:spMk id="3" creationId="{72E44129-2B93-4D02-9AA7-47E086FBCAFA}"/>
          </ac:spMkLst>
        </pc:spChg>
        <pc:spChg chg="del">
          <ac:chgData name="Julia Kienberger" userId="6c397d07a60791c4" providerId="LiveId" clId="{C3A74DA1-10ED-4E4D-99EB-0BE4131AB59D}" dt="2018-11-28T22:12:23.257" v="1682" actId="478"/>
          <ac:spMkLst>
            <pc:docMk/>
            <pc:sldMk cId="725733483" sldId="263"/>
            <ac:spMk id="4" creationId="{1E072850-28FC-4155-9397-7D939F9B4CC9}"/>
          </ac:spMkLst>
        </pc:spChg>
        <pc:spChg chg="add del">
          <ac:chgData name="Julia Kienberger" userId="6c397d07a60791c4" providerId="LiveId" clId="{C3A74DA1-10ED-4E4D-99EB-0BE4131AB59D}" dt="2018-11-28T21:35:33.564" v="1020" actId="26606"/>
          <ac:spMkLst>
            <pc:docMk/>
            <pc:sldMk cId="725733483" sldId="263"/>
            <ac:spMk id="9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1:35:33.564" v="1020" actId="26606"/>
          <ac:spMkLst>
            <pc:docMk/>
            <pc:sldMk cId="725733483" sldId="263"/>
            <ac:spMk id="11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1:35:33.564" v="1020" actId="26606"/>
          <ac:spMkLst>
            <pc:docMk/>
            <pc:sldMk cId="725733483" sldId="263"/>
            <ac:spMk id="13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1:35:33.564" v="1020" actId="26606"/>
          <ac:spMkLst>
            <pc:docMk/>
            <pc:sldMk cId="725733483" sldId="263"/>
            <ac:spMk id="15" creationId="{90EB7086-616E-4D44-94BE-D0F763561782}"/>
          </ac:spMkLst>
        </pc:spChg>
        <pc:spChg chg="add del">
          <ac:chgData name="Julia Kienberger" userId="6c397d07a60791c4" providerId="LiveId" clId="{C3A74DA1-10ED-4E4D-99EB-0BE4131AB59D}" dt="2018-11-28T21:35:33.564" v="1020" actId="26606"/>
          <ac:spMkLst>
            <pc:docMk/>
            <pc:sldMk cId="725733483" sldId="263"/>
            <ac:spMk id="17" creationId="{5CC2B463-6BD5-411E-A3CA-67A9FE00313A}"/>
          </ac:spMkLst>
        </pc:spChg>
        <pc:spChg chg="add del">
          <ac:chgData name="Julia Kienberger" userId="6c397d07a60791c4" providerId="LiveId" clId="{C3A74DA1-10ED-4E4D-99EB-0BE4131AB59D}" dt="2018-11-28T21:35:33.564" v="1020" actId="26606"/>
          <ac:spMkLst>
            <pc:docMk/>
            <pc:sldMk cId="725733483" sldId="263"/>
            <ac:spMk id="19" creationId="{E83E6F24-3E64-4893-9F13-7BEE01C841E4}"/>
          </ac:spMkLst>
        </pc:spChg>
        <pc:spChg chg="add">
          <ac:chgData name="Julia Kienberger" userId="6c397d07a60791c4" providerId="LiveId" clId="{C3A74DA1-10ED-4E4D-99EB-0BE4131AB59D}" dt="2018-11-28T21:35:33.625" v="1021" actId="26606"/>
          <ac:spMkLst>
            <pc:docMk/>
            <pc:sldMk cId="725733483" sldId="263"/>
            <ac:spMk id="21" creationId="{48E96387-12F1-45E4-9322-ABBF2EE040E9}"/>
          </ac:spMkLst>
        </pc:spChg>
        <pc:spChg chg="add">
          <ac:chgData name="Julia Kienberger" userId="6c397d07a60791c4" providerId="LiveId" clId="{C3A74DA1-10ED-4E4D-99EB-0BE4131AB59D}" dt="2018-11-28T21:35:33.625" v="1021" actId="26606"/>
          <ac:spMkLst>
            <pc:docMk/>
            <pc:sldMk cId="725733483" sldId="263"/>
            <ac:spMk id="22" creationId="{A9F421DD-DE4E-4547-A904-3F80E25E3F35}"/>
          </ac:spMkLst>
        </pc:spChg>
        <pc:spChg chg="add">
          <ac:chgData name="Julia Kienberger" userId="6c397d07a60791c4" providerId="LiveId" clId="{C3A74DA1-10ED-4E4D-99EB-0BE4131AB59D}" dt="2018-11-28T21:35:33.625" v="1021" actId="26606"/>
          <ac:spMkLst>
            <pc:docMk/>
            <pc:sldMk cId="725733483" sldId="263"/>
            <ac:spMk id="23" creationId="{09985DEC-1215-4209-9708-B45CC977402E}"/>
          </ac:spMkLst>
        </pc:spChg>
        <pc:spChg chg="add">
          <ac:chgData name="Julia Kienberger" userId="6c397d07a60791c4" providerId="LiveId" clId="{C3A74DA1-10ED-4E4D-99EB-0BE4131AB59D}" dt="2018-11-28T21:35:33.625" v="1021" actId="26606"/>
          <ac:spMkLst>
            <pc:docMk/>
            <pc:sldMk cId="725733483" sldId="263"/>
            <ac:spMk id="24" creationId="{90EB7086-616E-4D44-94BE-D0F763561782}"/>
          </ac:spMkLst>
        </pc:spChg>
        <pc:spChg chg="add">
          <ac:chgData name="Julia Kienberger" userId="6c397d07a60791c4" providerId="LiveId" clId="{C3A74DA1-10ED-4E4D-99EB-0BE4131AB59D}" dt="2018-11-28T21:35:33.625" v="1021" actId="26606"/>
          <ac:spMkLst>
            <pc:docMk/>
            <pc:sldMk cId="725733483" sldId="263"/>
            <ac:spMk id="25" creationId="{066AE2FE-036E-44DB-8A9A-8E3261C9F484}"/>
          </ac:spMkLst>
        </pc:spChg>
        <pc:picChg chg="add del">
          <ac:chgData name="Julia Kienberger" userId="6c397d07a60791c4" providerId="LiveId" clId="{C3A74DA1-10ED-4E4D-99EB-0BE4131AB59D}" dt="2018-11-28T21:35:33.564" v="1020" actId="26606"/>
          <ac:picMkLst>
            <pc:docMk/>
            <pc:sldMk cId="725733483" sldId="263"/>
            <ac:picMk id="6" creationId="{F7765DC6-E7D1-4499-A607-DAA63894E848}"/>
          </ac:picMkLst>
        </pc:picChg>
        <pc:picChg chg="add mod">
          <ac:chgData name="Julia Kienberger" userId="6c397d07a60791c4" providerId="LiveId" clId="{C3A74DA1-10ED-4E4D-99EB-0BE4131AB59D}" dt="2018-11-28T21:36:39.750" v="1027" actId="1076"/>
          <ac:picMkLst>
            <pc:docMk/>
            <pc:sldMk cId="725733483" sldId="263"/>
            <ac:picMk id="26" creationId="{6F52F519-71E8-41BE-8798-C02BC4F4A299}"/>
          </ac:picMkLst>
        </pc:picChg>
      </pc:sldChg>
      <pc:sldChg chg="addSp delSp modSp add del mod setBg setClrOvrMap">
        <pc:chgData name="Julia Kienberger" userId="6c397d07a60791c4" providerId="LiveId" clId="{C3A74DA1-10ED-4E4D-99EB-0BE4131AB59D}" dt="2018-11-28T21:33:52.540" v="1007" actId="2696"/>
        <pc:sldMkLst>
          <pc:docMk/>
          <pc:sldMk cId="2427456717" sldId="263"/>
        </pc:sldMkLst>
        <pc:spChg chg="mod">
          <ac:chgData name="Julia Kienberger" userId="6c397d07a60791c4" providerId="LiveId" clId="{C3A74DA1-10ED-4E4D-99EB-0BE4131AB59D}" dt="2018-11-28T21:31:36.975" v="995" actId="26606"/>
          <ac:spMkLst>
            <pc:docMk/>
            <pc:sldMk cId="2427456717" sldId="263"/>
            <ac:spMk id="2" creationId="{135C14F6-56B5-475E-A2A1-0981B91B3A17}"/>
          </ac:spMkLst>
        </pc:spChg>
        <pc:spChg chg="add del mod">
          <ac:chgData name="Julia Kienberger" userId="6c397d07a60791c4" providerId="LiveId" clId="{C3A74DA1-10ED-4E4D-99EB-0BE4131AB59D}" dt="2018-11-28T21:32:16.032" v="998"/>
          <ac:spMkLst>
            <pc:docMk/>
            <pc:sldMk cId="2427456717" sldId="263"/>
            <ac:spMk id="3" creationId="{D4DFAD31-9D8D-4D00-8958-909668AB6109}"/>
          </ac:spMkLst>
        </pc:spChg>
        <pc:spChg chg="add del mod">
          <ac:chgData name="Julia Kienberger" userId="6c397d07a60791c4" providerId="LiveId" clId="{C3A74DA1-10ED-4E4D-99EB-0BE4131AB59D}" dt="2018-11-28T21:32:16.032" v="998"/>
          <ac:spMkLst>
            <pc:docMk/>
            <pc:sldMk cId="2427456717" sldId="263"/>
            <ac:spMk id="4" creationId="{9FEA02FE-C253-4C52-9F89-D0AB99B87C60}"/>
          </ac:spMkLst>
        </pc:spChg>
        <pc:spChg chg="add del">
          <ac:chgData name="Julia Kienberger" userId="6c397d07a60791c4" providerId="LiveId" clId="{C3A74DA1-10ED-4E4D-99EB-0BE4131AB59D}" dt="2018-11-28T21:31:21.417" v="985" actId="26606"/>
          <ac:spMkLst>
            <pc:docMk/>
            <pc:sldMk cId="2427456717" sldId="263"/>
            <ac:spMk id="10" creationId="{BFDA9692-ECDC-4B59-86B2-8C90FDE1A055}"/>
          </ac:spMkLst>
        </pc:spChg>
        <pc:spChg chg="add del">
          <ac:chgData name="Julia Kienberger" userId="6c397d07a60791c4" providerId="LiveId" clId="{C3A74DA1-10ED-4E4D-99EB-0BE4131AB59D}" dt="2018-11-28T21:31:21.417" v="985" actId="26606"/>
          <ac:spMkLst>
            <pc:docMk/>
            <pc:sldMk cId="2427456717" sldId="263"/>
            <ac:spMk id="12" creationId="{12C05506-42A1-49C0-9D87-081CCD9023D6}"/>
          </ac:spMkLst>
        </pc:spChg>
        <pc:spChg chg="add del">
          <ac:chgData name="Julia Kienberger" userId="6c397d07a60791c4" providerId="LiveId" clId="{C3A74DA1-10ED-4E4D-99EB-0BE4131AB59D}" dt="2018-11-28T21:31:23.445" v="987" actId="26606"/>
          <ac:spMkLst>
            <pc:docMk/>
            <pc:sldMk cId="2427456717" sldId="263"/>
            <ac:spMk id="14" creationId="{BB4C527F-AA88-4BD2-819A-06921EEB490A}"/>
          </ac:spMkLst>
        </pc:spChg>
        <pc:spChg chg="add del">
          <ac:chgData name="Julia Kienberger" userId="6c397d07a60791c4" providerId="LiveId" clId="{C3A74DA1-10ED-4E4D-99EB-0BE4131AB59D}" dt="2018-11-28T21:31:23.445" v="987" actId="26606"/>
          <ac:spMkLst>
            <pc:docMk/>
            <pc:sldMk cId="2427456717" sldId="263"/>
            <ac:spMk id="15" creationId="{BF1BEFAC-BF22-4CF8-9B60-C1CACA905DF7}"/>
          </ac:spMkLst>
        </pc:spChg>
        <pc:spChg chg="add del">
          <ac:chgData name="Julia Kienberger" userId="6c397d07a60791c4" providerId="LiveId" clId="{C3A74DA1-10ED-4E4D-99EB-0BE4131AB59D}" dt="2018-11-28T21:31:24.335" v="989" actId="26606"/>
          <ac:spMkLst>
            <pc:docMk/>
            <pc:sldMk cId="2427456717" sldId="263"/>
            <ac:spMk id="18" creationId="{BB4C527F-AA88-4BD2-819A-06921EEB490A}"/>
          </ac:spMkLst>
        </pc:spChg>
        <pc:spChg chg="add del">
          <ac:chgData name="Julia Kienberger" userId="6c397d07a60791c4" providerId="LiveId" clId="{C3A74DA1-10ED-4E4D-99EB-0BE4131AB59D}" dt="2018-11-28T21:31:24.335" v="989" actId="26606"/>
          <ac:spMkLst>
            <pc:docMk/>
            <pc:sldMk cId="2427456717" sldId="263"/>
            <ac:spMk id="19" creationId="{BF1BEFAC-BF22-4CF8-9B60-C1CACA905DF7}"/>
          </ac:spMkLst>
        </pc:spChg>
        <pc:spChg chg="add del">
          <ac:chgData name="Julia Kienberger" userId="6c397d07a60791c4" providerId="LiveId" clId="{C3A74DA1-10ED-4E4D-99EB-0BE4131AB59D}" dt="2018-11-28T21:31:27.423" v="991" actId="26606"/>
          <ac:spMkLst>
            <pc:docMk/>
            <pc:sldMk cId="2427456717" sldId="263"/>
            <ac:spMk id="22" creationId="{66274610-0B8D-4F68-A77F-F6160E3C80BB}"/>
          </ac:spMkLst>
        </pc:spChg>
        <pc:spChg chg="add del">
          <ac:chgData name="Julia Kienberger" userId="6c397d07a60791c4" providerId="LiveId" clId="{C3A74DA1-10ED-4E4D-99EB-0BE4131AB59D}" dt="2018-11-28T21:31:27.423" v="991" actId="26606"/>
          <ac:spMkLst>
            <pc:docMk/>
            <pc:sldMk cId="2427456717" sldId="263"/>
            <ac:spMk id="23" creationId="{A8820321-1BC7-42E1-B710-A84C5A220CD9}"/>
          </ac:spMkLst>
        </pc:spChg>
        <pc:spChg chg="add del">
          <ac:chgData name="Julia Kienberger" userId="6c397d07a60791c4" providerId="LiveId" clId="{C3A74DA1-10ED-4E4D-99EB-0BE4131AB59D}" dt="2018-11-28T21:31:27.423" v="991" actId="26606"/>
          <ac:spMkLst>
            <pc:docMk/>
            <pc:sldMk cId="2427456717" sldId="263"/>
            <ac:spMk id="24" creationId="{F2C26AE0-EBFE-438D-AA3D-CAA6DAC633B9}"/>
          </ac:spMkLst>
        </pc:spChg>
        <pc:spChg chg="add del">
          <ac:chgData name="Julia Kienberger" userId="6c397d07a60791c4" providerId="LiveId" clId="{C3A74DA1-10ED-4E4D-99EB-0BE4131AB59D}" dt="2018-11-28T21:31:27.423" v="991" actId="26606"/>
          <ac:spMkLst>
            <pc:docMk/>
            <pc:sldMk cId="2427456717" sldId="263"/>
            <ac:spMk id="25" creationId="{828057AF-D878-40E9-BA0D-638F35F0554E}"/>
          </ac:spMkLst>
        </pc:spChg>
        <pc:spChg chg="add del">
          <ac:chgData name="Julia Kienberger" userId="6c397d07a60791c4" providerId="LiveId" clId="{C3A74DA1-10ED-4E4D-99EB-0BE4131AB59D}" dt="2018-11-28T21:31:27.423" v="991" actId="26606"/>
          <ac:spMkLst>
            <pc:docMk/>
            <pc:sldMk cId="2427456717" sldId="263"/>
            <ac:spMk id="26" creationId="{10E46F63-BF3A-400A-A34D-308744F04A8A}"/>
          </ac:spMkLst>
        </pc:spChg>
        <pc:spChg chg="add del">
          <ac:chgData name="Julia Kienberger" userId="6c397d07a60791c4" providerId="LiveId" clId="{C3A74DA1-10ED-4E4D-99EB-0BE4131AB59D}" dt="2018-11-28T21:31:30.024" v="993" actId="26606"/>
          <ac:spMkLst>
            <pc:docMk/>
            <pc:sldMk cId="2427456717" sldId="263"/>
            <ac:spMk id="29" creationId="{CE8BCA1D-ACDF-4D63-9AA0-366C4F8553DD}"/>
          </ac:spMkLst>
        </pc:spChg>
        <pc:spChg chg="add del">
          <ac:chgData name="Julia Kienberger" userId="6c397d07a60791c4" providerId="LiveId" clId="{C3A74DA1-10ED-4E4D-99EB-0BE4131AB59D}" dt="2018-11-28T21:31:30.024" v="993" actId="26606"/>
          <ac:spMkLst>
            <pc:docMk/>
            <pc:sldMk cId="2427456717" sldId="263"/>
            <ac:spMk id="30" creationId="{5DB82E3F-D9C4-42E7-AABF-D760C2F5615B}"/>
          </ac:spMkLst>
        </pc:spChg>
        <pc:spChg chg="add del">
          <ac:chgData name="Julia Kienberger" userId="6c397d07a60791c4" providerId="LiveId" clId="{C3A74DA1-10ED-4E4D-99EB-0BE4131AB59D}" dt="2018-11-28T21:31:30.024" v="993" actId="26606"/>
          <ac:spMkLst>
            <pc:docMk/>
            <pc:sldMk cId="2427456717" sldId="263"/>
            <ac:spMk id="31" creationId="{5F145784-B126-48E6-B33B-0BEA2EBF1884}"/>
          </ac:spMkLst>
        </pc:spChg>
        <pc:spChg chg="add del">
          <ac:chgData name="Julia Kienberger" userId="6c397d07a60791c4" providerId="LiveId" clId="{C3A74DA1-10ED-4E4D-99EB-0BE4131AB59D}" dt="2018-11-28T21:31:30.024" v="993" actId="26606"/>
          <ac:spMkLst>
            <pc:docMk/>
            <pc:sldMk cId="2427456717" sldId="263"/>
            <ac:spMk id="32" creationId="{06AD7FED-ECA8-4F84-9067-C1B1E9610F13}"/>
          </ac:spMkLst>
        </pc:spChg>
        <pc:spChg chg="add del">
          <ac:chgData name="Julia Kienberger" userId="6c397d07a60791c4" providerId="LiveId" clId="{C3A74DA1-10ED-4E4D-99EB-0BE4131AB59D}" dt="2018-11-28T21:31:30.024" v="993" actId="26606"/>
          <ac:spMkLst>
            <pc:docMk/>
            <pc:sldMk cId="2427456717" sldId="263"/>
            <ac:spMk id="33" creationId="{74DF12F2-5059-41AC-A8BD-D5E115CDC266}"/>
          </ac:spMkLst>
        </pc:spChg>
        <pc:graphicFrameChg chg="add del">
          <ac:chgData name="Julia Kienberger" userId="6c397d07a60791c4" providerId="LiveId" clId="{C3A74DA1-10ED-4E4D-99EB-0BE4131AB59D}" dt="2018-11-28T21:31:16.273" v="981" actId="26606"/>
          <ac:graphicFrameMkLst>
            <pc:docMk/>
            <pc:sldMk cId="2427456717" sldId="263"/>
            <ac:graphicFrameMk id="5" creationId="{419B771A-E001-4E86-A7C0-BA38A654A743}"/>
          </ac:graphicFrameMkLst>
        </pc:graphicFrameChg>
        <pc:graphicFrameChg chg="add del">
          <ac:chgData name="Julia Kienberger" userId="6c397d07a60791c4" providerId="LiveId" clId="{C3A74DA1-10ED-4E4D-99EB-0BE4131AB59D}" dt="2018-11-28T21:31:18.977" v="983" actId="26606"/>
          <ac:graphicFrameMkLst>
            <pc:docMk/>
            <pc:sldMk cId="2427456717" sldId="263"/>
            <ac:graphicFrameMk id="7" creationId="{FE578533-7369-4E1A-B077-869E5E2768BB}"/>
          </ac:graphicFrameMkLst>
        </pc:graphicFrameChg>
        <pc:graphicFrameChg chg="add del">
          <ac:chgData name="Julia Kienberger" userId="6c397d07a60791c4" providerId="LiveId" clId="{C3A74DA1-10ED-4E4D-99EB-0BE4131AB59D}" dt="2018-11-28T21:31:21.417" v="985" actId="26606"/>
          <ac:graphicFrameMkLst>
            <pc:docMk/>
            <pc:sldMk cId="2427456717" sldId="263"/>
            <ac:graphicFrameMk id="9" creationId="{644AE6C7-3366-444D-85CE-BD4F595E5661}"/>
          </ac:graphicFrameMkLst>
        </pc:graphicFrameChg>
        <pc:graphicFrameChg chg="add del">
          <ac:chgData name="Julia Kienberger" userId="6c397d07a60791c4" providerId="LiveId" clId="{C3A74DA1-10ED-4E4D-99EB-0BE4131AB59D}" dt="2018-11-28T21:31:23.445" v="987" actId="26606"/>
          <ac:graphicFrameMkLst>
            <pc:docMk/>
            <pc:sldMk cId="2427456717" sldId="263"/>
            <ac:graphicFrameMk id="16" creationId="{8A7326BB-4658-4024-9C9D-49A0446B5B36}"/>
          </ac:graphicFrameMkLst>
        </pc:graphicFrameChg>
        <pc:graphicFrameChg chg="add del">
          <ac:chgData name="Julia Kienberger" userId="6c397d07a60791c4" providerId="LiveId" clId="{C3A74DA1-10ED-4E4D-99EB-0BE4131AB59D}" dt="2018-11-28T21:31:24.335" v="989" actId="26606"/>
          <ac:graphicFrameMkLst>
            <pc:docMk/>
            <pc:sldMk cId="2427456717" sldId="263"/>
            <ac:graphicFrameMk id="20" creationId="{1F4A39DA-1960-4F26-96FE-473D0671E584}"/>
          </ac:graphicFrameMkLst>
        </pc:graphicFrameChg>
        <pc:graphicFrameChg chg="add del">
          <ac:chgData name="Julia Kienberger" userId="6c397d07a60791c4" providerId="LiveId" clId="{C3A74DA1-10ED-4E4D-99EB-0BE4131AB59D}" dt="2018-11-28T21:31:27.423" v="991" actId="26606"/>
          <ac:graphicFrameMkLst>
            <pc:docMk/>
            <pc:sldMk cId="2427456717" sldId="263"/>
            <ac:graphicFrameMk id="27" creationId="{ACAA7CCC-D966-48C7-89E0-22851DA1215E}"/>
          </ac:graphicFrameMkLst>
        </pc:graphicFrameChg>
        <pc:graphicFrameChg chg="add del">
          <ac:chgData name="Julia Kienberger" userId="6c397d07a60791c4" providerId="LiveId" clId="{C3A74DA1-10ED-4E4D-99EB-0BE4131AB59D}" dt="2018-11-28T21:31:30.024" v="993" actId="26606"/>
          <ac:graphicFrameMkLst>
            <pc:docMk/>
            <pc:sldMk cId="2427456717" sldId="263"/>
            <ac:graphicFrameMk id="34" creationId="{7F126898-C083-4C00-9463-2061AB80BC1D}"/>
          </ac:graphicFrameMkLst>
        </pc:graphicFrameChg>
        <pc:graphicFrameChg chg="add del">
          <ac:chgData name="Julia Kienberger" userId="6c397d07a60791c4" providerId="LiveId" clId="{C3A74DA1-10ED-4E4D-99EB-0BE4131AB59D}" dt="2018-11-28T21:31:36.975" v="995" actId="26606"/>
          <ac:graphicFrameMkLst>
            <pc:docMk/>
            <pc:sldMk cId="2427456717" sldId="263"/>
            <ac:graphicFrameMk id="36" creationId="{419B771A-E001-4E86-A7C0-BA38A654A743}"/>
          </ac:graphicFrameMkLst>
        </pc:graphicFrameChg>
      </pc:sldChg>
      <pc:sldChg chg="delSp add del setBg delDesignElem">
        <pc:chgData name="Julia Kienberger" userId="6c397d07a60791c4" providerId="LiveId" clId="{C3A74DA1-10ED-4E4D-99EB-0BE4131AB59D}" dt="2018-11-28T21:39:44.495" v="1092" actId="2696"/>
        <pc:sldMkLst>
          <pc:docMk/>
          <pc:sldMk cId="2746211290" sldId="264"/>
        </pc:sldMkLst>
        <pc:spChg chg="del">
          <ac:chgData name="Julia Kienberger" userId="6c397d07a60791c4" providerId="LiveId" clId="{C3A74DA1-10ED-4E4D-99EB-0BE4131AB59D}" dt="2018-11-28T21:39:36.767" v="1091"/>
          <ac:spMkLst>
            <pc:docMk/>
            <pc:sldMk cId="2746211290" sldId="264"/>
            <ac:spMk id="6" creationId="{48E96387-12F1-45E4-9322-ABBF2EE040E9}"/>
          </ac:spMkLst>
        </pc:spChg>
        <pc:spChg chg="del">
          <ac:chgData name="Julia Kienberger" userId="6c397d07a60791c4" providerId="LiveId" clId="{C3A74DA1-10ED-4E4D-99EB-0BE4131AB59D}" dt="2018-11-28T21:39:36.767" v="1091"/>
          <ac:spMkLst>
            <pc:docMk/>
            <pc:sldMk cId="2746211290" sldId="264"/>
            <ac:spMk id="8" creationId="{A9F421DD-DE4E-4547-A904-3F80E25E3F35}"/>
          </ac:spMkLst>
        </pc:spChg>
        <pc:spChg chg="del">
          <ac:chgData name="Julia Kienberger" userId="6c397d07a60791c4" providerId="LiveId" clId="{C3A74DA1-10ED-4E4D-99EB-0BE4131AB59D}" dt="2018-11-28T21:39:36.767" v="1091"/>
          <ac:spMkLst>
            <pc:docMk/>
            <pc:sldMk cId="2746211290" sldId="264"/>
            <ac:spMk id="15" creationId="{09985DEC-1215-4209-9708-B45CC977402E}"/>
          </ac:spMkLst>
        </pc:spChg>
        <pc:spChg chg="del">
          <ac:chgData name="Julia Kienberger" userId="6c397d07a60791c4" providerId="LiveId" clId="{C3A74DA1-10ED-4E4D-99EB-0BE4131AB59D}" dt="2018-11-28T21:39:36.767" v="1091"/>
          <ac:spMkLst>
            <pc:docMk/>
            <pc:sldMk cId="2746211290" sldId="264"/>
            <ac:spMk id="17" creationId="{90EB7086-616E-4D44-94BE-D0F763561782}"/>
          </ac:spMkLst>
        </pc:spChg>
        <pc:spChg chg="del">
          <ac:chgData name="Julia Kienberger" userId="6c397d07a60791c4" providerId="LiveId" clId="{C3A74DA1-10ED-4E4D-99EB-0BE4131AB59D}" dt="2018-11-28T21:39:36.767" v="1091"/>
          <ac:spMkLst>
            <pc:docMk/>
            <pc:sldMk cId="2746211290" sldId="264"/>
            <ac:spMk id="19" creationId="{066AE2FE-036E-44DB-8A9A-8E3261C9F484}"/>
          </ac:spMkLst>
        </pc:spChg>
      </pc:sldChg>
      <pc:sldChg chg="addSp delSp modSp add del mod setBg">
        <pc:chgData name="Julia Kienberger" userId="6c397d07a60791c4" providerId="LiveId" clId="{C3A74DA1-10ED-4E4D-99EB-0BE4131AB59D}" dt="2018-11-28T21:45:21.123" v="1142" actId="2696"/>
        <pc:sldMkLst>
          <pc:docMk/>
          <pc:sldMk cId="3071089841" sldId="264"/>
        </pc:sldMkLst>
        <pc:spChg chg="mod">
          <ac:chgData name="Julia Kienberger" userId="6c397d07a60791c4" providerId="LiveId" clId="{C3A74DA1-10ED-4E4D-99EB-0BE4131AB59D}" dt="2018-11-28T21:43:37.236" v="1129" actId="403"/>
          <ac:spMkLst>
            <pc:docMk/>
            <pc:sldMk cId="3071089841" sldId="264"/>
            <ac:spMk id="2" creationId="{7973C866-CC04-4135-BF24-B42116770681}"/>
          </ac:spMkLst>
        </pc:spChg>
        <pc:spChg chg="del">
          <ac:chgData name="Julia Kienberger" userId="6c397d07a60791c4" providerId="LiveId" clId="{C3A74DA1-10ED-4E4D-99EB-0BE4131AB59D}" dt="2018-11-28T21:42:54.674" v="1117" actId="26606"/>
          <ac:spMkLst>
            <pc:docMk/>
            <pc:sldMk cId="3071089841" sldId="264"/>
            <ac:spMk id="3" creationId="{ACD603F0-5D80-4F35-B84B-FE1280292DF1}"/>
          </ac:spMkLst>
        </pc:spChg>
        <pc:spChg chg="add mod">
          <ac:chgData name="Julia Kienberger" userId="6c397d07a60791c4" providerId="LiveId" clId="{C3A74DA1-10ED-4E4D-99EB-0BE4131AB59D}" dt="2018-11-28T21:43:39.266" v="1130" actId="478"/>
          <ac:spMkLst>
            <pc:docMk/>
            <pc:sldMk cId="3071089841" sldId="264"/>
            <ac:spMk id="6" creationId="{C7D25DD6-05D9-4514-B2D5-1297C0DEF1F4}"/>
          </ac:spMkLst>
        </pc:spChg>
        <pc:spChg chg="add del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10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12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14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16" creationId="{90EB7086-616E-4D44-94BE-D0F763561782}"/>
          </ac:spMkLst>
        </pc:spChg>
        <pc:spChg chg="add del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18" creationId="{066AE2FE-036E-44DB-8A9A-8E3261C9F484}"/>
          </ac:spMkLst>
        </pc:spChg>
        <pc:spChg chg="add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23" creationId="{A078A52F-85EA-4C0B-962B-D9D9DD4DD78C}"/>
          </ac:spMkLst>
        </pc:spChg>
        <pc:spChg chg="add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25" creationId="{919797D5-5700-4683-B30A-5B4D56CB8270}"/>
          </ac:spMkLst>
        </pc:spChg>
        <pc:spChg chg="add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27" creationId="{4856A7B9-9801-42EC-A4C9-7E22A56EF53D}"/>
          </ac:spMkLst>
        </pc:spChg>
        <pc:spChg chg="add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29" creationId="{8AD54DB8-C150-4290-85D6-F5B0262BFEEF}"/>
          </ac:spMkLst>
        </pc:spChg>
        <pc:spChg chg="add">
          <ac:chgData name="Julia Kienberger" userId="6c397d07a60791c4" providerId="LiveId" clId="{C3A74DA1-10ED-4E4D-99EB-0BE4131AB59D}" dt="2018-11-28T21:43:11.013" v="1120" actId="26606"/>
          <ac:spMkLst>
            <pc:docMk/>
            <pc:sldMk cId="3071089841" sldId="264"/>
            <ac:spMk id="31" creationId="{1858541D-2420-42BA-AE82-6F4C2C9532CD}"/>
          </ac:spMkLst>
        </pc:spChg>
        <pc:grpChg chg="add">
          <ac:chgData name="Julia Kienberger" userId="6c397d07a60791c4" providerId="LiveId" clId="{C3A74DA1-10ED-4E4D-99EB-0BE4131AB59D}" dt="2018-11-28T21:43:11.013" v="1120" actId="26606"/>
          <ac:grpSpMkLst>
            <pc:docMk/>
            <pc:sldMk cId="3071089841" sldId="264"/>
            <ac:grpSpMk id="33" creationId="{78305D22-9D29-496C-9D4A-9ED19F72DA2B}"/>
          </ac:grpSpMkLst>
        </pc:grpChg>
        <pc:picChg chg="add del">
          <ac:chgData name="Julia Kienberger" userId="6c397d07a60791c4" providerId="LiveId" clId="{C3A74DA1-10ED-4E4D-99EB-0BE4131AB59D}" dt="2018-11-28T21:42:54.674" v="1117" actId="26606"/>
          <ac:picMkLst>
            <pc:docMk/>
            <pc:sldMk cId="3071089841" sldId="264"/>
            <ac:picMk id="4" creationId="{9C60696C-C314-4274-AFE3-1D1E5960732F}"/>
          </ac:picMkLst>
        </pc:picChg>
        <pc:picChg chg="add del mod">
          <ac:chgData name="Julia Kienberger" userId="6c397d07a60791c4" providerId="LiveId" clId="{C3A74DA1-10ED-4E4D-99EB-0BE4131AB59D}" dt="2018-11-28T21:43:39.266" v="1130" actId="478"/>
          <ac:picMkLst>
            <pc:docMk/>
            <pc:sldMk cId="3071089841" sldId="264"/>
            <ac:picMk id="7" creationId="{9C60696C-C314-4274-AFE3-1D1E5960732F}"/>
          </ac:picMkLst>
        </pc:picChg>
        <pc:picChg chg="add del mod modCrop">
          <ac:chgData name="Julia Kienberger" userId="6c397d07a60791c4" providerId="LiveId" clId="{C3A74DA1-10ED-4E4D-99EB-0BE4131AB59D}" dt="2018-11-28T21:44:10.986" v="1134" actId="478"/>
          <ac:picMkLst>
            <pc:docMk/>
            <pc:sldMk cId="3071089841" sldId="264"/>
            <ac:picMk id="8" creationId="{4210263E-38AB-47F6-8B5F-4A983F3201DF}"/>
          </ac:picMkLst>
        </pc:picChg>
        <pc:picChg chg="add del mod">
          <ac:chgData name="Julia Kienberger" userId="6c397d07a60791c4" providerId="LiveId" clId="{C3A74DA1-10ED-4E4D-99EB-0BE4131AB59D}" dt="2018-11-28T21:45:16.604" v="1140" actId="478"/>
          <ac:picMkLst>
            <pc:docMk/>
            <pc:sldMk cId="3071089841" sldId="264"/>
            <ac:picMk id="9" creationId="{14B97171-DADC-4D3B-9CF2-FB26CBFF5EE3}"/>
          </ac:picMkLst>
        </pc:picChg>
        <pc:picChg chg="add del mod">
          <ac:chgData name="Julia Kienberger" userId="6c397d07a60791c4" providerId="LiveId" clId="{C3A74DA1-10ED-4E4D-99EB-0BE4131AB59D}" dt="2018-11-28T21:45:18.066" v="1141" actId="478"/>
          <ac:picMkLst>
            <pc:docMk/>
            <pc:sldMk cId="3071089841" sldId="264"/>
            <ac:picMk id="11" creationId="{EB659681-007E-4A21-9926-4CDD60BCD833}"/>
          </ac:picMkLst>
        </pc:picChg>
      </pc:sldChg>
      <pc:sldChg chg="addSp delSp add del setBg delDesignElem">
        <pc:chgData name="Julia Kienberger" userId="6c397d07a60791c4" providerId="LiveId" clId="{C3A74DA1-10ED-4E4D-99EB-0BE4131AB59D}" dt="2018-11-28T21:39:48.983" v="1095"/>
        <pc:sldMkLst>
          <pc:docMk/>
          <pc:sldMk cId="3537783200" sldId="264"/>
        </pc:sldMkLst>
        <pc:spChg chg="add del">
          <ac:chgData name="Julia Kienberger" userId="6c397d07a60791c4" providerId="LiveId" clId="{C3A74DA1-10ED-4E4D-99EB-0BE4131AB59D}" dt="2018-11-28T21:39:48.983" v="1095"/>
          <ac:spMkLst>
            <pc:docMk/>
            <pc:sldMk cId="3537783200" sldId="264"/>
            <ac:spMk id="6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1:39:48.983" v="1095"/>
          <ac:spMkLst>
            <pc:docMk/>
            <pc:sldMk cId="3537783200" sldId="264"/>
            <ac:spMk id="8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1:39:48.983" v="1095"/>
          <ac:spMkLst>
            <pc:docMk/>
            <pc:sldMk cId="3537783200" sldId="264"/>
            <ac:spMk id="15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1:39:48.983" v="1095"/>
          <ac:spMkLst>
            <pc:docMk/>
            <pc:sldMk cId="3537783200" sldId="264"/>
            <ac:spMk id="17" creationId="{90EB7086-616E-4D44-94BE-D0F763561782}"/>
          </ac:spMkLst>
        </pc:spChg>
        <pc:spChg chg="add del">
          <ac:chgData name="Julia Kienberger" userId="6c397d07a60791c4" providerId="LiveId" clId="{C3A74DA1-10ED-4E4D-99EB-0BE4131AB59D}" dt="2018-11-28T21:39:48.983" v="1095"/>
          <ac:spMkLst>
            <pc:docMk/>
            <pc:sldMk cId="3537783200" sldId="264"/>
            <ac:spMk id="19" creationId="{066AE2FE-036E-44DB-8A9A-8E3261C9F484}"/>
          </ac:spMkLst>
        </pc:spChg>
      </pc:sldChg>
      <pc:sldChg chg="modSp add">
        <pc:chgData name="Julia Kienberger" userId="6c397d07a60791c4" providerId="LiveId" clId="{C3A74DA1-10ED-4E4D-99EB-0BE4131AB59D}" dt="2018-11-28T22:12:45.254" v="1686" actId="207"/>
        <pc:sldMkLst>
          <pc:docMk/>
          <pc:sldMk cId="3999344905" sldId="264"/>
        </pc:sldMkLst>
        <pc:spChg chg="mod">
          <ac:chgData name="Julia Kienberger" userId="6c397d07a60791c4" providerId="LiveId" clId="{C3A74DA1-10ED-4E4D-99EB-0BE4131AB59D}" dt="2018-11-28T21:51:48.378" v="1220" actId="403"/>
          <ac:spMkLst>
            <pc:docMk/>
            <pc:sldMk cId="3999344905" sldId="264"/>
            <ac:spMk id="2" creationId="{80957AA7-5072-407D-B4D3-83DE77EAEFA0}"/>
          </ac:spMkLst>
        </pc:spChg>
        <pc:spChg chg="mod">
          <ac:chgData name="Julia Kienberger" userId="6c397d07a60791c4" providerId="LiveId" clId="{C3A74DA1-10ED-4E4D-99EB-0BE4131AB59D}" dt="2018-11-28T21:52:23.675" v="1258" actId="20577"/>
          <ac:spMkLst>
            <pc:docMk/>
            <pc:sldMk cId="3999344905" sldId="264"/>
            <ac:spMk id="3" creationId="{46C9AB04-8176-45F6-9CBF-265D79F13127}"/>
          </ac:spMkLst>
        </pc:spChg>
        <pc:spChg chg="mod">
          <ac:chgData name="Julia Kienberger" userId="6c397d07a60791c4" providerId="LiveId" clId="{C3A74DA1-10ED-4E4D-99EB-0BE4131AB59D}" dt="2018-11-28T22:12:45.254" v="1686" actId="207"/>
          <ac:spMkLst>
            <pc:docMk/>
            <pc:sldMk cId="3999344905" sldId="264"/>
            <ac:spMk id="4" creationId="{61B1DF77-A786-4FA0-8721-67ECE1E0320F}"/>
          </ac:spMkLst>
        </pc:spChg>
      </pc:sldChg>
      <pc:sldChg chg="addSp delSp modSp add mod setBg">
        <pc:chgData name="Julia Kienberger" userId="6c397d07a60791c4" providerId="LiveId" clId="{C3A74DA1-10ED-4E4D-99EB-0BE4131AB59D}" dt="2018-11-28T22:12:53.350" v="1688" actId="207"/>
        <pc:sldMkLst>
          <pc:docMk/>
          <pc:sldMk cId="1610933742" sldId="265"/>
        </pc:sldMkLst>
        <pc:spChg chg="mod">
          <ac:chgData name="Julia Kienberger" userId="6c397d07a60791c4" providerId="LiveId" clId="{C3A74DA1-10ED-4E4D-99EB-0BE4131AB59D}" dt="2018-11-28T21:49:46.456" v="1213" actId="403"/>
          <ac:spMkLst>
            <pc:docMk/>
            <pc:sldMk cId="1610933742" sldId="265"/>
            <ac:spMk id="2" creationId="{80957AA7-5072-407D-B4D3-83DE77EAEFA0}"/>
          </ac:spMkLst>
        </pc:spChg>
        <pc:spChg chg="del mod">
          <ac:chgData name="Julia Kienberger" userId="6c397d07a60791c4" providerId="LiveId" clId="{C3A74DA1-10ED-4E4D-99EB-0BE4131AB59D}" dt="2018-11-28T21:49:29.749" v="1206"/>
          <ac:spMkLst>
            <pc:docMk/>
            <pc:sldMk cId="1610933742" sldId="265"/>
            <ac:spMk id="3" creationId="{46C9AB04-8176-45F6-9CBF-265D79F13127}"/>
          </ac:spMkLst>
        </pc:spChg>
        <pc:spChg chg="mod">
          <ac:chgData name="Julia Kienberger" userId="6c397d07a60791c4" providerId="LiveId" clId="{C3A74DA1-10ED-4E4D-99EB-0BE4131AB59D}" dt="2018-11-28T22:12:53.350" v="1688" actId="207"/>
          <ac:spMkLst>
            <pc:docMk/>
            <pc:sldMk cId="1610933742" sldId="265"/>
            <ac:spMk id="5" creationId="{8FA45012-5E47-411E-B055-56C61D6C5FC5}"/>
          </ac:spMkLst>
        </pc:spChg>
        <pc:spChg chg="add">
          <ac:chgData name="Julia Kienberger" userId="6c397d07a60791c4" providerId="LiveId" clId="{C3A74DA1-10ED-4E4D-99EB-0BE4131AB59D}" dt="2018-11-28T21:49:33.700" v="1207" actId="26606"/>
          <ac:spMkLst>
            <pc:docMk/>
            <pc:sldMk cId="1610933742" sldId="265"/>
            <ac:spMk id="9" creationId="{48E96387-12F1-45E4-9322-ABBF2EE040E9}"/>
          </ac:spMkLst>
        </pc:spChg>
        <pc:spChg chg="add">
          <ac:chgData name="Julia Kienberger" userId="6c397d07a60791c4" providerId="LiveId" clId="{C3A74DA1-10ED-4E4D-99EB-0BE4131AB59D}" dt="2018-11-28T21:49:33.700" v="1207" actId="26606"/>
          <ac:spMkLst>
            <pc:docMk/>
            <pc:sldMk cId="1610933742" sldId="265"/>
            <ac:spMk id="11" creationId="{A9F421DD-DE4E-4547-A904-3F80E25E3F35}"/>
          </ac:spMkLst>
        </pc:spChg>
        <pc:spChg chg="add">
          <ac:chgData name="Julia Kienberger" userId="6c397d07a60791c4" providerId="LiveId" clId="{C3A74DA1-10ED-4E4D-99EB-0BE4131AB59D}" dt="2018-11-28T21:49:33.700" v="1207" actId="26606"/>
          <ac:spMkLst>
            <pc:docMk/>
            <pc:sldMk cId="1610933742" sldId="265"/>
            <ac:spMk id="13" creationId="{09985DEC-1215-4209-9708-B45CC977402E}"/>
          </ac:spMkLst>
        </pc:spChg>
        <pc:spChg chg="add">
          <ac:chgData name="Julia Kienberger" userId="6c397d07a60791c4" providerId="LiveId" clId="{C3A74DA1-10ED-4E4D-99EB-0BE4131AB59D}" dt="2018-11-28T21:49:33.700" v="1207" actId="26606"/>
          <ac:spMkLst>
            <pc:docMk/>
            <pc:sldMk cId="1610933742" sldId="265"/>
            <ac:spMk id="15" creationId="{90EB7086-616E-4D44-94BE-D0F763561782}"/>
          </ac:spMkLst>
        </pc:spChg>
        <pc:spChg chg="add">
          <ac:chgData name="Julia Kienberger" userId="6c397d07a60791c4" providerId="LiveId" clId="{C3A74DA1-10ED-4E4D-99EB-0BE4131AB59D}" dt="2018-11-28T21:49:33.700" v="1207" actId="26606"/>
          <ac:spMkLst>
            <pc:docMk/>
            <pc:sldMk cId="1610933742" sldId="265"/>
            <ac:spMk id="17" creationId="{066AE2FE-036E-44DB-8A9A-8E3261C9F484}"/>
          </ac:spMkLst>
        </pc:spChg>
        <pc:picChg chg="add mod">
          <ac:chgData name="Julia Kienberger" userId="6c397d07a60791c4" providerId="LiveId" clId="{C3A74DA1-10ED-4E4D-99EB-0BE4131AB59D}" dt="2018-11-28T21:49:33.700" v="1207" actId="26606"/>
          <ac:picMkLst>
            <pc:docMk/>
            <pc:sldMk cId="1610933742" sldId="265"/>
            <ac:picMk id="4" creationId="{6E0FDBE8-5D6F-472F-838D-BFA61146EFC1}"/>
          </ac:picMkLst>
        </pc:picChg>
      </pc:sldChg>
      <pc:sldChg chg="modSp add del">
        <pc:chgData name="Julia Kienberger" userId="6c397d07a60791c4" providerId="LiveId" clId="{C3A74DA1-10ED-4E4D-99EB-0BE4131AB59D}" dt="2018-11-28T22:03:08.075" v="1380" actId="2696"/>
        <pc:sldMkLst>
          <pc:docMk/>
          <pc:sldMk cId="4080274758" sldId="266"/>
        </pc:sldMkLst>
        <pc:spChg chg="mod">
          <ac:chgData name="Julia Kienberger" userId="6c397d07a60791c4" providerId="LiveId" clId="{C3A74DA1-10ED-4E4D-99EB-0BE4131AB59D}" dt="2018-11-28T21:52:03.984" v="1247" actId="403"/>
          <ac:spMkLst>
            <pc:docMk/>
            <pc:sldMk cId="4080274758" sldId="266"/>
            <ac:spMk id="2" creationId="{80957AA7-5072-407D-B4D3-83DE77EAEFA0}"/>
          </ac:spMkLst>
        </pc:spChg>
        <pc:spChg chg="mod">
          <ac:chgData name="Julia Kienberger" userId="6c397d07a60791c4" providerId="LiveId" clId="{C3A74DA1-10ED-4E4D-99EB-0BE4131AB59D}" dt="2018-11-28T21:52:45.420" v="1283" actId="403"/>
          <ac:spMkLst>
            <pc:docMk/>
            <pc:sldMk cId="4080274758" sldId="266"/>
            <ac:spMk id="3" creationId="{46C9AB04-8176-45F6-9CBF-265D79F13127}"/>
          </ac:spMkLst>
        </pc:spChg>
      </pc:sldChg>
      <pc:sldChg chg="addSp delSp modSp add mod setBg">
        <pc:chgData name="Julia Kienberger" userId="6c397d07a60791c4" providerId="LiveId" clId="{C3A74DA1-10ED-4E4D-99EB-0BE4131AB59D}" dt="2018-11-28T22:13:02.535" v="1690" actId="207"/>
        <pc:sldMkLst>
          <pc:docMk/>
          <pc:sldMk cId="351630278" sldId="267"/>
        </pc:sldMkLst>
        <pc:spChg chg="mod">
          <ac:chgData name="Julia Kienberger" userId="6c397d07a60791c4" providerId="LiveId" clId="{C3A74DA1-10ED-4E4D-99EB-0BE4131AB59D}" dt="2018-11-28T21:53:31.440" v="1294" actId="403"/>
          <ac:spMkLst>
            <pc:docMk/>
            <pc:sldMk cId="351630278" sldId="267"/>
            <ac:spMk id="2" creationId="{80957AA7-5072-407D-B4D3-83DE77EAEFA0}"/>
          </ac:spMkLst>
        </pc:spChg>
        <pc:spChg chg="del mod">
          <ac:chgData name="Julia Kienberger" userId="6c397d07a60791c4" providerId="LiveId" clId="{C3A74DA1-10ED-4E4D-99EB-0BE4131AB59D}" dt="2018-11-28T21:53:24.097" v="1289"/>
          <ac:spMkLst>
            <pc:docMk/>
            <pc:sldMk cId="351630278" sldId="267"/>
            <ac:spMk id="3" creationId="{46C9AB04-8176-45F6-9CBF-265D79F13127}"/>
          </ac:spMkLst>
        </pc:spChg>
        <pc:spChg chg="mod">
          <ac:chgData name="Julia Kienberger" userId="6c397d07a60791c4" providerId="LiveId" clId="{C3A74DA1-10ED-4E4D-99EB-0BE4131AB59D}" dt="2018-11-28T22:13:02.535" v="1690" actId="207"/>
          <ac:spMkLst>
            <pc:docMk/>
            <pc:sldMk cId="351630278" sldId="267"/>
            <ac:spMk id="5" creationId="{0D6B1049-76AD-427B-9E85-A49C55CCA83E}"/>
          </ac:spMkLst>
        </pc:spChg>
        <pc:spChg chg="add">
          <ac:chgData name="Julia Kienberger" userId="6c397d07a60791c4" providerId="LiveId" clId="{C3A74DA1-10ED-4E4D-99EB-0BE4131AB59D}" dt="2018-11-28T21:53:26.522" v="1290" actId="26606"/>
          <ac:spMkLst>
            <pc:docMk/>
            <pc:sldMk cId="351630278" sldId="267"/>
            <ac:spMk id="9" creationId="{48E96387-12F1-45E4-9322-ABBF2EE040E9}"/>
          </ac:spMkLst>
        </pc:spChg>
        <pc:spChg chg="add">
          <ac:chgData name="Julia Kienberger" userId="6c397d07a60791c4" providerId="LiveId" clId="{C3A74DA1-10ED-4E4D-99EB-0BE4131AB59D}" dt="2018-11-28T21:53:26.522" v="1290" actId="26606"/>
          <ac:spMkLst>
            <pc:docMk/>
            <pc:sldMk cId="351630278" sldId="267"/>
            <ac:spMk id="11" creationId="{A9F421DD-DE4E-4547-A904-3F80E25E3F35}"/>
          </ac:spMkLst>
        </pc:spChg>
        <pc:spChg chg="add">
          <ac:chgData name="Julia Kienberger" userId="6c397d07a60791c4" providerId="LiveId" clId="{C3A74DA1-10ED-4E4D-99EB-0BE4131AB59D}" dt="2018-11-28T21:53:26.522" v="1290" actId="26606"/>
          <ac:spMkLst>
            <pc:docMk/>
            <pc:sldMk cId="351630278" sldId="267"/>
            <ac:spMk id="13" creationId="{09985DEC-1215-4209-9708-B45CC977402E}"/>
          </ac:spMkLst>
        </pc:spChg>
        <pc:spChg chg="add">
          <ac:chgData name="Julia Kienberger" userId="6c397d07a60791c4" providerId="LiveId" clId="{C3A74DA1-10ED-4E4D-99EB-0BE4131AB59D}" dt="2018-11-28T21:53:26.522" v="1290" actId="26606"/>
          <ac:spMkLst>
            <pc:docMk/>
            <pc:sldMk cId="351630278" sldId="267"/>
            <ac:spMk id="15" creationId="{90EB7086-616E-4D44-94BE-D0F763561782}"/>
          </ac:spMkLst>
        </pc:spChg>
        <pc:spChg chg="add">
          <ac:chgData name="Julia Kienberger" userId="6c397d07a60791c4" providerId="LiveId" clId="{C3A74DA1-10ED-4E4D-99EB-0BE4131AB59D}" dt="2018-11-28T21:53:26.522" v="1290" actId="26606"/>
          <ac:spMkLst>
            <pc:docMk/>
            <pc:sldMk cId="351630278" sldId="267"/>
            <ac:spMk id="17" creationId="{066AE2FE-036E-44DB-8A9A-8E3261C9F484}"/>
          </ac:spMkLst>
        </pc:spChg>
        <pc:picChg chg="add mod">
          <ac:chgData name="Julia Kienberger" userId="6c397d07a60791c4" providerId="LiveId" clId="{C3A74DA1-10ED-4E4D-99EB-0BE4131AB59D}" dt="2018-11-28T21:53:26.522" v="1290" actId="26606"/>
          <ac:picMkLst>
            <pc:docMk/>
            <pc:sldMk cId="351630278" sldId="267"/>
            <ac:picMk id="4" creationId="{4F4D0E2F-42AA-4FAF-9820-E02B2E821DAB}"/>
          </ac:picMkLst>
        </pc:picChg>
      </pc:sldChg>
      <pc:sldChg chg="addSp delSp modSp add mod setBg delDesignElem">
        <pc:chgData name="Julia Kienberger" userId="6c397d07a60791c4" providerId="LiveId" clId="{C3A74DA1-10ED-4E4D-99EB-0BE4131AB59D}" dt="2018-11-28T22:13:09.962" v="1692" actId="207"/>
        <pc:sldMkLst>
          <pc:docMk/>
          <pc:sldMk cId="3959571033" sldId="268"/>
        </pc:sldMkLst>
        <pc:spChg chg="mod">
          <ac:chgData name="Julia Kienberger" userId="6c397d07a60791c4" providerId="LiveId" clId="{C3A74DA1-10ED-4E4D-99EB-0BE4131AB59D}" dt="2018-11-28T22:09:13.590" v="1598" actId="1076"/>
          <ac:spMkLst>
            <pc:docMk/>
            <pc:sldMk cId="3959571033" sldId="268"/>
            <ac:spMk id="2" creationId="{80957AA7-5072-407D-B4D3-83DE77EAEFA0}"/>
          </ac:spMkLst>
        </pc:spChg>
        <pc:spChg chg="add del mod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5" creationId="{746E0D8C-1893-4038-B777-896F78C43572}"/>
          </ac:spMkLst>
        </pc:spChg>
        <pc:spChg chg="add del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6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7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8" creationId="{09985DEC-1215-4209-9708-B45CC977402E}"/>
          </ac:spMkLst>
        </pc:spChg>
        <pc:spChg chg="del">
          <ac:chgData name="Julia Kienberger" userId="6c397d07a60791c4" providerId="LiveId" clId="{C3A74DA1-10ED-4E4D-99EB-0BE4131AB59D}" dt="2018-11-28T21:58:40.686" v="1296"/>
          <ac:spMkLst>
            <pc:docMk/>
            <pc:sldMk cId="3959571033" sldId="268"/>
            <ac:spMk id="9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10" creationId="{90EB7086-616E-4D44-94BE-D0F763561782}"/>
          </ac:spMkLst>
        </pc:spChg>
        <pc:spChg chg="del">
          <ac:chgData name="Julia Kienberger" userId="6c397d07a60791c4" providerId="LiveId" clId="{C3A74DA1-10ED-4E4D-99EB-0BE4131AB59D}" dt="2018-11-28T21:58:40.686" v="1296"/>
          <ac:spMkLst>
            <pc:docMk/>
            <pc:sldMk cId="3959571033" sldId="268"/>
            <ac:spMk id="11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12" creationId="{066AE2FE-036E-44DB-8A9A-8E3261C9F484}"/>
          </ac:spMkLst>
        </pc:spChg>
        <pc:spChg chg="del">
          <ac:chgData name="Julia Kienberger" userId="6c397d07a60791c4" providerId="LiveId" clId="{C3A74DA1-10ED-4E4D-99EB-0BE4131AB59D}" dt="2018-11-28T21:58:40.686" v="1296"/>
          <ac:spMkLst>
            <pc:docMk/>
            <pc:sldMk cId="3959571033" sldId="268"/>
            <ac:spMk id="13" creationId="{09985DEC-1215-4209-9708-B45CC977402E}"/>
          </ac:spMkLst>
        </pc:spChg>
        <pc:spChg chg="del">
          <ac:chgData name="Julia Kienberger" userId="6c397d07a60791c4" providerId="LiveId" clId="{C3A74DA1-10ED-4E4D-99EB-0BE4131AB59D}" dt="2018-11-28T21:58:40.686" v="1296"/>
          <ac:spMkLst>
            <pc:docMk/>
            <pc:sldMk cId="3959571033" sldId="268"/>
            <ac:spMk id="15" creationId="{90EB7086-616E-4D44-94BE-D0F763561782}"/>
          </ac:spMkLst>
        </pc:spChg>
        <pc:spChg chg="del">
          <ac:chgData name="Julia Kienberger" userId="6c397d07a60791c4" providerId="LiveId" clId="{C3A74DA1-10ED-4E4D-99EB-0BE4131AB59D}" dt="2018-11-28T21:58:40.686" v="1296"/>
          <ac:spMkLst>
            <pc:docMk/>
            <pc:sldMk cId="3959571033" sldId="268"/>
            <ac:spMk id="17" creationId="{066AE2FE-036E-44DB-8A9A-8E3261C9F484}"/>
          </ac:spMkLst>
        </pc:spChg>
        <pc:spChg chg="mod">
          <ac:chgData name="Julia Kienberger" userId="6c397d07a60791c4" providerId="LiveId" clId="{C3A74DA1-10ED-4E4D-99EB-0BE4131AB59D}" dt="2018-11-28T22:13:09.962" v="1692" actId="207"/>
          <ac:spMkLst>
            <pc:docMk/>
            <pc:sldMk cId="3959571033" sldId="268"/>
            <ac:spMk id="18" creationId="{B5F19395-976D-47D2-8505-A304BCA2A1EB}"/>
          </ac:spMkLst>
        </pc:spChg>
        <pc:spChg chg="add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20" creationId="{48E96387-12F1-45E4-9322-ABBF2EE040E9}"/>
          </ac:spMkLst>
        </pc:spChg>
        <pc:spChg chg="add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22" creationId="{A9F421DD-DE4E-4547-A904-3F80E25E3F35}"/>
          </ac:spMkLst>
        </pc:spChg>
        <pc:spChg chg="add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24" creationId="{09985DEC-1215-4209-9708-B45CC977402E}"/>
          </ac:spMkLst>
        </pc:spChg>
        <pc:spChg chg="add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26" creationId="{90EB7086-616E-4D44-94BE-D0F763561782}"/>
          </ac:spMkLst>
        </pc:spChg>
        <pc:spChg chg="add">
          <ac:chgData name="Julia Kienberger" userId="6c397d07a60791c4" providerId="LiveId" clId="{C3A74DA1-10ED-4E4D-99EB-0BE4131AB59D}" dt="2018-11-28T21:59:51.574" v="1336" actId="26606"/>
          <ac:spMkLst>
            <pc:docMk/>
            <pc:sldMk cId="3959571033" sldId="268"/>
            <ac:spMk id="28" creationId="{066AE2FE-036E-44DB-8A9A-8E3261C9F484}"/>
          </ac:spMkLst>
        </pc:spChg>
        <pc:picChg chg="del">
          <ac:chgData name="Julia Kienberger" userId="6c397d07a60791c4" providerId="LiveId" clId="{C3A74DA1-10ED-4E4D-99EB-0BE4131AB59D}" dt="2018-11-28T21:59:26.572" v="1334" actId="478"/>
          <ac:picMkLst>
            <pc:docMk/>
            <pc:sldMk cId="3959571033" sldId="268"/>
            <ac:picMk id="4" creationId="{4F4D0E2F-42AA-4FAF-9820-E02B2E821DAB}"/>
          </ac:picMkLst>
        </pc:picChg>
        <pc:picChg chg="add del">
          <ac:chgData name="Julia Kienberger" userId="6c397d07a60791c4" providerId="LiveId" clId="{C3A74DA1-10ED-4E4D-99EB-0BE4131AB59D}" dt="2018-11-28T21:59:51.574" v="1336" actId="26606"/>
          <ac:picMkLst>
            <pc:docMk/>
            <pc:sldMk cId="3959571033" sldId="268"/>
            <ac:picMk id="14" creationId="{D5B51DE7-1622-4313-894A-40E7413FC301}"/>
          </ac:picMkLst>
        </pc:picChg>
        <pc:picChg chg="add">
          <ac:chgData name="Julia Kienberger" userId="6c397d07a60791c4" providerId="LiveId" clId="{C3A74DA1-10ED-4E4D-99EB-0BE4131AB59D}" dt="2018-11-28T21:59:51.574" v="1336" actId="26606"/>
          <ac:picMkLst>
            <pc:docMk/>
            <pc:sldMk cId="3959571033" sldId="268"/>
            <ac:picMk id="16" creationId="{D5B51DE7-1622-4313-894A-40E7413FC301}"/>
          </ac:picMkLst>
        </pc:picChg>
      </pc:sldChg>
      <pc:sldChg chg="addSp delSp modSp add mod setBg delDesignElem">
        <pc:chgData name="Julia Kienberger" userId="6c397d07a60791c4" providerId="LiveId" clId="{C3A74DA1-10ED-4E4D-99EB-0BE4131AB59D}" dt="2018-11-28T22:13:23.079" v="1698" actId="207"/>
        <pc:sldMkLst>
          <pc:docMk/>
          <pc:sldMk cId="3166213908" sldId="269"/>
        </pc:sldMkLst>
        <pc:spChg chg="mod">
          <ac:chgData name="Julia Kienberger" userId="6c397d07a60791c4" providerId="LiveId" clId="{C3A74DA1-10ED-4E4D-99EB-0BE4131AB59D}" dt="2018-11-28T22:01:19.854" v="1379" actId="404"/>
          <ac:spMkLst>
            <pc:docMk/>
            <pc:sldMk cId="3166213908" sldId="269"/>
            <ac:spMk id="2" creationId="{80957AA7-5072-407D-B4D3-83DE77EAEFA0}"/>
          </ac:spMkLst>
        </pc:spChg>
        <pc:spChg chg="add del mod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4" creationId="{7EA2D561-BD25-43E5-9191-2FA6DEDCF1CC}"/>
          </ac:spMkLst>
        </pc:spChg>
        <pc:spChg chg="mod">
          <ac:chgData name="Julia Kienberger" userId="6c397d07a60791c4" providerId="LiveId" clId="{C3A74DA1-10ED-4E4D-99EB-0BE4131AB59D}" dt="2018-11-28T22:13:23.079" v="1698" actId="207"/>
          <ac:spMkLst>
            <pc:docMk/>
            <pc:sldMk cId="3166213908" sldId="269"/>
            <ac:spMk id="6" creationId="{B0412044-BAA6-4836-86A8-E2FB7FBFAC5B}"/>
          </ac:spMkLst>
        </pc:spChg>
        <pc:spChg chg="del">
          <ac:chgData name="Julia Kienberger" userId="6c397d07a60791c4" providerId="LiveId" clId="{C3A74DA1-10ED-4E4D-99EB-0BE4131AB59D}" dt="2018-11-28T22:00:33.848" v="1345"/>
          <ac:spMkLst>
            <pc:docMk/>
            <pc:sldMk cId="3166213908" sldId="269"/>
            <ac:spMk id="20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21" creationId="{48E96387-12F1-45E4-9322-ABBF2EE040E9}"/>
          </ac:spMkLst>
        </pc:spChg>
        <pc:spChg chg="del">
          <ac:chgData name="Julia Kienberger" userId="6c397d07a60791c4" providerId="LiveId" clId="{C3A74DA1-10ED-4E4D-99EB-0BE4131AB59D}" dt="2018-11-28T22:00:33.848" v="1345"/>
          <ac:spMkLst>
            <pc:docMk/>
            <pc:sldMk cId="3166213908" sldId="269"/>
            <ac:spMk id="22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23" creationId="{A9F421DD-DE4E-4547-A904-3F80E25E3F35}"/>
          </ac:spMkLst>
        </pc:spChg>
        <pc:spChg chg="del">
          <ac:chgData name="Julia Kienberger" userId="6c397d07a60791c4" providerId="LiveId" clId="{C3A74DA1-10ED-4E4D-99EB-0BE4131AB59D}" dt="2018-11-28T22:00:33.848" v="1345"/>
          <ac:spMkLst>
            <pc:docMk/>
            <pc:sldMk cId="3166213908" sldId="269"/>
            <ac:spMk id="24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25" creationId="{09985DEC-1215-4209-9708-B45CC977402E}"/>
          </ac:spMkLst>
        </pc:spChg>
        <pc:spChg chg="del">
          <ac:chgData name="Julia Kienberger" userId="6c397d07a60791c4" providerId="LiveId" clId="{C3A74DA1-10ED-4E4D-99EB-0BE4131AB59D}" dt="2018-11-28T22:00:33.848" v="1345"/>
          <ac:spMkLst>
            <pc:docMk/>
            <pc:sldMk cId="3166213908" sldId="269"/>
            <ac:spMk id="26" creationId="{90EB7086-616E-4D44-94BE-D0F763561782}"/>
          </ac:spMkLst>
        </pc:spChg>
        <pc:spChg chg="add del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27" creationId="{90EB7086-616E-4D44-94BE-D0F763561782}"/>
          </ac:spMkLst>
        </pc:spChg>
        <pc:spChg chg="del">
          <ac:chgData name="Julia Kienberger" userId="6c397d07a60791c4" providerId="LiveId" clId="{C3A74DA1-10ED-4E4D-99EB-0BE4131AB59D}" dt="2018-11-28T22:00:33.848" v="1345"/>
          <ac:spMkLst>
            <pc:docMk/>
            <pc:sldMk cId="3166213908" sldId="269"/>
            <ac:spMk id="28" creationId="{066AE2FE-036E-44DB-8A9A-8E3261C9F484}"/>
          </ac:spMkLst>
        </pc:spChg>
        <pc:spChg chg="add del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29" creationId="{066AE2FE-036E-44DB-8A9A-8E3261C9F484}"/>
          </ac:spMkLst>
        </pc:spChg>
        <pc:spChg chg="add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35" creationId="{48E96387-12F1-45E4-9322-ABBF2EE040E9}"/>
          </ac:spMkLst>
        </pc:spChg>
        <pc:spChg chg="add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37" creationId="{A9F421DD-DE4E-4547-A904-3F80E25E3F35}"/>
          </ac:spMkLst>
        </pc:spChg>
        <pc:spChg chg="add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39" creationId="{09985DEC-1215-4209-9708-B45CC977402E}"/>
          </ac:spMkLst>
        </pc:spChg>
        <pc:spChg chg="add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41" creationId="{90EB7086-616E-4D44-94BE-D0F763561782}"/>
          </ac:spMkLst>
        </pc:spChg>
        <pc:spChg chg="add">
          <ac:chgData name="Julia Kienberger" userId="6c397d07a60791c4" providerId="LiveId" clId="{C3A74DA1-10ED-4E4D-99EB-0BE4131AB59D}" dt="2018-11-28T22:01:08.733" v="1372" actId="26606"/>
          <ac:spMkLst>
            <pc:docMk/>
            <pc:sldMk cId="3166213908" sldId="269"/>
            <ac:spMk id="43" creationId="{066AE2FE-036E-44DB-8A9A-8E3261C9F484}"/>
          </ac:spMkLst>
        </pc:spChg>
        <pc:picChg chg="add del">
          <ac:chgData name="Julia Kienberger" userId="6c397d07a60791c4" providerId="LiveId" clId="{C3A74DA1-10ED-4E4D-99EB-0BE4131AB59D}" dt="2018-11-28T22:01:08.733" v="1372" actId="26606"/>
          <ac:picMkLst>
            <pc:docMk/>
            <pc:sldMk cId="3166213908" sldId="269"/>
            <ac:picMk id="5" creationId="{9F4B7D77-D228-425C-9555-7A3BF32201BF}"/>
          </ac:picMkLst>
        </pc:picChg>
        <pc:picChg chg="del">
          <ac:chgData name="Julia Kienberger" userId="6c397d07a60791c4" providerId="LiveId" clId="{C3A74DA1-10ED-4E4D-99EB-0BE4131AB59D}" dt="2018-11-28T22:00:53.281" v="1370" actId="478"/>
          <ac:picMkLst>
            <pc:docMk/>
            <pc:sldMk cId="3166213908" sldId="269"/>
            <ac:picMk id="16" creationId="{D5B51DE7-1622-4313-894A-40E7413FC301}"/>
          </ac:picMkLst>
        </pc:picChg>
        <pc:picChg chg="add">
          <ac:chgData name="Julia Kienberger" userId="6c397d07a60791c4" providerId="LiveId" clId="{C3A74DA1-10ED-4E4D-99EB-0BE4131AB59D}" dt="2018-11-28T22:01:08.733" v="1372" actId="26606"/>
          <ac:picMkLst>
            <pc:docMk/>
            <pc:sldMk cId="3166213908" sldId="269"/>
            <ac:picMk id="32" creationId="{9F4B7D77-D228-425C-9555-7A3BF32201BF}"/>
          </ac:picMkLst>
        </pc:picChg>
      </pc:sldChg>
      <pc:sldChg chg="modSp add">
        <pc:chgData name="Julia Kienberger" userId="6c397d07a60791c4" providerId="LiveId" clId="{C3A74DA1-10ED-4E4D-99EB-0BE4131AB59D}" dt="2018-11-28T22:13:31.580" v="1700" actId="207"/>
        <pc:sldMkLst>
          <pc:docMk/>
          <pc:sldMk cId="1567124795" sldId="270"/>
        </pc:sldMkLst>
        <pc:spChg chg="mod">
          <ac:chgData name="Julia Kienberger" userId="6c397d07a60791c4" providerId="LiveId" clId="{C3A74DA1-10ED-4E4D-99EB-0BE4131AB59D}" dt="2018-11-28T22:05:25.419" v="1493" actId="20577"/>
          <ac:spMkLst>
            <pc:docMk/>
            <pc:sldMk cId="1567124795" sldId="270"/>
            <ac:spMk id="3" creationId="{46C9AB04-8176-45F6-9CBF-265D79F13127}"/>
          </ac:spMkLst>
        </pc:spChg>
        <pc:spChg chg="mod">
          <ac:chgData name="Julia Kienberger" userId="6c397d07a60791c4" providerId="LiveId" clId="{C3A74DA1-10ED-4E4D-99EB-0BE4131AB59D}" dt="2018-11-28T22:13:31.580" v="1700" actId="207"/>
          <ac:spMkLst>
            <pc:docMk/>
            <pc:sldMk cId="1567124795" sldId="270"/>
            <ac:spMk id="4" creationId="{0AD41FC3-04CE-4F21-ADD9-FA920C5A3509}"/>
          </ac:spMkLst>
        </pc:spChg>
      </pc:sldChg>
      <pc:sldChg chg="addSp delSp modSp add mod setBg delDesignElem">
        <pc:chgData name="Julia Kienberger" userId="6c397d07a60791c4" providerId="LiveId" clId="{C3A74DA1-10ED-4E4D-99EB-0BE4131AB59D}" dt="2018-11-28T22:13:40.662" v="1702" actId="207"/>
        <pc:sldMkLst>
          <pc:docMk/>
          <pc:sldMk cId="766866565" sldId="271"/>
        </pc:sldMkLst>
        <pc:spChg chg="mod">
          <ac:chgData name="Julia Kienberger" userId="6c397d07a60791c4" providerId="LiveId" clId="{C3A74DA1-10ED-4E4D-99EB-0BE4131AB59D}" dt="2018-11-28T22:08:41.579" v="1590" actId="403"/>
          <ac:spMkLst>
            <pc:docMk/>
            <pc:sldMk cId="766866565" sldId="271"/>
            <ac:spMk id="2" creationId="{80957AA7-5072-407D-B4D3-83DE77EAEFA0}"/>
          </ac:spMkLst>
        </pc:spChg>
        <pc:spChg chg="add del mod">
          <ac:chgData name="Julia Kienberger" userId="6c397d07a60791c4" providerId="LiveId" clId="{C3A74DA1-10ED-4E4D-99EB-0BE4131AB59D}" dt="2018-11-28T22:05:36.076" v="1497" actId="478"/>
          <ac:spMkLst>
            <pc:docMk/>
            <pc:sldMk cId="766866565" sldId="271"/>
            <ac:spMk id="4" creationId="{FA9C91AD-B647-4A4E-84FC-EB7DDD4B0A5B}"/>
          </ac:spMkLst>
        </pc:spChg>
        <pc:spChg chg="add del mod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6" creationId="{E03E5546-2C67-454A-864D-56021F058020}"/>
          </ac:spMkLst>
        </pc:spChg>
        <pc:spChg chg="mod">
          <ac:chgData name="Julia Kienberger" userId="6c397d07a60791c4" providerId="LiveId" clId="{C3A74DA1-10ED-4E4D-99EB-0BE4131AB59D}" dt="2018-11-28T22:13:40.662" v="1702" actId="207"/>
          <ac:spMkLst>
            <pc:docMk/>
            <pc:sldMk cId="766866565" sldId="271"/>
            <ac:spMk id="8" creationId="{B837650E-F663-4E6F-9D60-358FA11A01D3}"/>
          </ac:spMkLst>
        </pc:spChg>
        <pc:spChg chg="add del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34" creationId="{48E96387-12F1-45E4-9322-ABBF2EE040E9}"/>
          </ac:spMkLst>
        </pc:spChg>
        <pc:spChg chg="del">
          <ac:chgData name="Julia Kienberger" userId="6c397d07a60791c4" providerId="LiveId" clId="{C3A74DA1-10ED-4E4D-99EB-0BE4131AB59D}" dt="2018-11-28T22:05:31.754" v="1495"/>
          <ac:spMkLst>
            <pc:docMk/>
            <pc:sldMk cId="766866565" sldId="271"/>
            <ac:spMk id="35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36" creationId="{A9F421DD-DE4E-4547-A904-3F80E25E3F35}"/>
          </ac:spMkLst>
        </pc:spChg>
        <pc:spChg chg="del">
          <ac:chgData name="Julia Kienberger" userId="6c397d07a60791c4" providerId="LiveId" clId="{C3A74DA1-10ED-4E4D-99EB-0BE4131AB59D}" dt="2018-11-28T22:05:31.754" v="1495"/>
          <ac:spMkLst>
            <pc:docMk/>
            <pc:sldMk cId="766866565" sldId="271"/>
            <ac:spMk id="37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38" creationId="{09985DEC-1215-4209-9708-B45CC977402E}"/>
          </ac:spMkLst>
        </pc:spChg>
        <pc:spChg chg="del">
          <ac:chgData name="Julia Kienberger" userId="6c397d07a60791c4" providerId="LiveId" clId="{C3A74DA1-10ED-4E4D-99EB-0BE4131AB59D}" dt="2018-11-28T22:05:31.754" v="1495"/>
          <ac:spMkLst>
            <pc:docMk/>
            <pc:sldMk cId="766866565" sldId="271"/>
            <ac:spMk id="39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40" creationId="{90EB7086-616E-4D44-94BE-D0F763561782}"/>
          </ac:spMkLst>
        </pc:spChg>
        <pc:spChg chg="del">
          <ac:chgData name="Julia Kienberger" userId="6c397d07a60791c4" providerId="LiveId" clId="{C3A74DA1-10ED-4E4D-99EB-0BE4131AB59D}" dt="2018-11-28T22:05:31.754" v="1495"/>
          <ac:spMkLst>
            <pc:docMk/>
            <pc:sldMk cId="766866565" sldId="271"/>
            <ac:spMk id="41" creationId="{90EB7086-616E-4D44-94BE-D0F763561782}"/>
          </ac:spMkLst>
        </pc:spChg>
        <pc:spChg chg="del">
          <ac:chgData name="Julia Kienberger" userId="6c397d07a60791c4" providerId="LiveId" clId="{C3A74DA1-10ED-4E4D-99EB-0BE4131AB59D}" dt="2018-11-28T22:05:31.754" v="1495"/>
          <ac:spMkLst>
            <pc:docMk/>
            <pc:sldMk cId="766866565" sldId="271"/>
            <ac:spMk id="43" creationId="{066AE2FE-036E-44DB-8A9A-8E3261C9F484}"/>
          </ac:spMkLst>
        </pc:spChg>
        <pc:spChg chg="add del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45" creationId="{066AE2FE-036E-44DB-8A9A-8E3261C9F484}"/>
          </ac:spMkLst>
        </pc:spChg>
        <pc:spChg chg="add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51" creationId="{48E96387-12F1-45E4-9322-ABBF2EE040E9}"/>
          </ac:spMkLst>
        </pc:spChg>
        <pc:spChg chg="add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53" creationId="{A9F421DD-DE4E-4547-A904-3F80E25E3F35}"/>
          </ac:spMkLst>
        </pc:spChg>
        <pc:spChg chg="add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55" creationId="{09985DEC-1215-4209-9708-B45CC977402E}"/>
          </ac:spMkLst>
        </pc:spChg>
        <pc:spChg chg="add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57" creationId="{90EB7086-616E-4D44-94BE-D0F763561782}"/>
          </ac:spMkLst>
        </pc:spChg>
        <pc:spChg chg="add">
          <ac:chgData name="Julia Kienberger" userId="6c397d07a60791c4" providerId="LiveId" clId="{C3A74DA1-10ED-4E4D-99EB-0BE4131AB59D}" dt="2018-11-28T22:06:00.742" v="1501" actId="26606"/>
          <ac:spMkLst>
            <pc:docMk/>
            <pc:sldMk cId="766866565" sldId="271"/>
            <ac:spMk id="59" creationId="{066AE2FE-036E-44DB-8A9A-8E3261C9F484}"/>
          </ac:spMkLst>
        </pc:spChg>
        <pc:picChg chg="add del">
          <ac:chgData name="Julia Kienberger" userId="6c397d07a60791c4" providerId="LiveId" clId="{C3A74DA1-10ED-4E4D-99EB-0BE4131AB59D}" dt="2018-11-28T22:06:00.742" v="1501" actId="26606"/>
          <ac:picMkLst>
            <pc:docMk/>
            <pc:sldMk cId="766866565" sldId="271"/>
            <ac:picMk id="7" creationId="{094EB190-B9E3-4C2F-8AE7-AD70DBE55443}"/>
          </ac:picMkLst>
        </pc:picChg>
        <pc:picChg chg="add del">
          <ac:chgData name="Julia Kienberger" userId="6c397d07a60791c4" providerId="LiveId" clId="{C3A74DA1-10ED-4E4D-99EB-0BE4131AB59D}" dt="2018-11-28T22:05:44.224" v="1499" actId="478"/>
          <ac:picMkLst>
            <pc:docMk/>
            <pc:sldMk cId="766866565" sldId="271"/>
            <ac:picMk id="32" creationId="{9F4B7D77-D228-425C-9555-7A3BF32201BF}"/>
          </ac:picMkLst>
        </pc:picChg>
        <pc:picChg chg="add">
          <ac:chgData name="Julia Kienberger" userId="6c397d07a60791c4" providerId="LiveId" clId="{C3A74DA1-10ED-4E4D-99EB-0BE4131AB59D}" dt="2018-11-28T22:06:00.742" v="1501" actId="26606"/>
          <ac:picMkLst>
            <pc:docMk/>
            <pc:sldMk cId="766866565" sldId="271"/>
            <ac:picMk id="48" creationId="{094EB190-B9E3-4C2F-8AE7-AD70DBE55443}"/>
          </ac:picMkLst>
        </pc:picChg>
      </pc:sldChg>
      <pc:sldChg chg="addSp delSp modSp add mod setBg delDesignElem">
        <pc:chgData name="Julia Kienberger" userId="6c397d07a60791c4" providerId="LiveId" clId="{C3A74DA1-10ED-4E4D-99EB-0BE4131AB59D}" dt="2018-11-28T22:13:48.330" v="1704" actId="207"/>
        <pc:sldMkLst>
          <pc:docMk/>
          <pc:sldMk cId="3275710502" sldId="272"/>
        </pc:sldMkLst>
        <pc:spChg chg="mod">
          <ac:chgData name="Julia Kienberger" userId="6c397d07a60791c4" providerId="LiveId" clId="{C3A74DA1-10ED-4E4D-99EB-0BE4131AB59D}" dt="2018-11-28T22:08:03.483" v="1585" actId="403"/>
          <ac:spMkLst>
            <pc:docMk/>
            <pc:sldMk cId="3275710502" sldId="272"/>
            <ac:spMk id="2" creationId="{80957AA7-5072-407D-B4D3-83DE77EAEFA0}"/>
          </ac:spMkLst>
        </pc:spChg>
        <pc:spChg chg="add del mod">
          <ac:chgData name="Julia Kienberger" userId="6c397d07a60791c4" providerId="LiveId" clId="{C3A74DA1-10ED-4E4D-99EB-0BE4131AB59D}" dt="2018-11-28T22:07:42.204" v="1549"/>
          <ac:spMkLst>
            <pc:docMk/>
            <pc:sldMk cId="3275710502" sldId="272"/>
            <ac:spMk id="4" creationId="{DC1ED0E7-7B15-4710-91C1-55AE2563E3D5}"/>
          </ac:spMkLst>
        </pc:spChg>
        <pc:spChg chg="mod">
          <ac:chgData name="Julia Kienberger" userId="6c397d07a60791c4" providerId="LiveId" clId="{C3A74DA1-10ED-4E4D-99EB-0BE4131AB59D}" dt="2018-11-28T22:13:48.330" v="1704" actId="207"/>
          <ac:spMkLst>
            <pc:docMk/>
            <pc:sldMk cId="3275710502" sldId="272"/>
            <ac:spMk id="6" creationId="{8C2CD9D6-5B6D-4EF2-8117-5BA641F16185}"/>
          </ac:spMkLst>
        </pc:spChg>
        <pc:spChg chg="add del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50" creationId="{48E96387-12F1-45E4-9322-ABBF2EE040E9}"/>
          </ac:spMkLst>
        </pc:spChg>
        <pc:spChg chg="del">
          <ac:chgData name="Julia Kienberger" userId="6c397d07a60791c4" providerId="LiveId" clId="{C3A74DA1-10ED-4E4D-99EB-0BE4131AB59D}" dt="2018-11-28T22:07:17.073" v="1546"/>
          <ac:spMkLst>
            <pc:docMk/>
            <pc:sldMk cId="3275710502" sldId="272"/>
            <ac:spMk id="51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52" creationId="{A9F421DD-DE4E-4547-A904-3F80E25E3F35}"/>
          </ac:spMkLst>
        </pc:spChg>
        <pc:spChg chg="del">
          <ac:chgData name="Julia Kienberger" userId="6c397d07a60791c4" providerId="LiveId" clId="{C3A74DA1-10ED-4E4D-99EB-0BE4131AB59D}" dt="2018-11-28T22:07:17.073" v="1546"/>
          <ac:spMkLst>
            <pc:docMk/>
            <pc:sldMk cId="3275710502" sldId="272"/>
            <ac:spMk id="53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54" creationId="{09985DEC-1215-4209-9708-B45CC977402E}"/>
          </ac:spMkLst>
        </pc:spChg>
        <pc:spChg chg="del">
          <ac:chgData name="Julia Kienberger" userId="6c397d07a60791c4" providerId="LiveId" clId="{C3A74DA1-10ED-4E4D-99EB-0BE4131AB59D}" dt="2018-11-28T22:07:17.073" v="1546"/>
          <ac:spMkLst>
            <pc:docMk/>
            <pc:sldMk cId="3275710502" sldId="272"/>
            <ac:spMk id="55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56" creationId="{90EB7086-616E-4D44-94BE-D0F763561782}"/>
          </ac:spMkLst>
        </pc:spChg>
        <pc:spChg chg="del">
          <ac:chgData name="Julia Kienberger" userId="6c397d07a60791c4" providerId="LiveId" clId="{C3A74DA1-10ED-4E4D-99EB-0BE4131AB59D}" dt="2018-11-28T22:07:17.073" v="1546"/>
          <ac:spMkLst>
            <pc:docMk/>
            <pc:sldMk cId="3275710502" sldId="272"/>
            <ac:spMk id="57" creationId="{90EB7086-616E-4D44-94BE-D0F763561782}"/>
          </ac:spMkLst>
        </pc:spChg>
        <pc:spChg chg="del">
          <ac:chgData name="Julia Kienberger" userId="6c397d07a60791c4" providerId="LiveId" clId="{C3A74DA1-10ED-4E4D-99EB-0BE4131AB59D}" dt="2018-11-28T22:07:17.073" v="1546"/>
          <ac:spMkLst>
            <pc:docMk/>
            <pc:sldMk cId="3275710502" sldId="272"/>
            <ac:spMk id="59" creationId="{066AE2FE-036E-44DB-8A9A-8E3261C9F484}"/>
          </ac:spMkLst>
        </pc:spChg>
        <pc:spChg chg="add del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61" creationId="{066AE2FE-036E-44DB-8A9A-8E3261C9F484}"/>
          </ac:spMkLst>
        </pc:spChg>
        <pc:spChg chg="add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66" creationId="{48E96387-12F1-45E4-9322-ABBF2EE040E9}"/>
          </ac:spMkLst>
        </pc:spChg>
        <pc:spChg chg="add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68" creationId="{A9F421DD-DE4E-4547-A904-3F80E25E3F35}"/>
          </ac:spMkLst>
        </pc:spChg>
        <pc:spChg chg="add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70" creationId="{09985DEC-1215-4209-9708-B45CC977402E}"/>
          </ac:spMkLst>
        </pc:spChg>
        <pc:spChg chg="add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72" creationId="{90EB7086-616E-4D44-94BE-D0F763561782}"/>
          </ac:spMkLst>
        </pc:spChg>
        <pc:spChg chg="add">
          <ac:chgData name="Julia Kienberger" userId="6c397d07a60791c4" providerId="LiveId" clId="{C3A74DA1-10ED-4E4D-99EB-0BE4131AB59D}" dt="2018-11-28T22:07:45.166" v="1550" actId="26606"/>
          <ac:spMkLst>
            <pc:docMk/>
            <pc:sldMk cId="3275710502" sldId="272"/>
            <ac:spMk id="74" creationId="{066AE2FE-036E-44DB-8A9A-8E3261C9F484}"/>
          </ac:spMkLst>
        </pc:spChg>
        <pc:picChg chg="add mod">
          <ac:chgData name="Julia Kienberger" userId="6c397d07a60791c4" providerId="LiveId" clId="{C3A74DA1-10ED-4E4D-99EB-0BE4131AB59D}" dt="2018-11-28T22:07:45.166" v="1550" actId="26606"/>
          <ac:picMkLst>
            <pc:docMk/>
            <pc:sldMk cId="3275710502" sldId="272"/>
            <ac:picMk id="5" creationId="{9506409F-CA86-478A-A493-5E11AEDA7E90}"/>
          </ac:picMkLst>
        </pc:picChg>
        <pc:picChg chg="del">
          <ac:chgData name="Julia Kienberger" userId="6c397d07a60791c4" providerId="LiveId" clId="{C3A74DA1-10ED-4E4D-99EB-0BE4131AB59D}" dt="2018-11-28T22:07:23.173" v="1548" actId="478"/>
          <ac:picMkLst>
            <pc:docMk/>
            <pc:sldMk cId="3275710502" sldId="272"/>
            <ac:picMk id="48" creationId="{094EB190-B9E3-4C2F-8AE7-AD70DBE55443}"/>
          </ac:picMkLst>
        </pc:picChg>
      </pc:sldChg>
      <pc:sldChg chg="addSp delSp modSp add mod setBg delDesignElem">
        <pc:chgData name="Julia Kienberger" userId="6c397d07a60791c4" providerId="LiveId" clId="{C3A74DA1-10ED-4E4D-99EB-0BE4131AB59D}" dt="2018-11-28T22:13:54.944" v="1706" actId="207"/>
        <pc:sldMkLst>
          <pc:docMk/>
          <pc:sldMk cId="79556544" sldId="273"/>
        </pc:sldMkLst>
        <pc:spChg chg="mod">
          <ac:chgData name="Julia Kienberger" userId="6c397d07a60791c4" providerId="LiveId" clId="{C3A74DA1-10ED-4E4D-99EB-0BE4131AB59D}" dt="2018-11-28T22:10:00.678" v="1632" actId="403"/>
          <ac:spMkLst>
            <pc:docMk/>
            <pc:sldMk cId="79556544" sldId="273"/>
            <ac:spMk id="2" creationId="{80957AA7-5072-407D-B4D3-83DE77EAEFA0}"/>
          </ac:spMkLst>
        </pc:spChg>
        <pc:spChg chg="add del mod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4" creationId="{EA5195B3-70F7-4F62-95A9-65E5B51DA081}"/>
          </ac:spMkLst>
        </pc:spChg>
        <pc:spChg chg="mod">
          <ac:chgData name="Julia Kienberger" userId="6c397d07a60791c4" providerId="LiveId" clId="{C3A74DA1-10ED-4E4D-99EB-0BE4131AB59D}" dt="2018-11-28T22:13:54.944" v="1706" actId="207"/>
          <ac:spMkLst>
            <pc:docMk/>
            <pc:sldMk cId="79556544" sldId="273"/>
            <ac:spMk id="7" creationId="{F6A74089-583F-485D-AF72-A7D554CBC88D}"/>
          </ac:spMkLst>
        </pc:spChg>
        <pc:spChg chg="add del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10" creationId="{48E96387-12F1-45E4-9322-ABBF2EE040E9}"/>
          </ac:spMkLst>
        </pc:spChg>
        <pc:spChg chg="add del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12" creationId="{A9F421DD-DE4E-4547-A904-3F80E25E3F35}"/>
          </ac:spMkLst>
        </pc:spChg>
        <pc:spChg chg="add del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14" creationId="{09985DEC-1215-4209-9708-B45CC977402E}"/>
          </ac:spMkLst>
        </pc:spChg>
        <pc:spChg chg="add del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16" creationId="{90EB7086-616E-4D44-94BE-D0F763561782}"/>
          </ac:spMkLst>
        </pc:spChg>
        <pc:spChg chg="add del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18" creationId="{066AE2FE-036E-44DB-8A9A-8E3261C9F484}"/>
          </ac:spMkLst>
        </pc:spChg>
        <pc:spChg chg="add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24" creationId="{48E96387-12F1-45E4-9322-ABBF2EE040E9}"/>
          </ac:spMkLst>
        </pc:spChg>
        <pc:spChg chg="add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26" creationId="{A9F421DD-DE4E-4547-A904-3F80E25E3F35}"/>
          </ac:spMkLst>
        </pc:spChg>
        <pc:spChg chg="add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28" creationId="{09985DEC-1215-4209-9708-B45CC977402E}"/>
          </ac:spMkLst>
        </pc:spChg>
        <pc:spChg chg="add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30" creationId="{90EB7086-616E-4D44-94BE-D0F763561782}"/>
          </ac:spMkLst>
        </pc:spChg>
        <pc:spChg chg="add">
          <ac:chgData name="Julia Kienberger" userId="6c397d07a60791c4" providerId="LiveId" clId="{C3A74DA1-10ED-4E4D-99EB-0BE4131AB59D}" dt="2018-11-28T22:09:08.579" v="1596" actId="26606"/>
          <ac:spMkLst>
            <pc:docMk/>
            <pc:sldMk cId="79556544" sldId="273"/>
            <ac:spMk id="32" creationId="{066AE2FE-036E-44DB-8A9A-8E3261C9F484}"/>
          </ac:spMkLst>
        </pc:spChg>
        <pc:spChg chg="del">
          <ac:chgData name="Julia Kienberger" userId="6c397d07a60791c4" providerId="LiveId" clId="{C3A74DA1-10ED-4E4D-99EB-0BE4131AB59D}" dt="2018-11-28T22:08:46.709" v="1592"/>
          <ac:spMkLst>
            <pc:docMk/>
            <pc:sldMk cId="79556544" sldId="273"/>
            <ac:spMk id="66" creationId="{48E96387-12F1-45E4-9322-ABBF2EE040E9}"/>
          </ac:spMkLst>
        </pc:spChg>
        <pc:spChg chg="del">
          <ac:chgData name="Julia Kienberger" userId="6c397d07a60791c4" providerId="LiveId" clId="{C3A74DA1-10ED-4E4D-99EB-0BE4131AB59D}" dt="2018-11-28T22:08:46.709" v="1592"/>
          <ac:spMkLst>
            <pc:docMk/>
            <pc:sldMk cId="79556544" sldId="273"/>
            <ac:spMk id="68" creationId="{A9F421DD-DE4E-4547-A904-3F80E25E3F35}"/>
          </ac:spMkLst>
        </pc:spChg>
        <pc:spChg chg="del">
          <ac:chgData name="Julia Kienberger" userId="6c397d07a60791c4" providerId="LiveId" clId="{C3A74DA1-10ED-4E4D-99EB-0BE4131AB59D}" dt="2018-11-28T22:08:46.709" v="1592"/>
          <ac:spMkLst>
            <pc:docMk/>
            <pc:sldMk cId="79556544" sldId="273"/>
            <ac:spMk id="70" creationId="{09985DEC-1215-4209-9708-B45CC977402E}"/>
          </ac:spMkLst>
        </pc:spChg>
        <pc:spChg chg="del">
          <ac:chgData name="Julia Kienberger" userId="6c397d07a60791c4" providerId="LiveId" clId="{C3A74DA1-10ED-4E4D-99EB-0BE4131AB59D}" dt="2018-11-28T22:08:46.709" v="1592"/>
          <ac:spMkLst>
            <pc:docMk/>
            <pc:sldMk cId="79556544" sldId="273"/>
            <ac:spMk id="72" creationId="{90EB7086-616E-4D44-94BE-D0F763561782}"/>
          </ac:spMkLst>
        </pc:spChg>
        <pc:spChg chg="del">
          <ac:chgData name="Julia Kienberger" userId="6c397d07a60791c4" providerId="LiveId" clId="{C3A74DA1-10ED-4E4D-99EB-0BE4131AB59D}" dt="2018-11-28T22:08:46.709" v="1592"/>
          <ac:spMkLst>
            <pc:docMk/>
            <pc:sldMk cId="79556544" sldId="273"/>
            <ac:spMk id="74" creationId="{066AE2FE-036E-44DB-8A9A-8E3261C9F484}"/>
          </ac:spMkLst>
        </pc:spChg>
        <pc:picChg chg="del">
          <ac:chgData name="Julia Kienberger" userId="6c397d07a60791c4" providerId="LiveId" clId="{C3A74DA1-10ED-4E4D-99EB-0BE4131AB59D}" dt="2018-11-28T22:08:53.991" v="1594" actId="478"/>
          <ac:picMkLst>
            <pc:docMk/>
            <pc:sldMk cId="79556544" sldId="273"/>
            <ac:picMk id="5" creationId="{9506409F-CA86-478A-A493-5E11AEDA7E90}"/>
          </ac:picMkLst>
        </pc:picChg>
        <pc:picChg chg="add del">
          <ac:chgData name="Julia Kienberger" userId="6c397d07a60791c4" providerId="LiveId" clId="{C3A74DA1-10ED-4E4D-99EB-0BE4131AB59D}" dt="2018-11-28T22:09:08.579" v="1596" actId="26606"/>
          <ac:picMkLst>
            <pc:docMk/>
            <pc:sldMk cId="79556544" sldId="273"/>
            <ac:picMk id="6" creationId="{6283BEC7-2489-457C-9688-D723CB4152C8}"/>
          </ac:picMkLst>
        </pc:picChg>
        <pc:picChg chg="add">
          <ac:chgData name="Julia Kienberger" userId="6c397d07a60791c4" providerId="LiveId" clId="{C3A74DA1-10ED-4E4D-99EB-0BE4131AB59D}" dt="2018-11-28T22:09:08.579" v="1596" actId="26606"/>
          <ac:picMkLst>
            <pc:docMk/>
            <pc:sldMk cId="79556544" sldId="273"/>
            <ac:picMk id="21" creationId="{6283BEC7-2489-457C-9688-D723CB4152C8}"/>
          </ac:picMkLst>
        </pc:picChg>
      </pc:sldChg>
      <pc:sldChg chg="modSp add del">
        <pc:chgData name="Julia Kienberger" userId="6c397d07a60791c4" providerId="LiveId" clId="{C3A74DA1-10ED-4E4D-99EB-0BE4131AB59D}" dt="2018-11-28T22:10:39.392" v="1662" actId="2696"/>
        <pc:sldMkLst>
          <pc:docMk/>
          <pc:sldMk cId="250129676" sldId="274"/>
        </pc:sldMkLst>
        <pc:spChg chg="mod">
          <ac:chgData name="Julia Kienberger" userId="6c397d07a60791c4" providerId="LiveId" clId="{C3A74DA1-10ED-4E4D-99EB-0BE4131AB59D}" dt="2018-11-28T22:10:21.155" v="1661" actId="20577"/>
          <ac:spMkLst>
            <pc:docMk/>
            <pc:sldMk cId="250129676" sldId="274"/>
            <ac:spMk id="2" creationId="{A8100EA1-680B-4363-9D1A-923784CC14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DE52-8A22-48C5-A217-75DC43C6650E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EFA5C-0890-4C38-8A9F-ABE6819E88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98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F66998-D4A1-4A2F-BB75-4C72AE846F1D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DECD-CEA3-42CF-816E-850601512B8F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BF2D2B-AC64-45C8-83E1-04EA1F680B9D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F61E-A69E-48F7-896C-8036C88CC3E0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5323A5-C92F-4EAE-BE72-652C514F9812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0A1-515B-4F82-9B5D-18D9D52A72FF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4A48-9CA1-4B5D-BF1B-8ED788E1B389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CA08-4A63-4216-B9AA-DA9851463A2A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0CC7-3D12-4D20-88C8-7B0BB961E8F6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E99879-6DA3-434B-A859-D2FC742AC1AD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37A0-1796-4923-9448-761EB31F0488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D4057D-8B9E-499E-B95B-86E69E7C7F66}" type="datetime1">
              <a:rPr lang="en-US" smtClean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F7CA49-550F-4C98-838B-E38DC2301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Exercise</a:t>
            </a:r>
            <a:r>
              <a:rPr lang="de-AT" sz="5400" dirty="0">
                <a:solidFill>
                  <a:srgbClr val="FFFFFF"/>
                </a:solidFill>
              </a:rPr>
              <a:t> 02 – Biking Track</a:t>
            </a:r>
            <a:r>
              <a:rPr lang="de-AT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FA9CE-6421-4946-856A-8399861B3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702047"/>
            <a:ext cx="6798608" cy="1733655"/>
          </a:xfrm>
        </p:spPr>
        <p:txBody>
          <a:bodyPr>
            <a:normAutofit/>
          </a:bodyPr>
          <a:lstStyle/>
          <a:p>
            <a:r>
              <a:rPr lang="de-AT" sz="2400" dirty="0">
                <a:solidFill>
                  <a:schemeClr val="bg2"/>
                </a:solidFill>
              </a:rPr>
              <a:t>Dominik </a:t>
            </a:r>
            <a:r>
              <a:rPr lang="de-AT" sz="2400" dirty="0" err="1">
                <a:solidFill>
                  <a:schemeClr val="bg2"/>
                </a:solidFill>
              </a:rPr>
              <a:t>Reichinger</a:t>
            </a:r>
            <a:r>
              <a:rPr lang="de-AT" sz="2400" dirty="0">
                <a:solidFill>
                  <a:schemeClr val="bg2"/>
                </a:solidFill>
              </a:rPr>
              <a:t>, Julia Kienberger</a:t>
            </a:r>
          </a:p>
        </p:txBody>
      </p:sp>
      <p:pic>
        <p:nvPicPr>
          <p:cNvPr id="14" name="Graphic 6">
            <a:extLst>
              <a:ext uri="{FF2B5EF4-FFF2-40B4-BE49-F238E27FC236}">
                <a16:creationId xmlns:a16="http://schemas.microsoft.com/office/drawing/2014/main" id="{B82F68F1-84D1-49C1-A58A-5CBB810A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57AA7-5072-407D-B4D3-83DE77EA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CREATE BIKING Track - Response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E0FDBE8-5D6F-472F-838D-BFA61146E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519672"/>
            <a:ext cx="11283519" cy="197461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A45012-5E47-411E-B055-56C61D6C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bg1"/>
                </a:solidFill>
              </a:rPr>
              <a:pPr/>
              <a:t>10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3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57AA7-5072-407D-B4D3-83DE77EA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GET ALL BIKING TRACKS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F4D0E2F-42AA-4FAF-9820-E02B2E82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729825"/>
            <a:ext cx="11283519" cy="355430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6B1049-76AD-427B-9E85-A49C55CC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bg1"/>
                </a:solidFill>
              </a:rPr>
              <a:pPr/>
              <a:t>11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57AA7-5072-407D-B4D3-83DE77EA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dirty="0"/>
              <a:t>GET BIKING TRACK FOR ID</a:t>
            </a:r>
            <a:br>
              <a:rPr lang="en-US" sz="3300" dirty="0"/>
            </a:br>
            <a:r>
              <a:rPr lang="en-US" sz="3100" dirty="0" err="1"/>
              <a:t>ID</a:t>
            </a:r>
            <a:r>
              <a:rPr lang="en-US" sz="3100" dirty="0"/>
              <a:t> = 2</a:t>
            </a:r>
            <a:endParaRPr lang="en-US" sz="3300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3">
            <a:extLst>
              <a:ext uri="{FF2B5EF4-FFF2-40B4-BE49-F238E27FC236}">
                <a16:creationId xmlns:a16="http://schemas.microsoft.com/office/drawing/2014/main" id="{D5B51DE7-1622-4313-894A-40E7413FC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660715"/>
            <a:ext cx="11283519" cy="1692528"/>
          </a:xfrm>
          <a:prstGeom prst="rect">
            <a:avLst/>
          </a:prstGeom>
        </p:spPr>
      </p:pic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5F19395-976D-47D2-8505-A304BCA2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bg1"/>
                </a:solidFill>
              </a:rPr>
              <a:pPr/>
              <a:t>12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7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57AA7-5072-407D-B4D3-83DE77EA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dirty="0"/>
              <a:t>GET BIKING TRACK FOR ID</a:t>
            </a:r>
            <a:br>
              <a:rPr lang="en-US" sz="3300" dirty="0"/>
            </a:br>
            <a:r>
              <a:rPr lang="en-US" sz="3100" dirty="0" err="1"/>
              <a:t>ID</a:t>
            </a:r>
            <a:r>
              <a:rPr lang="en-US" sz="3100" dirty="0"/>
              <a:t> = 5 (doesn’t exist)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4">
            <a:extLst>
              <a:ext uri="{FF2B5EF4-FFF2-40B4-BE49-F238E27FC236}">
                <a16:creationId xmlns:a16="http://schemas.microsoft.com/office/drawing/2014/main" id="{9F4B7D77-D228-425C-9555-7A3BF3220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505568"/>
            <a:ext cx="11283519" cy="2002823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12044-BAA6-4836-86A8-E2FB7FBF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bg1"/>
                </a:solidFill>
              </a:rPr>
              <a:pPr/>
              <a:t>13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1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57AA7-5072-407D-B4D3-83DE77EA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CREATE BIKING Track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9AB04-8176-45F6-9CBF-265D79F1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Parameters:</a:t>
            </a:r>
          </a:p>
          <a:p>
            <a:pPr lvl="1"/>
            <a:r>
              <a:rPr lang="en-GB" sz="2600" dirty="0"/>
              <a:t>{</a:t>
            </a:r>
            <a:br>
              <a:rPr lang="en-GB" sz="2600" dirty="0"/>
            </a:br>
            <a:r>
              <a:rPr lang="en-GB" sz="2600" dirty="0"/>
              <a:t> "latitude": 10,</a:t>
            </a:r>
            <a:br>
              <a:rPr lang="en-GB" sz="2600" dirty="0"/>
            </a:br>
            <a:r>
              <a:rPr lang="en-GB" sz="2600" dirty="0"/>
              <a:t>  "longitude": 10</a:t>
            </a:r>
            <a:br>
              <a:rPr lang="en-GB" sz="2600" dirty="0"/>
            </a:br>
            <a:r>
              <a:rPr lang="en-GB" sz="2600" dirty="0"/>
              <a:t>}</a:t>
            </a:r>
          </a:p>
          <a:p>
            <a:pPr lvl="1"/>
            <a:r>
              <a:rPr lang="en-GB" sz="2600" dirty="0"/>
              <a:t>Biking track id =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D41FC3-04CE-4F21-ADD9-FA920C5A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accent1"/>
                </a:solidFill>
              </a:rPr>
              <a:pPr/>
              <a:t>14</a:t>
            </a:fld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2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57AA7-5072-407D-B4D3-83DE77EA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CREATE COORDINATE</a:t>
            </a: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fik 6">
            <a:extLst>
              <a:ext uri="{FF2B5EF4-FFF2-40B4-BE49-F238E27FC236}">
                <a16:creationId xmlns:a16="http://schemas.microsoft.com/office/drawing/2014/main" id="{094EB190-B9E3-4C2F-8AE7-AD70DBE55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787655"/>
            <a:ext cx="11283519" cy="143864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837650E-F663-4E6F-9D60-358FA11A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bg1"/>
                </a:solidFill>
              </a:rPr>
              <a:pPr/>
              <a:t>15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6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57AA7-5072-407D-B4D3-83DE77EA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TEST: GET BIKING TRACK (ID = 1)</a:t>
            </a: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506409F-CA86-478A-A493-5E11AEDA7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336315"/>
            <a:ext cx="11283519" cy="2341329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CD9D6-5B6D-4EF2-8117-5BA641F1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bg1"/>
                </a:solidFill>
              </a:rPr>
              <a:pPr/>
              <a:t>16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1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57AA7-5072-407D-B4D3-83DE77EA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300" dirty="0"/>
              <a:t>FINALIZE BIKING TRACK</a:t>
            </a:r>
            <a:br>
              <a:rPr lang="en-US" sz="2000" dirty="0"/>
            </a:br>
            <a:r>
              <a:rPr lang="en-US" sz="3100" dirty="0"/>
              <a:t>ID = 2</a:t>
            </a:r>
            <a:endParaRPr lang="en-US" sz="3600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 5">
            <a:extLst>
              <a:ext uri="{FF2B5EF4-FFF2-40B4-BE49-F238E27FC236}">
                <a16:creationId xmlns:a16="http://schemas.microsoft.com/office/drawing/2014/main" id="{6283BEC7-2489-457C-9688-D723CB415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660715"/>
            <a:ext cx="11283519" cy="1692528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A74089-583F-485D-AF72-A7D554CB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bg1"/>
                </a:solidFill>
              </a:rPr>
              <a:pPr/>
              <a:t>17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AB3A1-DF90-4FD1-9365-86A1158F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Basics</a:t>
            </a:r>
            <a:r>
              <a:rPr lang="en-GB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B1F44-7075-4B23-A360-01518339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Language: Java</a:t>
            </a:r>
          </a:p>
          <a:p>
            <a:r>
              <a:rPr lang="en-GB" sz="2800" dirty="0"/>
              <a:t>Build Tool: </a:t>
            </a:r>
            <a:r>
              <a:rPr lang="en-GB" sz="2800" dirty="0" err="1"/>
              <a:t>Gradel</a:t>
            </a:r>
            <a:endParaRPr lang="en-GB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B89434-9659-4B55-BC41-692FE641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accent1"/>
                </a:solidFill>
              </a:rPr>
              <a:pPr/>
              <a:t>2</a:t>
            </a:fld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7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73F6B-1CCF-45F5-B419-BFD3403B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300" dirty="0"/>
              <a:t>Resource Representation Class</a:t>
            </a:r>
            <a:r>
              <a:rPr lang="en-GB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3B8B0-10CE-43DC-AC5C-127AB3B7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Class: </a:t>
            </a:r>
            <a:r>
              <a:rPr lang="en-GB" sz="2800" dirty="0" err="1"/>
              <a:t>BikingTrack</a:t>
            </a:r>
            <a:endParaRPr lang="en-GB" sz="2800" dirty="0"/>
          </a:p>
          <a:p>
            <a:r>
              <a:rPr lang="en-GB" sz="2800" dirty="0"/>
              <a:t>Has four properties:</a:t>
            </a:r>
          </a:p>
          <a:p>
            <a:pPr lvl="1"/>
            <a:r>
              <a:rPr lang="en-GB" sz="2800" dirty="0"/>
              <a:t>Long Id (gets generated)</a:t>
            </a:r>
          </a:p>
          <a:p>
            <a:pPr lvl="1"/>
            <a:r>
              <a:rPr lang="en-GB" sz="2800" dirty="0"/>
              <a:t>String name (is unique)</a:t>
            </a:r>
          </a:p>
          <a:p>
            <a:pPr lvl="1"/>
            <a:r>
              <a:rPr lang="en-GB" sz="2800" dirty="0"/>
              <a:t>Boolean </a:t>
            </a:r>
            <a:r>
              <a:rPr lang="en-GB" sz="2800" dirty="0" err="1"/>
              <a:t>isFinalized</a:t>
            </a:r>
            <a:endParaRPr lang="en-GB" sz="2800" dirty="0"/>
          </a:p>
          <a:p>
            <a:pPr lvl="1"/>
            <a:r>
              <a:rPr lang="en-GB" sz="2800" dirty="0"/>
              <a:t>List&lt;Coordinate&gt; coordinates</a:t>
            </a:r>
          </a:p>
          <a:p>
            <a:pPr lvl="1"/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34FE3F-1EF5-4998-97E9-CD5686C1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accent1"/>
                </a:solidFill>
              </a:rPr>
              <a:pPr/>
              <a:t>3</a:t>
            </a:fld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8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3FB1A-F767-44F0-AF7F-74B96D33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Coordinate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3090D-A58E-43AF-8463-CCC3BA67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Has property for longitude and latitude values</a:t>
            </a:r>
          </a:p>
          <a:p>
            <a:r>
              <a:rPr lang="en-GB" sz="2800" dirty="0"/>
              <a:t>Saves associated biking track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519BC-D605-4C7A-814E-0A3CD2BC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accent1"/>
                </a:solidFill>
              </a:rPr>
              <a:pPr/>
              <a:t>4</a:t>
            </a:fld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0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D5A24-0319-4435-B36C-3855D900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Resource Controller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8409B-DC79-45F3-98AC-D3708E11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Class </a:t>
            </a:r>
            <a:r>
              <a:rPr lang="en-GB" sz="2800" dirty="0" err="1"/>
              <a:t>BikingTrackController</a:t>
            </a:r>
            <a:endParaRPr lang="en-GB" sz="2800" dirty="0"/>
          </a:p>
          <a:p>
            <a:r>
              <a:rPr lang="en-GB" sz="2800" dirty="0"/>
              <a:t>Maps Requests to functionality</a:t>
            </a:r>
          </a:p>
          <a:p>
            <a:r>
              <a:rPr lang="en-GB" sz="2800" dirty="0"/>
              <a:t>Functionality is in class </a:t>
            </a:r>
            <a:r>
              <a:rPr lang="en-GB" sz="2800" dirty="0" err="1"/>
              <a:t>BikingTrackService</a:t>
            </a:r>
            <a:endParaRPr lang="en-GB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CC2303-8322-4DF1-8089-BC6E0BB7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accent1"/>
                </a:solidFill>
              </a:rPr>
              <a:pPr/>
              <a:t>5</a:t>
            </a:fld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5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D53E8-1258-4B0A-922F-7C771E15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Biking Track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AFCFAA-6AFA-4CD6-95A7-60194224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Class </a:t>
            </a:r>
            <a:r>
              <a:rPr lang="en-GB" sz="2800" dirty="0" err="1"/>
              <a:t>BikingTrackServiceBean</a:t>
            </a:r>
            <a:endParaRPr lang="en-GB" sz="2800" dirty="0"/>
          </a:p>
          <a:p>
            <a:r>
              <a:rPr lang="en-GB" sz="2800" dirty="0"/>
              <a:t>Is responsible for the functionality itself</a:t>
            </a:r>
          </a:p>
          <a:p>
            <a:r>
              <a:rPr lang="en-GB" sz="2800" dirty="0"/>
              <a:t>Possible functions:</a:t>
            </a:r>
          </a:p>
          <a:p>
            <a:pPr lvl="1"/>
            <a:r>
              <a:rPr lang="en-GB" sz="2400" dirty="0"/>
              <a:t>Create biking track</a:t>
            </a:r>
          </a:p>
          <a:p>
            <a:pPr lvl="1"/>
            <a:r>
              <a:rPr lang="en-GB" sz="2400" dirty="0"/>
              <a:t>Get all biking tracks</a:t>
            </a:r>
          </a:p>
          <a:p>
            <a:pPr lvl="1"/>
            <a:r>
              <a:rPr lang="en-GB" sz="2400" dirty="0"/>
              <a:t>Get specific biking track (via ID)</a:t>
            </a:r>
          </a:p>
          <a:p>
            <a:pPr lvl="1"/>
            <a:r>
              <a:rPr lang="en-GB" sz="2400" dirty="0"/>
              <a:t>Finalize specific biking track (via ID)</a:t>
            </a:r>
          </a:p>
          <a:p>
            <a:pPr lvl="1"/>
            <a:r>
              <a:rPr lang="en-GB" sz="2400" dirty="0"/>
              <a:t>Add Coordinate to specific biking track (via ID)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A67BA2-A656-401D-A729-9B2F5248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accent1"/>
                </a:solidFill>
              </a:rPr>
              <a:pPr/>
              <a:t>6</a:t>
            </a:fld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6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FC1545-C74F-4DCE-9233-D442653D0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1" y="4610099"/>
            <a:ext cx="10993549" cy="1644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1500" dirty="0"/>
              <a:t>EXAMPLES</a:t>
            </a:r>
          </a:p>
        </p:txBody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5" descr="Laptop">
            <a:extLst>
              <a:ext uri="{FF2B5EF4-FFF2-40B4-BE49-F238E27FC236}">
                <a16:creationId xmlns:a16="http://schemas.microsoft.com/office/drawing/2014/main" id="{6F52F519-71E8-41BE-8798-C02BC4F4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991" y="502920"/>
            <a:ext cx="4266020" cy="42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3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49E02-AE1A-46D3-B4C4-05329313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Swagger UI</a:t>
            </a:r>
            <a:endParaRPr lang="en-US" sz="5400" dirty="0"/>
          </a:p>
        </p:txBody>
      </p:sp>
      <p:sp useBgFill="1">
        <p:nvSpPr>
          <p:cNvPr id="19" name="Rectangle 17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 3">
            <a:extLst>
              <a:ext uri="{FF2B5EF4-FFF2-40B4-BE49-F238E27FC236}">
                <a16:creationId xmlns:a16="http://schemas.microsoft.com/office/drawing/2014/main" id="{020520C6-1708-470F-84EF-55C315DC8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758034"/>
            <a:ext cx="11283519" cy="3497891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99F6E5-360F-4F4C-B930-BDD5F796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bg1"/>
                </a:solidFill>
              </a:rPr>
              <a:pPr/>
              <a:t>8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2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57AA7-5072-407D-B4D3-83DE77EA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CREATE BIKING Track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C9AB04-8176-45F6-9CBF-265D79F1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Parameters:</a:t>
            </a:r>
          </a:p>
          <a:p>
            <a:pPr lvl="1"/>
            <a:r>
              <a:rPr lang="en-GB" sz="2400" dirty="0"/>
              <a:t>{</a:t>
            </a:r>
            <a:br>
              <a:rPr lang="en-GB" sz="2400" dirty="0"/>
            </a:br>
            <a:r>
              <a:rPr lang="en-GB" sz="2400" dirty="0"/>
              <a:t>  "name": "Test 1”</a:t>
            </a:r>
            <a:br>
              <a:rPr lang="en-GB" sz="2400" dirty="0"/>
            </a:br>
            <a:r>
              <a:rPr lang="en-GB" sz="2400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B1DF77-A786-4FA0-8721-67ECE1E0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smtClean="0">
                <a:solidFill>
                  <a:schemeClr val="accent1"/>
                </a:solidFill>
              </a:rPr>
              <a:pPr/>
              <a:t>9</a:t>
            </a:fld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449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59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 2</vt:lpstr>
      <vt:lpstr>Dividende</vt:lpstr>
      <vt:lpstr>Exercise 02 – Biking Track </vt:lpstr>
      <vt:lpstr>Basics </vt:lpstr>
      <vt:lpstr>Resource Representation Class </vt:lpstr>
      <vt:lpstr>Coordinate</vt:lpstr>
      <vt:lpstr>Resource Controller</vt:lpstr>
      <vt:lpstr>Biking Track Service</vt:lpstr>
      <vt:lpstr>EXAMPLES</vt:lpstr>
      <vt:lpstr>Swagger UI</vt:lpstr>
      <vt:lpstr>CREATE BIKING Track</vt:lpstr>
      <vt:lpstr>CREATE BIKING Track - Response</vt:lpstr>
      <vt:lpstr>GET ALL BIKING TRACKS</vt:lpstr>
      <vt:lpstr>GET BIKING TRACK FOR ID ID = 2</vt:lpstr>
      <vt:lpstr>GET BIKING TRACK FOR ID ID = 5 (doesn’t exist)</vt:lpstr>
      <vt:lpstr>CREATE BIKING Track</vt:lpstr>
      <vt:lpstr>CREATE COORDINATE</vt:lpstr>
      <vt:lpstr>TEST: GET BIKING TRACK (ID = 1)</vt:lpstr>
      <vt:lpstr>FINALIZE BIKING TRACK ID =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02 – Biking Track </dc:title>
  <dc:creator>Julia Kienberger</dc:creator>
  <cp:lastModifiedBy>Julia Kienberger</cp:lastModifiedBy>
  <cp:revision>1</cp:revision>
  <dcterms:created xsi:type="dcterms:W3CDTF">2018-11-28T22:09:08Z</dcterms:created>
  <dcterms:modified xsi:type="dcterms:W3CDTF">2018-11-28T22:13:56Z</dcterms:modified>
</cp:coreProperties>
</file>