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2" r:id="rId5"/>
    <p:sldId id="257" r:id="rId6"/>
    <p:sldId id="263" r:id="rId7"/>
    <p:sldId id="259" r:id="rId8"/>
    <p:sldId id="264" r:id="rId9"/>
    <p:sldId id="260" r:id="rId10"/>
    <p:sldId id="265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21/05/2020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B2019-3E02-4AA1-A68F-EAAF46D6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8B7FC-ACAB-4BB0-BC4D-AD6874A4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07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Fim da apresentação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Carlos Eduardo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Pontes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Keric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Daniel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Julia Lima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Lino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Rafael Rocha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Marques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O </a:t>
            </a:r>
            <a:r>
              <a:rPr lang="pt-BR" sz="6000" dirty="0"/>
              <a:t>a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também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comunica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43467" y="680402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63" y="643468"/>
            <a:ext cx="4926669" cy="3433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9C268-49C3-45D3-8482-89F43F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8648-6E92-45ED-8A2C-82153D57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2AB50-6DD2-4016-9CA7-9413CB87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3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contribuir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adequado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1E844-FA98-44C9-B7C1-B24B639B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B040-E1D0-4651-BA57-DDA3D8B3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67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7920D-2063-42A0-A366-93A88940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Melhoras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infraestrutura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9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0</TotalTime>
  <Words>53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O ambiente também se comunica. </vt:lpstr>
      <vt:lpstr>Apresentação do PowerPoint</vt:lpstr>
      <vt:lpstr>O problema no ambiente.</vt:lpstr>
      <vt:lpstr>Apresentação do PowerPoint</vt:lpstr>
      <vt:lpstr>Como contribuir para ter um ambiente adequado.</vt:lpstr>
      <vt:lpstr>Apresentação do PowerPoint</vt:lpstr>
      <vt:lpstr>Melhoras na infraestrutura</vt:lpstr>
      <vt:lpstr>Apresentação do PowerPoint</vt:lpstr>
      <vt:lpstr>Fim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julia marle</cp:lastModifiedBy>
  <cp:revision>1</cp:revision>
  <dcterms:created xsi:type="dcterms:W3CDTF">2020-05-21T23:23:33Z</dcterms:created>
  <dcterms:modified xsi:type="dcterms:W3CDTF">2020-05-21T23:24:15Z</dcterms:modified>
</cp:coreProperties>
</file>