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2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marle" initials="jm" lastIdx="1" clrIdx="0">
    <p:extLst>
      <p:ext uri="{19B8F6BF-5375-455C-9EA6-DF929625EA0E}">
        <p15:presenceInfo xmlns:p15="http://schemas.microsoft.com/office/powerpoint/2012/main" userId="450d1bbef52448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20:14:11.70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4D06-7408-477C-9083-23DE7819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E81B3-F0DB-4EC4-8350-77E65D31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DEB40-1199-481C-B508-8205458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BA531-44F4-4306-9841-D235B3E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5F5DF-35CD-4B35-9335-42E2324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8CC6-BE4A-41D2-9D94-7F13F7B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3A82A9-AAC4-4CEC-B8BF-44F16D0D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BE6AA-D1DF-4655-AA77-E92F7D1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1DA76-61ED-4570-9978-AD1E8E4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5F4C81-0B33-4641-80EE-52985B97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0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CDB7C-8537-4A77-A888-44E22551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CFA625-F3D3-4D27-A2D9-0B5E86FF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5FD99-2F8B-400E-BF80-C06802B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AE5A8-6735-46CB-A07D-69DD627D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5F8C8-C34F-4CEC-A0CF-45FA5535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7E25-7CEC-4E3F-88C7-704F3F8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BEE32-9318-47A7-BD5B-DCEFAC40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488FA-8E40-424F-B627-07CF99DD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96B57-62DD-4073-B987-E4BFBD2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FEC3-82D2-46B1-8723-348847D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9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549E-9641-4FB5-802F-42854248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7E34A-0DA8-4620-BDC4-F6C27257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72BA4-C608-486A-835A-589CF39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1EA8E-03B6-4706-AC73-03084E3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BD9EB-12C1-451C-A72D-2F898BF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29E-61FE-4500-9F3E-E3D97B85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D331C-58F0-4CF9-9087-3F645D24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0585D-B4FB-4F6C-83EB-4CAFD1F1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B26D4-71D9-498A-AD72-EA4F30D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6F44E-54D7-4ED1-9CE4-541E2E60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A21B9-89A5-453F-A1E2-7C7D80D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5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DE48-C21D-47BF-A1BA-FD62F634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93FC0-D29F-443A-A06F-38E248E1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C13D1-9ABE-45E0-BE5D-78381A0A4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926635-F33B-42D9-8746-8B0034350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76A47E-8C5D-4BE4-8706-2B4ED6F8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46D677-5D04-4876-8D44-BB12E3A9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63B96-A135-4517-8054-AD0D10A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4B69DF-F8DB-4AB0-ACC1-3BBFC639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3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0B381-EEEA-45D4-96AE-DAF32305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48C1D-DD0A-4836-B402-D8EF3E74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4BF2B7-B5C0-4062-B284-5D5C871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1068E-DE13-400C-B2FA-AF01301D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0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20608F-11C1-4CE7-8696-C6B72CEA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8EF9F1-C530-4AA9-9B63-A393C46C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22A6-B496-4CB4-86E1-3C25783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7220-177D-493F-8005-3A8FDB4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ABF8-F857-4074-B21B-56F63218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CAC7C-43B3-4655-998E-1A1F366C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2F5DA-3714-40A6-B39D-88274A1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8647BA-86D4-44AC-94BF-9991A557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7FE8C-C737-45E5-B936-E4D1AE8F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EDD77-7027-40DC-8004-4D1D1FEC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B17D9-81CD-4274-B1C5-320E84BD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5F501-0824-4C85-9F02-BBF96302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BAED95-563F-4E5C-9D3E-66234D39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3EED2F-BEF3-4B85-91C7-1BC2B9FB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F33FE-A08C-443D-AC0F-64FEC8A2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EE3583-7A84-48F0-8CE9-F240301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AC403-3D13-4D13-894A-F6AAF89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5197E-0276-4C9D-A206-CFE7FD0A7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9406-B18C-4324-90DB-24E22BAE98B6}" type="datetimeFigureOut">
              <a:rPr lang="pt-BR" smtClean="0"/>
              <a:t>23/05/2020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C32C4-FE82-40B4-BEEC-EA26A4803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5EDD6-3E13-499E-B385-A62ACD1E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10992-productos-de-limpieza-vector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7D473-7F10-475B-B664-B29AB833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Limpeza e Organização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C8EFA-1021-469C-8153-2C1B496D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0704" r="9297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7A93E-6A4D-4FF4-8CE8-DBFE5BB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Integrantes</a:t>
            </a:r>
            <a:r>
              <a:rPr lang="en-US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do </a:t>
            </a:r>
            <a:r>
              <a:rPr lang="pt-BR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grupo</a:t>
            </a:r>
            <a:r>
              <a:rPr lang="en-US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: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3F8B645-6A9B-46FB-AD24-55DD7F4C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852756-5345-44F2-8CFF-7D4FF181F6C0}"/>
              </a:ext>
            </a:extLst>
          </p:cNvPr>
          <p:cNvSpPr txBox="1"/>
          <p:nvPr/>
        </p:nvSpPr>
        <p:spPr>
          <a:xfrm>
            <a:off x="6612466" y="2807394"/>
            <a:ext cx="449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Carlos Eduardo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Cauê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Pontes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Keric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Santos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Julia Lima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Natã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Lino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Rafael Rocha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Vitor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Marques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619" y="3002860"/>
            <a:ext cx="4559535" cy="4312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2800" dirty="0"/>
              <a:t>O </a:t>
            </a:r>
            <a:r>
              <a:rPr lang="pt-BR" sz="2800" dirty="0"/>
              <a:t>a</a:t>
            </a:r>
            <a:r>
              <a:rPr lang="pt-B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mbiente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também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pt-B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comunica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BD44D34-6F0F-472E-9AAA-701FB12B5ADB}"/>
              </a:ext>
            </a:extLst>
          </p:cNvPr>
          <p:cNvSpPr txBox="1">
            <a:spLocks/>
          </p:cNvSpPr>
          <p:nvPr/>
        </p:nvSpPr>
        <p:spPr>
          <a:xfrm>
            <a:off x="4001552" y="3570836"/>
            <a:ext cx="4559535" cy="43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err="1"/>
              <a:t>Problemas</a:t>
            </a:r>
            <a:r>
              <a:rPr lang="en-US" sz="2800" dirty="0"/>
              <a:t> </a:t>
            </a:r>
            <a:r>
              <a:rPr lang="en-US" sz="2800" dirty="0" err="1"/>
              <a:t>encontrados</a:t>
            </a:r>
            <a:r>
              <a:rPr lang="en-US" sz="2800" dirty="0"/>
              <a:t> no </a:t>
            </a:r>
            <a:r>
              <a:rPr lang="en-US" sz="2800" dirty="0" err="1"/>
              <a:t>ambiente</a:t>
            </a:r>
            <a:endParaRPr lang="en-US" sz="28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AF9C84C-C0BB-4415-AAC0-BDF28F0BAB6C}"/>
              </a:ext>
            </a:extLst>
          </p:cNvPr>
          <p:cNvSpPr txBox="1">
            <a:spLocks/>
          </p:cNvSpPr>
          <p:nvPr/>
        </p:nvSpPr>
        <p:spPr>
          <a:xfrm>
            <a:off x="304801" y="286772"/>
            <a:ext cx="3557602" cy="4312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err="1">
                <a:solidFill>
                  <a:schemeClr val="bg1"/>
                </a:solidFill>
              </a:rPr>
              <a:t>Limpeza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Organização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72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29910AC-5B9C-4502-8F3C-968A9DB6ABB1}"/>
              </a:ext>
            </a:extLst>
          </p:cNvPr>
          <p:cNvSpPr txBox="1">
            <a:spLocks/>
          </p:cNvSpPr>
          <p:nvPr/>
        </p:nvSpPr>
        <p:spPr>
          <a:xfrm>
            <a:off x="4358133" y="2140080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Problema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424332" y="2800435"/>
            <a:ext cx="2279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Picos de pessoas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Falta de controle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Inviabilidade da área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C510B6-D92C-4D9B-8109-0274FBFC8E87}"/>
              </a:ext>
            </a:extLst>
          </p:cNvPr>
          <p:cNvSpPr txBox="1">
            <a:spLocks/>
          </p:cNvSpPr>
          <p:nvPr/>
        </p:nvSpPr>
        <p:spPr>
          <a:xfrm>
            <a:off x="8860665" y="2140080"/>
            <a:ext cx="148819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Solução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860665" y="2788918"/>
            <a:ext cx="310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Quadros de agendamento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Controle de pessoas.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1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10598726" y="5264726"/>
            <a:ext cx="1593274" cy="159327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5D9C-0CF1-4A0E-9695-C6DA1722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535" y="203287"/>
            <a:ext cx="5334930" cy="6475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Biblioteca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29910AC-5B9C-4502-8F3C-968A9DB6ABB1}"/>
              </a:ext>
            </a:extLst>
          </p:cNvPr>
          <p:cNvSpPr txBox="1">
            <a:spLocks/>
          </p:cNvSpPr>
          <p:nvPr/>
        </p:nvSpPr>
        <p:spPr>
          <a:xfrm>
            <a:off x="857407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Problema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3C510B6-D92C-4D9B-8109-0274FBFC8E87}"/>
              </a:ext>
            </a:extLst>
          </p:cNvPr>
          <p:cNvSpPr txBox="1">
            <a:spLocks/>
          </p:cNvSpPr>
          <p:nvPr/>
        </p:nvSpPr>
        <p:spPr>
          <a:xfrm>
            <a:off x="8778662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Solução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E02D63-B1F0-49A8-BBD8-210125598DAA}"/>
              </a:ext>
            </a:extLst>
          </p:cNvPr>
          <p:cNvSpPr txBox="1"/>
          <p:nvPr/>
        </p:nvSpPr>
        <p:spPr>
          <a:xfrm>
            <a:off x="454881" y="231623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Autonomia e responsabilidade dos alunos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762BEE-4D74-4173-9AE3-6C3F8FD784C6}"/>
              </a:ext>
            </a:extLst>
          </p:cNvPr>
          <p:cNvSpPr txBox="1"/>
          <p:nvPr/>
        </p:nvSpPr>
        <p:spPr>
          <a:xfrm>
            <a:off x="454881" y="274908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 manual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D13A4A-CCC8-4060-8AEB-2E9AA0AE93F5}"/>
              </a:ext>
            </a:extLst>
          </p:cNvPr>
          <p:cNvSpPr txBox="1"/>
          <p:nvPr/>
        </p:nvSpPr>
        <p:spPr>
          <a:xfrm>
            <a:off x="454881" y="3181932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atrativo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C21F12-E001-4BAB-A35C-9735DCF1F81B}"/>
              </a:ext>
            </a:extLst>
          </p:cNvPr>
          <p:cNvSpPr txBox="1"/>
          <p:nvPr/>
        </p:nvSpPr>
        <p:spPr>
          <a:xfrm>
            <a:off x="7965839" y="3201439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Autonomia e responsabilidade dos alunos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A0A167-293F-489D-9251-F5A472552F99}"/>
              </a:ext>
            </a:extLst>
          </p:cNvPr>
          <p:cNvSpPr txBox="1"/>
          <p:nvPr/>
        </p:nvSpPr>
        <p:spPr>
          <a:xfrm>
            <a:off x="7965839" y="2189565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Virtualização do processo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5D92B9-BA34-4E55-923B-7D699A30D033}"/>
              </a:ext>
            </a:extLst>
          </p:cNvPr>
          <p:cNvSpPr txBox="1"/>
          <p:nvPr/>
        </p:nvSpPr>
        <p:spPr>
          <a:xfrm>
            <a:off x="7965839" y="2682537"/>
            <a:ext cx="41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 atrativo e mais eficiente</a:t>
            </a:r>
          </a:p>
        </p:txBody>
      </p:sp>
    </p:spTree>
    <p:extLst>
      <p:ext uri="{BB962C8B-B14F-4D97-AF65-F5344CB8AC3E}">
        <p14:creationId xmlns:p14="http://schemas.microsoft.com/office/powerpoint/2010/main" val="9547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0084E4F-BAD1-433F-9B3A-1CFACFD0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4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7024-406B-446D-85F1-3B8C8E90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Fim da apresentação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387AF-3B99-462A-9AA4-9D7AFE9E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75675" y="264885"/>
            <a:ext cx="5175953" cy="5182049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effectLst>
            <a:reflection stA="99000" endPos="65000" dist="50800" dir="5400000" sy="-100000" algn="bl" rotWithShape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9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Case2_Limpeza_e_organização</Template>
  <TotalTime>49</TotalTime>
  <Words>72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Tema do Office</vt:lpstr>
      <vt:lpstr>Limpeza e Organização</vt:lpstr>
      <vt:lpstr>Integrantes do grupo: </vt:lpstr>
      <vt:lpstr>O ambiente também se comunica. </vt:lpstr>
      <vt:lpstr>Apresentação do PowerPoint</vt:lpstr>
      <vt:lpstr>Biblioteca</vt:lpstr>
      <vt:lpstr>Apresentação do PowerPoint</vt:lpstr>
      <vt:lpstr>Apresentação do PowerPoint</vt:lpstr>
      <vt:lpstr>Fim da apresentação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Limpeza e Organização</dc:title>
  <dc:creator>julia marle</dc:creator>
  <cp:lastModifiedBy>caio</cp:lastModifiedBy>
  <cp:revision>8</cp:revision>
  <dcterms:created xsi:type="dcterms:W3CDTF">2020-05-21T23:23:33Z</dcterms:created>
  <dcterms:modified xsi:type="dcterms:W3CDTF">2020-05-23T21:04:21Z</dcterms:modified>
</cp:coreProperties>
</file>