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62" r:id="rId5"/>
    <p:sldId id="257" r:id="rId6"/>
    <p:sldId id="263" r:id="rId7"/>
    <p:sldId id="259" r:id="rId8"/>
    <p:sldId id="264" r:id="rId9"/>
    <p:sldId id="260" r:id="rId10"/>
    <p:sldId id="265" r:id="rId11"/>
    <p:sldId id="261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 marle" initials="jm" lastIdx="1" clrIdx="0">
    <p:extLst>
      <p:ext uri="{19B8F6BF-5375-455C-9EA6-DF929625EA0E}">
        <p15:presenceInfo xmlns:p15="http://schemas.microsoft.com/office/powerpoint/2012/main" userId="450d1bbef52448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8T20:14:11.706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A4D06-7408-477C-9083-23DE78192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4E81B3-F0DB-4EC4-8350-77E65D31B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FDEB40-1199-481C-B508-8205458E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22/05/2020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ABA531-44F4-4306-9841-D235B3EA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75F5DF-35CD-4B35-9335-42E23248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08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58CC6-BE4A-41D2-9D94-7F13F7B7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3A82A9-AAC4-4CEC-B8BF-44F16D0D8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8BE6AA-D1DF-4655-AA77-E92F7D10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22/05/2020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1DA76-61ED-4570-9978-AD1E8E46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5F4C81-0B33-4641-80EE-52985B97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006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CCDB7C-8537-4A77-A888-44E22551C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CFA625-F3D3-4D27-A2D9-0B5E86FF9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55FD99-2F8B-400E-BF80-C06802B1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22/05/2020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0AE5A8-6735-46CB-A07D-69DD627D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55F8C8-C34F-4CEC-A0CF-45FA5535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15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F7E25-7CEC-4E3F-88C7-704F3F82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FBEE32-9318-47A7-BD5B-DCEFAC405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F488FA-8E40-424F-B627-07CF99DD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22/05/2020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396B57-62DD-4073-B987-E4BFBD25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6AFEC3-82D2-46B1-8723-348847DD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896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A549E-9641-4FB5-802F-42854248D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67E34A-0DA8-4620-BDC4-F6C272574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172BA4-C608-486A-835A-589CF390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22/05/2020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A1EA8E-03B6-4706-AC73-03084E38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3BD9EB-12C1-451C-A72D-2F898BF0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484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6329E-61FE-4500-9F3E-E3D97B85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9D331C-58F0-4CF9-9087-3F645D242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B0585D-B4FB-4F6C-83EB-4CAFD1F16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0B26D4-71D9-498A-AD72-EA4F30D0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22/05/2020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B6F44E-54D7-4ED1-9CE4-541E2E60E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7A21B9-89A5-453F-A1E2-7C7D80D4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355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0DE48-C21D-47BF-A1BA-FD62F634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F93FC0-D29F-443A-A06F-38E248E10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DC13D1-9ABE-45E0-BE5D-78381A0A4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0926635-F33B-42D9-8746-8B0034350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76A47E-8C5D-4BE4-8706-2B4ED6F8F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046D677-5D04-4876-8D44-BB12E3A99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22/05/2020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8B63B96-A135-4517-8054-AD0D10A7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4B69DF-F8DB-4AB0-ACC1-3BBFC639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230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0B381-EEEA-45D4-96AE-DAF32305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2148C1D-DD0A-4836-B402-D8EF3E74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22/05/2020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44BF2B7-B5C0-4062-B284-5D5C871D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81068E-DE13-400C-B2FA-AF01301D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109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20608F-11C1-4CE7-8696-C6B72CEA6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22/05/2020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08EF9F1-C530-4AA9-9B63-A393C46C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D022A6-B496-4CB4-86E1-3C257834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81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A7220-177D-493F-8005-3A8FDB4A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DAABF8-F857-4074-B21B-56F63218F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7CAC7C-43B3-4655-998E-1A1F366C5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52F5DA-3714-40A6-B39D-88274A13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22/05/2020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8647BA-86D4-44AC-94BF-9991A557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97FE8C-C737-45E5-B936-E4D1AE8F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833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EDD77-7027-40DC-8004-4D1D1FEC0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1CB17D9-81CD-4274-B1C5-320E84BD2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A5F501-0824-4C85-9F02-BBF963024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BAED95-563F-4E5C-9D3E-66234D39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22/05/2020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3EED2F-BEF3-4B85-91C7-1BC2B9FB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5F33FE-A08C-443D-AC0F-64FEC8A2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15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EE3583-7A84-48F0-8CE9-F2403012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7AC403-3D13-4D13-894A-F6AAF89E4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B5197E-0276-4C9D-A206-CFE7FD0A7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69406-B18C-4324-90DB-24E22BAE98B6}" type="datetimeFigureOut">
              <a:rPr lang="pt-BR" smtClean="0"/>
              <a:t>22/05/2020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DC32C4-FE82-40B4-BEEC-EA26A4803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D5EDD6-3E13-499E-B385-A62ACD1EB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115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vecteezy.com/arte-vectorial/110992-productos-de-limpieza-vectoria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37D473-7F10-475B-B664-B29AB8337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Limpeza e Organização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5C8EFA-1021-469C-8153-2C1B496D3A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704" r="9297" b="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61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B2019-3E02-4AA1-A68F-EAAF46D6B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08B7FC-ACAB-4BB0-BC4D-AD6874A4C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4077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3F7024-406B-446D-85F1-3B8C8E90F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742" y="1124988"/>
            <a:ext cx="44259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Fim da apresentação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61387AF-3B99-462A-9AA4-9D7AFE9E7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975675" y="264885"/>
            <a:ext cx="5175953" cy="5182049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  <a:effectLst>
            <a:reflection stA="99000" endPos="65000" dist="50800" dir="5400000" sy="-100000" algn="bl" rotWithShape="0"/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99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47A93E-6A4D-4FF4-8CE8-DBFE5BB7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sz="6000" dirty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Integrantes</a:t>
            </a:r>
            <a:r>
              <a:rPr lang="en-US" sz="6000" dirty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 do </a:t>
            </a:r>
            <a:r>
              <a:rPr lang="pt-BR" sz="6000" dirty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grupo</a:t>
            </a:r>
            <a:r>
              <a:rPr lang="en-US" sz="6000" dirty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: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13F8B645-6A9B-46FB-AD24-55DD7F4C7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7852756-5345-44F2-8CFF-7D4FF181F6C0}"/>
              </a:ext>
            </a:extLst>
          </p:cNvPr>
          <p:cNvSpPr txBox="1"/>
          <p:nvPr/>
        </p:nvSpPr>
        <p:spPr>
          <a:xfrm>
            <a:off x="6612466" y="2807394"/>
            <a:ext cx="44994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Carlos Eduardo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</a:b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Cauê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 Pontes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</a:br>
            <a:r>
              <a:rPr lang="pt-BR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Keric</a:t>
            </a: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 Santos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Julia Lima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</a:b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Natã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 Lino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Rafael Rocha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</a:b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Vitor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 Marques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21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2320BE-81D7-41DC-912F-468402C7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/>
              <a:t>O </a:t>
            </a:r>
            <a:r>
              <a:rPr lang="pt-BR" sz="6000" dirty="0"/>
              <a:t>a</a:t>
            </a:r>
            <a:r>
              <a:rPr lang="pt-B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mbiente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B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também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se </a:t>
            </a:r>
            <a:r>
              <a:rPr lang="pt-B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comunica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6720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009BBA-DC62-4808-B0A8-DC86986B7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ço Reservado para Conteúdo 4" descr="Uma imagem contendo lego&#10;&#10;Descrição gerada automaticamente">
            <a:extLst>
              <a:ext uri="{FF2B5EF4-FFF2-40B4-BE49-F238E27FC236}">
                <a16:creationId xmlns:a16="http://schemas.microsoft.com/office/drawing/2014/main" id="{7C9CDD52-56D6-404C-8D83-86C396A6A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643467" y="680402"/>
            <a:ext cx="5334930" cy="5334930"/>
          </a:xfrm>
          <a:custGeom>
            <a:avLst/>
            <a:gdLst/>
            <a:ahLst/>
            <a:cxnLst/>
            <a:rect l="l" t="t" r="r" b="b"/>
            <a:pathLst>
              <a:path w="2232338" h="2232338">
                <a:moveTo>
                  <a:pt x="1116169" y="0"/>
                </a:moveTo>
                <a:cubicBezTo>
                  <a:pt x="1732612" y="0"/>
                  <a:pt x="2232338" y="499726"/>
                  <a:pt x="2232338" y="1116169"/>
                </a:cubicBezTo>
                <a:cubicBezTo>
                  <a:pt x="2232338" y="1732612"/>
                  <a:pt x="1732612" y="2232338"/>
                  <a:pt x="1116169" y="2232338"/>
                </a:cubicBezTo>
                <a:cubicBezTo>
                  <a:pt x="499726" y="2232338"/>
                  <a:pt x="0" y="1732612"/>
                  <a:pt x="0" y="1116169"/>
                </a:cubicBezTo>
                <a:cubicBezTo>
                  <a:pt x="0" y="499726"/>
                  <a:pt x="499726" y="0"/>
                  <a:pt x="1116169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3F9BDB9F-8714-4605-B1BF-670E94960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7504">
            <a:off x="8488250" y="695616"/>
            <a:ext cx="2987899" cy="2987899"/>
          </a:xfrm>
          <a:prstGeom prst="arc">
            <a:avLst>
              <a:gd name="adj1" fmla="val 16200000"/>
              <a:gd name="adj2" fmla="val 218864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DC5D9C-0CF1-4A0E-9695-C6DA17223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63" y="643468"/>
            <a:ext cx="4926669" cy="34330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6000">
              <a:solidFill>
                <a:srgbClr val="FFFFFF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339924-0C86-4476-A81F-37DCF289E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7267" y="4948670"/>
            <a:ext cx="846442" cy="823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75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69C268-49C3-45D3-8482-89F43F6B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 </a:t>
            </a:r>
            <a:r>
              <a:rPr lang="pt-B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problema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no </a:t>
            </a:r>
            <a:r>
              <a:rPr lang="pt-B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ambiente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2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38648-6E92-45ED-8A2C-82153D57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D2AB50-6DD2-4016-9CA7-9413CB878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993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4166AF-62B4-4C46-B085-F815ECF0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Como </a:t>
            </a:r>
            <a:r>
              <a:rPr lang="pt-B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contribuir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pt-B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ter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um </a:t>
            </a:r>
            <a:r>
              <a:rPr lang="pt-B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ambiente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B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adequado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219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1E844-FA98-44C9-B7C1-B24B639BC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7B040-E1D0-4651-BA57-DDA3D8B39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567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E7920D-2063-42A0-A366-93A88940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pt-B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Melhoras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B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B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infraestrutura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942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Case2_Limpeza_e_organização</Template>
  <TotalTime>0</TotalTime>
  <Words>53</Words>
  <Application>Microsoft Office PowerPoint</Application>
  <PresentationFormat>Widescreen</PresentationFormat>
  <Paragraphs>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Berlin Sans FB Demi</vt:lpstr>
      <vt:lpstr>Calibri</vt:lpstr>
      <vt:lpstr>Calibri Light</vt:lpstr>
      <vt:lpstr>Tema do Office</vt:lpstr>
      <vt:lpstr>Limpeza e Organização</vt:lpstr>
      <vt:lpstr>Integrantes do grupo: </vt:lpstr>
      <vt:lpstr>O ambiente também se comunica. </vt:lpstr>
      <vt:lpstr>Apresentação do PowerPoint</vt:lpstr>
      <vt:lpstr>O problema no ambiente.</vt:lpstr>
      <vt:lpstr>Apresentação do PowerPoint</vt:lpstr>
      <vt:lpstr>Como contribuir para ter um ambiente adequado.</vt:lpstr>
      <vt:lpstr>Apresentação do PowerPoint</vt:lpstr>
      <vt:lpstr>Melhoras na infraestrutura</vt:lpstr>
      <vt:lpstr>Apresentação do PowerPoint</vt:lpstr>
      <vt:lpstr>Fim da apresentação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Limpeza e Organização</dc:title>
  <dc:creator>julia marle</dc:creator>
  <cp:lastModifiedBy>Pereira dos Santos</cp:lastModifiedBy>
  <cp:revision>2</cp:revision>
  <dcterms:created xsi:type="dcterms:W3CDTF">2020-05-21T23:23:33Z</dcterms:created>
  <dcterms:modified xsi:type="dcterms:W3CDTF">2020-05-22T13:31:35Z</dcterms:modified>
</cp:coreProperties>
</file>