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5" r:id="rId5"/>
    <p:sldId id="266" r:id="rId6"/>
    <p:sldId id="260" r:id="rId7"/>
    <p:sldId id="259" r:id="rId8"/>
    <p:sldId id="261" r:id="rId9"/>
    <p:sldId id="264" r:id="rId10"/>
    <p:sldId id="262" r:id="rId11"/>
    <p:sldId id="267" r:id="rId12"/>
    <p:sldId id="263" r:id="rId13"/>
    <p:sldId id="269" r:id="rId14"/>
    <p:sldId id="268" r:id="rId15"/>
    <p:sldId id="272" r:id="rId16"/>
    <p:sldId id="273"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4583" autoAdjust="0"/>
  </p:normalViewPr>
  <p:slideViewPr>
    <p:cSldViewPr snapToGrid="0">
      <p:cViewPr varScale="1">
        <p:scale>
          <a:sx n="54" d="100"/>
          <a:sy n="54"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2FB6D-D6D0-424F-9407-E5C078AE40CA}"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DF2D0DD0-4976-4433-8A41-2080057F02B3}">
      <dgm:prSet/>
      <dgm:spPr/>
      <dgm:t>
        <a:bodyPr/>
        <a:lstStyle/>
        <a:p>
          <a:r>
            <a:rPr lang="en-US" dirty="0"/>
            <a:t>Problem Setup </a:t>
          </a:r>
        </a:p>
      </dgm:t>
    </dgm:pt>
    <dgm:pt modelId="{528C1D2C-B169-444D-9DC3-D7FDC9DC4B2A}" type="parTrans" cxnId="{DEF854C2-E46E-44F3-93AC-CF4607F850B3}">
      <dgm:prSet/>
      <dgm:spPr/>
      <dgm:t>
        <a:bodyPr/>
        <a:lstStyle/>
        <a:p>
          <a:endParaRPr lang="en-US"/>
        </a:p>
      </dgm:t>
    </dgm:pt>
    <dgm:pt modelId="{51849F6C-74D6-4864-BBF3-A5C3CF555041}" type="sibTrans" cxnId="{DEF854C2-E46E-44F3-93AC-CF4607F850B3}">
      <dgm:prSet/>
      <dgm:spPr/>
      <dgm:t>
        <a:bodyPr/>
        <a:lstStyle/>
        <a:p>
          <a:endParaRPr lang="en-US"/>
        </a:p>
      </dgm:t>
    </dgm:pt>
    <dgm:pt modelId="{FAC362C0-6DB7-4D1F-A85A-15E424C7E5B8}">
      <dgm:prSet/>
      <dgm:spPr/>
      <dgm:t>
        <a:bodyPr/>
        <a:lstStyle/>
        <a:p>
          <a:r>
            <a:rPr lang="en-US"/>
            <a:t>Dataset Description and EDA </a:t>
          </a:r>
        </a:p>
      </dgm:t>
    </dgm:pt>
    <dgm:pt modelId="{05DC98F0-0B02-4830-A34F-A330BEC278A8}" type="parTrans" cxnId="{E98C45E9-C881-4E31-B395-694A9C95C087}">
      <dgm:prSet/>
      <dgm:spPr/>
      <dgm:t>
        <a:bodyPr/>
        <a:lstStyle/>
        <a:p>
          <a:endParaRPr lang="en-US"/>
        </a:p>
      </dgm:t>
    </dgm:pt>
    <dgm:pt modelId="{763C0DCC-76D2-4C62-AE15-2BBAAB20DDA2}" type="sibTrans" cxnId="{E98C45E9-C881-4E31-B395-694A9C95C087}">
      <dgm:prSet/>
      <dgm:spPr/>
      <dgm:t>
        <a:bodyPr/>
        <a:lstStyle/>
        <a:p>
          <a:endParaRPr lang="en-US"/>
        </a:p>
      </dgm:t>
    </dgm:pt>
    <dgm:pt modelId="{0F05DDF7-7E2E-4E18-B9A6-B48A5FBCCBD9}">
      <dgm:prSet/>
      <dgm:spPr/>
      <dgm:t>
        <a:bodyPr/>
        <a:lstStyle/>
        <a:p>
          <a:r>
            <a:rPr lang="en-US"/>
            <a:t>K-Means Clustering </a:t>
          </a:r>
        </a:p>
      </dgm:t>
    </dgm:pt>
    <dgm:pt modelId="{E62D77B8-86E0-4764-B173-8B8B1BF9AA78}" type="parTrans" cxnId="{6A38DDEA-4BDC-4D4E-BE0B-B542877A64A8}">
      <dgm:prSet/>
      <dgm:spPr/>
      <dgm:t>
        <a:bodyPr/>
        <a:lstStyle/>
        <a:p>
          <a:endParaRPr lang="en-US"/>
        </a:p>
      </dgm:t>
    </dgm:pt>
    <dgm:pt modelId="{F0E737DE-6C84-4F3A-9FC8-76A2E9FF41E0}" type="sibTrans" cxnId="{6A38DDEA-4BDC-4D4E-BE0B-B542877A64A8}">
      <dgm:prSet/>
      <dgm:spPr/>
      <dgm:t>
        <a:bodyPr/>
        <a:lstStyle/>
        <a:p>
          <a:endParaRPr lang="en-US"/>
        </a:p>
      </dgm:t>
    </dgm:pt>
    <dgm:pt modelId="{930114BB-410C-4891-A24E-7D069815D902}">
      <dgm:prSet/>
      <dgm:spPr/>
      <dgm:t>
        <a:bodyPr/>
        <a:lstStyle/>
        <a:p>
          <a:r>
            <a:rPr lang="en-US"/>
            <a:t>Decision Tree Analysis </a:t>
          </a:r>
        </a:p>
      </dgm:t>
    </dgm:pt>
    <dgm:pt modelId="{BD35C635-E414-4046-BA3B-33D26333DFFC}" type="parTrans" cxnId="{D8792852-EE6B-496A-8851-109793864DCD}">
      <dgm:prSet/>
      <dgm:spPr/>
      <dgm:t>
        <a:bodyPr/>
        <a:lstStyle/>
        <a:p>
          <a:endParaRPr lang="en-US"/>
        </a:p>
      </dgm:t>
    </dgm:pt>
    <dgm:pt modelId="{CAF33D50-87BC-48D1-8E6C-0AD9035FBE73}" type="sibTrans" cxnId="{D8792852-EE6B-496A-8851-109793864DCD}">
      <dgm:prSet/>
      <dgm:spPr/>
      <dgm:t>
        <a:bodyPr/>
        <a:lstStyle/>
        <a:p>
          <a:endParaRPr lang="en-US"/>
        </a:p>
      </dgm:t>
    </dgm:pt>
    <dgm:pt modelId="{7307248B-1182-4805-B351-B27927DD670B}" type="pres">
      <dgm:prSet presAssocID="{5642FB6D-D6D0-424F-9407-E5C078AE40CA}" presName="root" presStyleCnt="0">
        <dgm:presLayoutVars>
          <dgm:dir/>
          <dgm:resizeHandles val="exact"/>
        </dgm:presLayoutVars>
      </dgm:prSet>
      <dgm:spPr/>
    </dgm:pt>
    <dgm:pt modelId="{7CB4E9DF-BEB8-4010-B9FA-3F4143076038}" type="pres">
      <dgm:prSet presAssocID="{DF2D0DD0-4976-4433-8A41-2080057F02B3}" presName="compNode" presStyleCnt="0"/>
      <dgm:spPr/>
    </dgm:pt>
    <dgm:pt modelId="{5731D517-7D42-4899-8632-F5C486A6EBB6}" type="pres">
      <dgm:prSet presAssocID="{DF2D0DD0-4976-4433-8A41-2080057F02B3}" presName="bgRect" presStyleLbl="bgShp" presStyleIdx="0" presStyleCnt="4"/>
      <dgm:spPr/>
    </dgm:pt>
    <dgm:pt modelId="{CAF7529D-8F69-4AE5-B63A-A1FC3AFE2A1A}" type="pres">
      <dgm:prSet presAssocID="{DF2D0DD0-4976-4433-8A41-2080057F02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7FE51F6D-675C-40C1-8CD7-2BA8E7DA19E6}" type="pres">
      <dgm:prSet presAssocID="{DF2D0DD0-4976-4433-8A41-2080057F02B3}" presName="spaceRect" presStyleCnt="0"/>
      <dgm:spPr/>
    </dgm:pt>
    <dgm:pt modelId="{60C6A7ED-5B06-47A0-A277-802CE7C0C187}" type="pres">
      <dgm:prSet presAssocID="{DF2D0DD0-4976-4433-8A41-2080057F02B3}" presName="parTx" presStyleLbl="revTx" presStyleIdx="0" presStyleCnt="4">
        <dgm:presLayoutVars>
          <dgm:chMax val="0"/>
          <dgm:chPref val="0"/>
        </dgm:presLayoutVars>
      </dgm:prSet>
      <dgm:spPr/>
    </dgm:pt>
    <dgm:pt modelId="{5CD43E96-8916-4D7D-9AC2-BBCDF59B2A83}" type="pres">
      <dgm:prSet presAssocID="{51849F6C-74D6-4864-BBF3-A5C3CF555041}" presName="sibTrans" presStyleCnt="0"/>
      <dgm:spPr/>
    </dgm:pt>
    <dgm:pt modelId="{E203EC10-6E82-447C-888E-F5A424C1AF29}" type="pres">
      <dgm:prSet presAssocID="{FAC362C0-6DB7-4D1F-A85A-15E424C7E5B8}" presName="compNode" presStyleCnt="0"/>
      <dgm:spPr/>
    </dgm:pt>
    <dgm:pt modelId="{C1957E10-943A-4440-8A62-7A9757E7AD79}" type="pres">
      <dgm:prSet presAssocID="{FAC362C0-6DB7-4D1F-A85A-15E424C7E5B8}" presName="bgRect" presStyleLbl="bgShp" presStyleIdx="1" presStyleCnt="4"/>
      <dgm:spPr/>
    </dgm:pt>
    <dgm:pt modelId="{1D639349-A96D-4442-B34E-CCC3075E88E3}" type="pres">
      <dgm:prSet presAssocID="{FAC362C0-6DB7-4D1F-A85A-15E424C7E5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22F13CA-25E0-49CD-9D33-CBB1F8301143}" type="pres">
      <dgm:prSet presAssocID="{FAC362C0-6DB7-4D1F-A85A-15E424C7E5B8}" presName="spaceRect" presStyleCnt="0"/>
      <dgm:spPr/>
    </dgm:pt>
    <dgm:pt modelId="{2D60E104-312B-4EB1-A4A5-CBCCDA615F93}" type="pres">
      <dgm:prSet presAssocID="{FAC362C0-6DB7-4D1F-A85A-15E424C7E5B8}" presName="parTx" presStyleLbl="revTx" presStyleIdx="1" presStyleCnt="4">
        <dgm:presLayoutVars>
          <dgm:chMax val="0"/>
          <dgm:chPref val="0"/>
        </dgm:presLayoutVars>
      </dgm:prSet>
      <dgm:spPr/>
    </dgm:pt>
    <dgm:pt modelId="{E90A1DE6-4CB3-4B56-A17F-7C80D9041E8F}" type="pres">
      <dgm:prSet presAssocID="{763C0DCC-76D2-4C62-AE15-2BBAAB20DDA2}" presName="sibTrans" presStyleCnt="0"/>
      <dgm:spPr/>
    </dgm:pt>
    <dgm:pt modelId="{75EDEA30-9E56-4B5B-B5E0-77DAB23180E8}" type="pres">
      <dgm:prSet presAssocID="{0F05DDF7-7E2E-4E18-B9A6-B48A5FBCCBD9}" presName="compNode" presStyleCnt="0"/>
      <dgm:spPr/>
    </dgm:pt>
    <dgm:pt modelId="{84054B33-8300-4AB6-B066-800D66081C21}" type="pres">
      <dgm:prSet presAssocID="{0F05DDF7-7E2E-4E18-B9A6-B48A5FBCCBD9}" presName="bgRect" presStyleLbl="bgShp" presStyleIdx="2" presStyleCnt="4"/>
      <dgm:spPr/>
    </dgm:pt>
    <dgm:pt modelId="{76566CAC-7727-4C50-947B-40A7A28D789F}" type="pres">
      <dgm:prSet presAssocID="{0F05DDF7-7E2E-4E18-B9A6-B48A5FBCCB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5EA59490-9ECB-4687-ADA7-B2E3A526B70E}" type="pres">
      <dgm:prSet presAssocID="{0F05DDF7-7E2E-4E18-B9A6-B48A5FBCCBD9}" presName="spaceRect" presStyleCnt="0"/>
      <dgm:spPr/>
    </dgm:pt>
    <dgm:pt modelId="{963133C5-5AAC-4B06-91E3-368DB42A8A37}" type="pres">
      <dgm:prSet presAssocID="{0F05DDF7-7E2E-4E18-B9A6-B48A5FBCCBD9}" presName="parTx" presStyleLbl="revTx" presStyleIdx="2" presStyleCnt="4">
        <dgm:presLayoutVars>
          <dgm:chMax val="0"/>
          <dgm:chPref val="0"/>
        </dgm:presLayoutVars>
      </dgm:prSet>
      <dgm:spPr/>
    </dgm:pt>
    <dgm:pt modelId="{C29CC0FD-F9F3-49E2-AD46-E7371187E4E0}" type="pres">
      <dgm:prSet presAssocID="{F0E737DE-6C84-4F3A-9FC8-76A2E9FF41E0}" presName="sibTrans" presStyleCnt="0"/>
      <dgm:spPr/>
    </dgm:pt>
    <dgm:pt modelId="{0D81EF12-AEAE-4D7B-9B86-D23A3EB6C518}" type="pres">
      <dgm:prSet presAssocID="{930114BB-410C-4891-A24E-7D069815D902}" presName="compNode" presStyleCnt="0"/>
      <dgm:spPr/>
    </dgm:pt>
    <dgm:pt modelId="{F7FD8506-1E68-4E65-83D4-FB18EB27AC8E}" type="pres">
      <dgm:prSet presAssocID="{930114BB-410C-4891-A24E-7D069815D902}" presName="bgRect" presStyleLbl="bgShp" presStyleIdx="3" presStyleCnt="4"/>
      <dgm:spPr/>
    </dgm:pt>
    <dgm:pt modelId="{FBF549D5-27C3-424F-B06A-03E3A01D879C}" type="pres">
      <dgm:prSet presAssocID="{930114BB-410C-4891-A24E-7D069815D9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CB07A122-A484-45F6-B494-0FF6360BDE9B}" type="pres">
      <dgm:prSet presAssocID="{930114BB-410C-4891-A24E-7D069815D902}" presName="spaceRect" presStyleCnt="0"/>
      <dgm:spPr/>
    </dgm:pt>
    <dgm:pt modelId="{6635E7B5-F593-4E7C-BA42-2E527B6DC092}" type="pres">
      <dgm:prSet presAssocID="{930114BB-410C-4891-A24E-7D069815D902}" presName="parTx" presStyleLbl="revTx" presStyleIdx="3" presStyleCnt="4">
        <dgm:presLayoutVars>
          <dgm:chMax val="0"/>
          <dgm:chPref val="0"/>
        </dgm:presLayoutVars>
      </dgm:prSet>
      <dgm:spPr/>
    </dgm:pt>
  </dgm:ptLst>
  <dgm:cxnLst>
    <dgm:cxn modelId="{663FBA3C-F9A3-43EA-BA58-68FDEC167503}" type="presOf" srcId="{0F05DDF7-7E2E-4E18-B9A6-B48A5FBCCBD9}" destId="{963133C5-5AAC-4B06-91E3-368DB42A8A37}" srcOrd="0" destOrd="0" presId="urn:microsoft.com/office/officeart/2018/2/layout/IconVerticalSolidList"/>
    <dgm:cxn modelId="{872C5860-B388-4AA2-8DCF-D7E35EFDF9F0}" type="presOf" srcId="{5642FB6D-D6D0-424F-9407-E5C078AE40CA}" destId="{7307248B-1182-4805-B351-B27927DD670B}" srcOrd="0" destOrd="0" presId="urn:microsoft.com/office/officeart/2018/2/layout/IconVerticalSolidList"/>
    <dgm:cxn modelId="{D8792852-EE6B-496A-8851-109793864DCD}" srcId="{5642FB6D-D6D0-424F-9407-E5C078AE40CA}" destId="{930114BB-410C-4891-A24E-7D069815D902}" srcOrd="3" destOrd="0" parTransId="{BD35C635-E414-4046-BA3B-33D26333DFFC}" sibTransId="{CAF33D50-87BC-48D1-8E6C-0AD9035FBE73}"/>
    <dgm:cxn modelId="{F23E5784-4411-4E1B-8B10-8FC4F50754BA}" type="presOf" srcId="{930114BB-410C-4891-A24E-7D069815D902}" destId="{6635E7B5-F593-4E7C-BA42-2E527B6DC092}" srcOrd="0" destOrd="0" presId="urn:microsoft.com/office/officeart/2018/2/layout/IconVerticalSolidList"/>
    <dgm:cxn modelId="{F6380BAA-1CB5-406A-B7D7-1F58B1CE8341}" type="presOf" srcId="{DF2D0DD0-4976-4433-8A41-2080057F02B3}" destId="{60C6A7ED-5B06-47A0-A277-802CE7C0C187}" srcOrd="0" destOrd="0" presId="urn:microsoft.com/office/officeart/2018/2/layout/IconVerticalSolidList"/>
    <dgm:cxn modelId="{DEF854C2-E46E-44F3-93AC-CF4607F850B3}" srcId="{5642FB6D-D6D0-424F-9407-E5C078AE40CA}" destId="{DF2D0DD0-4976-4433-8A41-2080057F02B3}" srcOrd="0" destOrd="0" parTransId="{528C1D2C-B169-444D-9DC3-D7FDC9DC4B2A}" sibTransId="{51849F6C-74D6-4864-BBF3-A5C3CF555041}"/>
    <dgm:cxn modelId="{E98C45E9-C881-4E31-B395-694A9C95C087}" srcId="{5642FB6D-D6D0-424F-9407-E5C078AE40CA}" destId="{FAC362C0-6DB7-4D1F-A85A-15E424C7E5B8}" srcOrd="1" destOrd="0" parTransId="{05DC98F0-0B02-4830-A34F-A330BEC278A8}" sibTransId="{763C0DCC-76D2-4C62-AE15-2BBAAB20DDA2}"/>
    <dgm:cxn modelId="{6A38DDEA-4BDC-4D4E-BE0B-B542877A64A8}" srcId="{5642FB6D-D6D0-424F-9407-E5C078AE40CA}" destId="{0F05DDF7-7E2E-4E18-B9A6-B48A5FBCCBD9}" srcOrd="2" destOrd="0" parTransId="{E62D77B8-86E0-4764-B173-8B8B1BF9AA78}" sibTransId="{F0E737DE-6C84-4F3A-9FC8-76A2E9FF41E0}"/>
    <dgm:cxn modelId="{AE4025FA-33D2-4375-BB76-577E2181D335}" type="presOf" srcId="{FAC362C0-6DB7-4D1F-A85A-15E424C7E5B8}" destId="{2D60E104-312B-4EB1-A4A5-CBCCDA615F93}" srcOrd="0" destOrd="0" presId="urn:microsoft.com/office/officeart/2018/2/layout/IconVerticalSolidList"/>
    <dgm:cxn modelId="{59D182AD-4FA3-439F-8837-C953A1A76AA6}" type="presParOf" srcId="{7307248B-1182-4805-B351-B27927DD670B}" destId="{7CB4E9DF-BEB8-4010-B9FA-3F4143076038}" srcOrd="0" destOrd="0" presId="urn:microsoft.com/office/officeart/2018/2/layout/IconVerticalSolidList"/>
    <dgm:cxn modelId="{C50150AD-8AA6-4F3F-AB52-9EF2BBF57A45}" type="presParOf" srcId="{7CB4E9DF-BEB8-4010-B9FA-3F4143076038}" destId="{5731D517-7D42-4899-8632-F5C486A6EBB6}" srcOrd="0" destOrd="0" presId="urn:microsoft.com/office/officeart/2018/2/layout/IconVerticalSolidList"/>
    <dgm:cxn modelId="{E92AA63C-1D52-4444-A155-09D4B268AF54}" type="presParOf" srcId="{7CB4E9DF-BEB8-4010-B9FA-3F4143076038}" destId="{CAF7529D-8F69-4AE5-B63A-A1FC3AFE2A1A}" srcOrd="1" destOrd="0" presId="urn:microsoft.com/office/officeart/2018/2/layout/IconVerticalSolidList"/>
    <dgm:cxn modelId="{47255B20-5364-408B-B191-F37CACDF2BCB}" type="presParOf" srcId="{7CB4E9DF-BEB8-4010-B9FA-3F4143076038}" destId="{7FE51F6D-675C-40C1-8CD7-2BA8E7DA19E6}" srcOrd="2" destOrd="0" presId="urn:microsoft.com/office/officeart/2018/2/layout/IconVerticalSolidList"/>
    <dgm:cxn modelId="{4120B674-765E-4D3B-8CE2-5BC2F383D09B}" type="presParOf" srcId="{7CB4E9DF-BEB8-4010-B9FA-3F4143076038}" destId="{60C6A7ED-5B06-47A0-A277-802CE7C0C187}" srcOrd="3" destOrd="0" presId="urn:microsoft.com/office/officeart/2018/2/layout/IconVerticalSolidList"/>
    <dgm:cxn modelId="{63004A5D-81D8-47EB-862D-8DBB471ED4FB}" type="presParOf" srcId="{7307248B-1182-4805-B351-B27927DD670B}" destId="{5CD43E96-8916-4D7D-9AC2-BBCDF59B2A83}" srcOrd="1" destOrd="0" presId="urn:microsoft.com/office/officeart/2018/2/layout/IconVerticalSolidList"/>
    <dgm:cxn modelId="{07AA54BF-621A-4D2C-928F-9311890BA02E}" type="presParOf" srcId="{7307248B-1182-4805-B351-B27927DD670B}" destId="{E203EC10-6E82-447C-888E-F5A424C1AF29}" srcOrd="2" destOrd="0" presId="urn:microsoft.com/office/officeart/2018/2/layout/IconVerticalSolidList"/>
    <dgm:cxn modelId="{C889DE09-075D-4D19-861F-B77C63F45D34}" type="presParOf" srcId="{E203EC10-6E82-447C-888E-F5A424C1AF29}" destId="{C1957E10-943A-4440-8A62-7A9757E7AD79}" srcOrd="0" destOrd="0" presId="urn:microsoft.com/office/officeart/2018/2/layout/IconVerticalSolidList"/>
    <dgm:cxn modelId="{39C023C9-7FC1-4F2E-BF4B-8BFD900BECC0}" type="presParOf" srcId="{E203EC10-6E82-447C-888E-F5A424C1AF29}" destId="{1D639349-A96D-4442-B34E-CCC3075E88E3}" srcOrd="1" destOrd="0" presId="urn:microsoft.com/office/officeart/2018/2/layout/IconVerticalSolidList"/>
    <dgm:cxn modelId="{B237C545-7EA2-4D33-9CEC-222745C31DEE}" type="presParOf" srcId="{E203EC10-6E82-447C-888E-F5A424C1AF29}" destId="{622F13CA-25E0-49CD-9D33-CBB1F8301143}" srcOrd="2" destOrd="0" presId="urn:microsoft.com/office/officeart/2018/2/layout/IconVerticalSolidList"/>
    <dgm:cxn modelId="{1A8C61FA-9F60-4D9F-A505-B8B06B6B42AF}" type="presParOf" srcId="{E203EC10-6E82-447C-888E-F5A424C1AF29}" destId="{2D60E104-312B-4EB1-A4A5-CBCCDA615F93}" srcOrd="3" destOrd="0" presId="urn:microsoft.com/office/officeart/2018/2/layout/IconVerticalSolidList"/>
    <dgm:cxn modelId="{71758337-59FC-4CDF-B856-60EBDFAAF027}" type="presParOf" srcId="{7307248B-1182-4805-B351-B27927DD670B}" destId="{E90A1DE6-4CB3-4B56-A17F-7C80D9041E8F}" srcOrd="3" destOrd="0" presId="urn:microsoft.com/office/officeart/2018/2/layout/IconVerticalSolidList"/>
    <dgm:cxn modelId="{A2BE533B-F75E-4A5C-813A-03E2509C7E4B}" type="presParOf" srcId="{7307248B-1182-4805-B351-B27927DD670B}" destId="{75EDEA30-9E56-4B5B-B5E0-77DAB23180E8}" srcOrd="4" destOrd="0" presId="urn:microsoft.com/office/officeart/2018/2/layout/IconVerticalSolidList"/>
    <dgm:cxn modelId="{C5162F88-BC4D-4D57-A4A7-097E998512B4}" type="presParOf" srcId="{75EDEA30-9E56-4B5B-B5E0-77DAB23180E8}" destId="{84054B33-8300-4AB6-B066-800D66081C21}" srcOrd="0" destOrd="0" presId="urn:microsoft.com/office/officeart/2018/2/layout/IconVerticalSolidList"/>
    <dgm:cxn modelId="{9321168D-5031-4E93-B832-6EF67B2BBE42}" type="presParOf" srcId="{75EDEA30-9E56-4B5B-B5E0-77DAB23180E8}" destId="{76566CAC-7727-4C50-947B-40A7A28D789F}" srcOrd="1" destOrd="0" presId="urn:microsoft.com/office/officeart/2018/2/layout/IconVerticalSolidList"/>
    <dgm:cxn modelId="{DA9D85D4-FF5E-4244-B13C-0F84DB76975A}" type="presParOf" srcId="{75EDEA30-9E56-4B5B-B5E0-77DAB23180E8}" destId="{5EA59490-9ECB-4687-ADA7-B2E3A526B70E}" srcOrd="2" destOrd="0" presId="urn:microsoft.com/office/officeart/2018/2/layout/IconVerticalSolidList"/>
    <dgm:cxn modelId="{8568C1AA-049A-4043-A75C-AC51D4D85D6D}" type="presParOf" srcId="{75EDEA30-9E56-4B5B-B5E0-77DAB23180E8}" destId="{963133C5-5AAC-4B06-91E3-368DB42A8A37}" srcOrd="3" destOrd="0" presId="urn:microsoft.com/office/officeart/2018/2/layout/IconVerticalSolidList"/>
    <dgm:cxn modelId="{BAD35F32-B906-4EA7-9D5A-70B62219E55D}" type="presParOf" srcId="{7307248B-1182-4805-B351-B27927DD670B}" destId="{C29CC0FD-F9F3-49E2-AD46-E7371187E4E0}" srcOrd="5" destOrd="0" presId="urn:microsoft.com/office/officeart/2018/2/layout/IconVerticalSolidList"/>
    <dgm:cxn modelId="{1EA506A9-6575-4693-84F3-C56B8B2FE2A9}" type="presParOf" srcId="{7307248B-1182-4805-B351-B27927DD670B}" destId="{0D81EF12-AEAE-4D7B-9B86-D23A3EB6C518}" srcOrd="6" destOrd="0" presId="urn:microsoft.com/office/officeart/2018/2/layout/IconVerticalSolidList"/>
    <dgm:cxn modelId="{C586DD43-6A0D-44D9-A41F-263FC10B3A53}" type="presParOf" srcId="{0D81EF12-AEAE-4D7B-9B86-D23A3EB6C518}" destId="{F7FD8506-1E68-4E65-83D4-FB18EB27AC8E}" srcOrd="0" destOrd="0" presId="urn:microsoft.com/office/officeart/2018/2/layout/IconVerticalSolidList"/>
    <dgm:cxn modelId="{CB033B12-18C4-4918-9B02-E520BDAEEE49}" type="presParOf" srcId="{0D81EF12-AEAE-4D7B-9B86-D23A3EB6C518}" destId="{FBF549D5-27C3-424F-B06A-03E3A01D879C}" srcOrd="1" destOrd="0" presId="urn:microsoft.com/office/officeart/2018/2/layout/IconVerticalSolidList"/>
    <dgm:cxn modelId="{428962A2-69AE-461A-ACEB-DF6188D8FBDF}" type="presParOf" srcId="{0D81EF12-AEAE-4D7B-9B86-D23A3EB6C518}" destId="{CB07A122-A484-45F6-B494-0FF6360BDE9B}" srcOrd="2" destOrd="0" presId="urn:microsoft.com/office/officeart/2018/2/layout/IconVerticalSolidList"/>
    <dgm:cxn modelId="{7F23482E-DE28-4C70-B5D3-32008796B240}" type="presParOf" srcId="{0D81EF12-AEAE-4D7B-9B86-D23A3EB6C518}" destId="{6635E7B5-F593-4E7C-BA42-2E527B6DC09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9A79F-964D-4694-BC95-9406663E7E4B}"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C2F6C332-DA12-4633-8C0E-498C3504A46B}">
      <dgm:prSet/>
      <dgm:spPr/>
      <dgm:t>
        <a:bodyPr/>
        <a:lstStyle/>
        <a:p>
          <a:r>
            <a:rPr lang="en-US" dirty="0"/>
            <a:t>Loaded into Pentaho where CSVs were used in </a:t>
          </a:r>
          <a:r>
            <a:rPr lang="en-US" dirty="0" err="1"/>
            <a:t>Jupyter</a:t>
          </a:r>
          <a:endParaRPr lang="en-US" dirty="0"/>
        </a:p>
      </dgm:t>
    </dgm:pt>
    <dgm:pt modelId="{956F2915-ED8F-40C4-8329-C939B759C03E}" type="parTrans" cxnId="{632C417B-CA98-4AA6-AEC3-65A9AD155DE6}">
      <dgm:prSet/>
      <dgm:spPr/>
      <dgm:t>
        <a:bodyPr/>
        <a:lstStyle/>
        <a:p>
          <a:endParaRPr lang="en-US"/>
        </a:p>
      </dgm:t>
    </dgm:pt>
    <dgm:pt modelId="{D3BB25B9-99A9-4065-A4CF-881735FCDE17}" type="sibTrans" cxnId="{632C417B-CA98-4AA6-AEC3-65A9AD155DE6}">
      <dgm:prSet/>
      <dgm:spPr/>
      <dgm:t>
        <a:bodyPr/>
        <a:lstStyle/>
        <a:p>
          <a:endParaRPr lang="en-US"/>
        </a:p>
      </dgm:t>
    </dgm:pt>
    <dgm:pt modelId="{641366DA-92FD-4E39-9C67-FAE2A01C17AD}">
      <dgm:prSet/>
      <dgm:spPr/>
      <dgm:t>
        <a:bodyPr/>
        <a:lstStyle/>
        <a:p>
          <a:r>
            <a:rPr lang="en-US" dirty="0"/>
            <a:t>Conducted an EDA to get a proper feel of the data</a:t>
          </a:r>
        </a:p>
      </dgm:t>
    </dgm:pt>
    <dgm:pt modelId="{4B890257-8B84-4073-A1FA-377D20223A60}" type="parTrans" cxnId="{89F8E084-6CA3-4BDB-82FD-051170F30487}">
      <dgm:prSet/>
      <dgm:spPr/>
      <dgm:t>
        <a:bodyPr/>
        <a:lstStyle/>
        <a:p>
          <a:endParaRPr lang="en-US"/>
        </a:p>
      </dgm:t>
    </dgm:pt>
    <dgm:pt modelId="{28958E77-C964-4569-90BA-DCFE6182D7DA}" type="sibTrans" cxnId="{89F8E084-6CA3-4BDB-82FD-051170F30487}">
      <dgm:prSet/>
      <dgm:spPr/>
      <dgm:t>
        <a:bodyPr/>
        <a:lstStyle/>
        <a:p>
          <a:endParaRPr lang="en-US"/>
        </a:p>
      </dgm:t>
    </dgm:pt>
    <dgm:pt modelId="{C7F20900-6DDE-47C6-9DAD-C889F123BE00}">
      <dgm:prSet/>
      <dgm:spPr/>
      <dgm:t>
        <a:bodyPr/>
        <a:lstStyle/>
        <a:p>
          <a:r>
            <a:rPr lang="en-US" dirty="0"/>
            <a:t>Cleaned data to allow for reasonable analysis </a:t>
          </a:r>
        </a:p>
      </dgm:t>
    </dgm:pt>
    <dgm:pt modelId="{980041C9-24F1-4EA4-9017-28A339A717CA}" type="parTrans" cxnId="{476B8D21-9F36-4121-8385-85203FCB6ED1}">
      <dgm:prSet/>
      <dgm:spPr/>
      <dgm:t>
        <a:bodyPr/>
        <a:lstStyle/>
        <a:p>
          <a:endParaRPr lang="en-US"/>
        </a:p>
      </dgm:t>
    </dgm:pt>
    <dgm:pt modelId="{F32A7671-9449-44F4-942E-81BF38E2A932}" type="sibTrans" cxnId="{476B8D21-9F36-4121-8385-85203FCB6ED1}">
      <dgm:prSet/>
      <dgm:spPr/>
      <dgm:t>
        <a:bodyPr/>
        <a:lstStyle/>
        <a:p>
          <a:endParaRPr lang="en-US"/>
        </a:p>
      </dgm:t>
    </dgm:pt>
    <dgm:pt modelId="{77509F10-215E-453C-AF58-DBA4FF9C71BE}">
      <dgm:prSet/>
      <dgm:spPr/>
      <dgm:t>
        <a:bodyPr/>
        <a:lstStyle/>
        <a:p>
          <a:r>
            <a:rPr lang="en-US" dirty="0"/>
            <a:t>Conducted analysis with K-means and Decision Tree</a:t>
          </a:r>
        </a:p>
      </dgm:t>
    </dgm:pt>
    <dgm:pt modelId="{BB5F7A6E-6C63-45FE-A930-C14A56252B86}" type="parTrans" cxnId="{7552AD44-2BB5-408C-BE96-8C5AAA94519B}">
      <dgm:prSet/>
      <dgm:spPr/>
      <dgm:t>
        <a:bodyPr/>
        <a:lstStyle/>
        <a:p>
          <a:endParaRPr lang="en-US"/>
        </a:p>
      </dgm:t>
    </dgm:pt>
    <dgm:pt modelId="{7131A8AD-C2ED-46F4-8435-27C17491AF4A}" type="sibTrans" cxnId="{7552AD44-2BB5-408C-BE96-8C5AAA94519B}">
      <dgm:prSet/>
      <dgm:spPr/>
      <dgm:t>
        <a:bodyPr/>
        <a:lstStyle/>
        <a:p>
          <a:endParaRPr lang="en-US"/>
        </a:p>
      </dgm:t>
    </dgm:pt>
    <dgm:pt modelId="{D3A4C844-1FC9-467E-AF37-25748DD7205B}" type="pres">
      <dgm:prSet presAssocID="{CF99A79F-964D-4694-BC95-9406663E7E4B}" presName="outerComposite" presStyleCnt="0">
        <dgm:presLayoutVars>
          <dgm:chMax val="5"/>
          <dgm:dir/>
          <dgm:resizeHandles val="exact"/>
        </dgm:presLayoutVars>
      </dgm:prSet>
      <dgm:spPr/>
    </dgm:pt>
    <dgm:pt modelId="{AF1C5405-8237-45EF-9DF5-CA6501713430}" type="pres">
      <dgm:prSet presAssocID="{CF99A79F-964D-4694-BC95-9406663E7E4B}" presName="dummyMaxCanvas" presStyleCnt="0">
        <dgm:presLayoutVars/>
      </dgm:prSet>
      <dgm:spPr/>
    </dgm:pt>
    <dgm:pt modelId="{4CA278AE-013E-46B3-9732-BBCF2B594578}" type="pres">
      <dgm:prSet presAssocID="{CF99A79F-964D-4694-BC95-9406663E7E4B}" presName="FourNodes_1" presStyleLbl="node1" presStyleIdx="0" presStyleCnt="4">
        <dgm:presLayoutVars>
          <dgm:bulletEnabled val="1"/>
        </dgm:presLayoutVars>
      </dgm:prSet>
      <dgm:spPr/>
    </dgm:pt>
    <dgm:pt modelId="{484C005A-602C-4450-B10E-6E39FB1FEBA2}" type="pres">
      <dgm:prSet presAssocID="{CF99A79F-964D-4694-BC95-9406663E7E4B}" presName="FourNodes_2" presStyleLbl="node1" presStyleIdx="1" presStyleCnt="4">
        <dgm:presLayoutVars>
          <dgm:bulletEnabled val="1"/>
        </dgm:presLayoutVars>
      </dgm:prSet>
      <dgm:spPr/>
    </dgm:pt>
    <dgm:pt modelId="{2AC65D3C-D896-481B-962B-32D9E59DCFAF}" type="pres">
      <dgm:prSet presAssocID="{CF99A79F-964D-4694-BC95-9406663E7E4B}" presName="FourNodes_3" presStyleLbl="node1" presStyleIdx="2" presStyleCnt="4">
        <dgm:presLayoutVars>
          <dgm:bulletEnabled val="1"/>
        </dgm:presLayoutVars>
      </dgm:prSet>
      <dgm:spPr/>
    </dgm:pt>
    <dgm:pt modelId="{FC19C0B2-060B-4471-98DE-C52F89E41229}" type="pres">
      <dgm:prSet presAssocID="{CF99A79F-964D-4694-BC95-9406663E7E4B}" presName="FourNodes_4" presStyleLbl="node1" presStyleIdx="3" presStyleCnt="4">
        <dgm:presLayoutVars>
          <dgm:bulletEnabled val="1"/>
        </dgm:presLayoutVars>
      </dgm:prSet>
      <dgm:spPr/>
    </dgm:pt>
    <dgm:pt modelId="{9048325C-42D5-4B84-9BDE-81E2F7895A4C}" type="pres">
      <dgm:prSet presAssocID="{CF99A79F-964D-4694-BC95-9406663E7E4B}" presName="FourConn_1-2" presStyleLbl="fgAccFollowNode1" presStyleIdx="0" presStyleCnt="3">
        <dgm:presLayoutVars>
          <dgm:bulletEnabled val="1"/>
        </dgm:presLayoutVars>
      </dgm:prSet>
      <dgm:spPr/>
    </dgm:pt>
    <dgm:pt modelId="{60CDD098-4147-48B4-A8F7-21018C22F641}" type="pres">
      <dgm:prSet presAssocID="{CF99A79F-964D-4694-BC95-9406663E7E4B}" presName="FourConn_2-3" presStyleLbl="fgAccFollowNode1" presStyleIdx="1" presStyleCnt="3">
        <dgm:presLayoutVars>
          <dgm:bulletEnabled val="1"/>
        </dgm:presLayoutVars>
      </dgm:prSet>
      <dgm:spPr/>
    </dgm:pt>
    <dgm:pt modelId="{F96B9CB2-695F-465A-9687-8C603A7599A6}" type="pres">
      <dgm:prSet presAssocID="{CF99A79F-964D-4694-BC95-9406663E7E4B}" presName="FourConn_3-4" presStyleLbl="fgAccFollowNode1" presStyleIdx="2" presStyleCnt="3">
        <dgm:presLayoutVars>
          <dgm:bulletEnabled val="1"/>
        </dgm:presLayoutVars>
      </dgm:prSet>
      <dgm:spPr/>
    </dgm:pt>
    <dgm:pt modelId="{21333D6F-D3DC-40AC-B35D-52508390840D}" type="pres">
      <dgm:prSet presAssocID="{CF99A79F-964D-4694-BC95-9406663E7E4B}" presName="FourNodes_1_text" presStyleLbl="node1" presStyleIdx="3" presStyleCnt="4">
        <dgm:presLayoutVars>
          <dgm:bulletEnabled val="1"/>
        </dgm:presLayoutVars>
      </dgm:prSet>
      <dgm:spPr/>
    </dgm:pt>
    <dgm:pt modelId="{6898367F-4FE2-4494-8696-C142A41AD754}" type="pres">
      <dgm:prSet presAssocID="{CF99A79F-964D-4694-BC95-9406663E7E4B}" presName="FourNodes_2_text" presStyleLbl="node1" presStyleIdx="3" presStyleCnt="4">
        <dgm:presLayoutVars>
          <dgm:bulletEnabled val="1"/>
        </dgm:presLayoutVars>
      </dgm:prSet>
      <dgm:spPr/>
    </dgm:pt>
    <dgm:pt modelId="{374CEBF5-B870-4E0B-A1B3-0B31C06B9201}" type="pres">
      <dgm:prSet presAssocID="{CF99A79F-964D-4694-BC95-9406663E7E4B}" presName="FourNodes_3_text" presStyleLbl="node1" presStyleIdx="3" presStyleCnt="4">
        <dgm:presLayoutVars>
          <dgm:bulletEnabled val="1"/>
        </dgm:presLayoutVars>
      </dgm:prSet>
      <dgm:spPr/>
    </dgm:pt>
    <dgm:pt modelId="{08836B7D-AFAE-4EF1-A776-25D821E2B695}" type="pres">
      <dgm:prSet presAssocID="{CF99A79F-964D-4694-BC95-9406663E7E4B}" presName="FourNodes_4_text" presStyleLbl="node1" presStyleIdx="3" presStyleCnt="4">
        <dgm:presLayoutVars>
          <dgm:bulletEnabled val="1"/>
        </dgm:presLayoutVars>
      </dgm:prSet>
      <dgm:spPr/>
    </dgm:pt>
  </dgm:ptLst>
  <dgm:cxnLst>
    <dgm:cxn modelId="{7EC82F01-E8A2-4DCB-AB86-A254072C45F4}" type="presOf" srcId="{28958E77-C964-4569-90BA-DCFE6182D7DA}" destId="{60CDD098-4147-48B4-A8F7-21018C22F641}" srcOrd="0" destOrd="0" presId="urn:microsoft.com/office/officeart/2005/8/layout/vProcess5"/>
    <dgm:cxn modelId="{476B8D21-9F36-4121-8385-85203FCB6ED1}" srcId="{CF99A79F-964D-4694-BC95-9406663E7E4B}" destId="{C7F20900-6DDE-47C6-9DAD-C889F123BE00}" srcOrd="2" destOrd="0" parTransId="{980041C9-24F1-4EA4-9017-28A339A717CA}" sibTransId="{F32A7671-9449-44F4-942E-81BF38E2A932}"/>
    <dgm:cxn modelId="{F419A62B-F8F5-46E1-9CEC-0191282D6122}" type="presOf" srcId="{F32A7671-9449-44F4-942E-81BF38E2A932}" destId="{F96B9CB2-695F-465A-9687-8C603A7599A6}" srcOrd="0" destOrd="0" presId="urn:microsoft.com/office/officeart/2005/8/layout/vProcess5"/>
    <dgm:cxn modelId="{5A79052F-53D2-4268-BFFA-6FC9F25A27B3}" type="presOf" srcId="{C2F6C332-DA12-4633-8C0E-498C3504A46B}" destId="{4CA278AE-013E-46B3-9732-BBCF2B594578}" srcOrd="0" destOrd="0" presId="urn:microsoft.com/office/officeart/2005/8/layout/vProcess5"/>
    <dgm:cxn modelId="{7552AD44-2BB5-408C-BE96-8C5AAA94519B}" srcId="{CF99A79F-964D-4694-BC95-9406663E7E4B}" destId="{77509F10-215E-453C-AF58-DBA4FF9C71BE}" srcOrd="3" destOrd="0" parTransId="{BB5F7A6E-6C63-45FE-A930-C14A56252B86}" sibTransId="{7131A8AD-C2ED-46F4-8435-27C17491AF4A}"/>
    <dgm:cxn modelId="{C6962E6A-270A-4A03-9EE2-A3F0F672419D}" type="presOf" srcId="{77509F10-215E-453C-AF58-DBA4FF9C71BE}" destId="{08836B7D-AFAE-4EF1-A776-25D821E2B695}" srcOrd="1" destOrd="0" presId="urn:microsoft.com/office/officeart/2005/8/layout/vProcess5"/>
    <dgm:cxn modelId="{B458964C-5B98-4B76-B23C-86498BA9819A}" type="presOf" srcId="{C2F6C332-DA12-4633-8C0E-498C3504A46B}" destId="{21333D6F-D3DC-40AC-B35D-52508390840D}" srcOrd="1" destOrd="0" presId="urn:microsoft.com/office/officeart/2005/8/layout/vProcess5"/>
    <dgm:cxn modelId="{1C8ADD58-F9B7-4227-AED6-96822E7F5FA4}" type="presOf" srcId="{641366DA-92FD-4E39-9C67-FAE2A01C17AD}" destId="{484C005A-602C-4450-B10E-6E39FB1FEBA2}" srcOrd="0" destOrd="0" presId="urn:microsoft.com/office/officeart/2005/8/layout/vProcess5"/>
    <dgm:cxn modelId="{632C417B-CA98-4AA6-AEC3-65A9AD155DE6}" srcId="{CF99A79F-964D-4694-BC95-9406663E7E4B}" destId="{C2F6C332-DA12-4633-8C0E-498C3504A46B}" srcOrd="0" destOrd="0" parTransId="{956F2915-ED8F-40C4-8329-C939B759C03E}" sibTransId="{D3BB25B9-99A9-4065-A4CF-881735FCDE17}"/>
    <dgm:cxn modelId="{7B88C583-3FF2-40B0-9294-90CD585C8155}" type="presOf" srcId="{C7F20900-6DDE-47C6-9DAD-C889F123BE00}" destId="{2AC65D3C-D896-481B-962B-32D9E59DCFAF}" srcOrd="0" destOrd="0" presId="urn:microsoft.com/office/officeart/2005/8/layout/vProcess5"/>
    <dgm:cxn modelId="{89F8E084-6CA3-4BDB-82FD-051170F30487}" srcId="{CF99A79F-964D-4694-BC95-9406663E7E4B}" destId="{641366DA-92FD-4E39-9C67-FAE2A01C17AD}" srcOrd="1" destOrd="0" parTransId="{4B890257-8B84-4073-A1FA-377D20223A60}" sibTransId="{28958E77-C964-4569-90BA-DCFE6182D7DA}"/>
    <dgm:cxn modelId="{790E589F-2062-42F9-8CB1-B7035652537E}" type="presOf" srcId="{D3BB25B9-99A9-4065-A4CF-881735FCDE17}" destId="{9048325C-42D5-4B84-9BDE-81E2F7895A4C}" srcOrd="0" destOrd="0" presId="urn:microsoft.com/office/officeart/2005/8/layout/vProcess5"/>
    <dgm:cxn modelId="{AD322AAA-A368-4A30-8FBC-5315358A958E}" type="presOf" srcId="{77509F10-215E-453C-AF58-DBA4FF9C71BE}" destId="{FC19C0B2-060B-4471-98DE-C52F89E41229}" srcOrd="0" destOrd="0" presId="urn:microsoft.com/office/officeart/2005/8/layout/vProcess5"/>
    <dgm:cxn modelId="{2CBA0CAD-74A2-4BDB-ABCD-8EC6BC7DE3A6}" type="presOf" srcId="{CF99A79F-964D-4694-BC95-9406663E7E4B}" destId="{D3A4C844-1FC9-467E-AF37-25748DD7205B}" srcOrd="0" destOrd="0" presId="urn:microsoft.com/office/officeart/2005/8/layout/vProcess5"/>
    <dgm:cxn modelId="{50D47DBF-25E5-41AA-AC77-84ED79EDDF1C}" type="presOf" srcId="{C7F20900-6DDE-47C6-9DAD-C889F123BE00}" destId="{374CEBF5-B870-4E0B-A1B3-0B31C06B9201}" srcOrd="1" destOrd="0" presId="urn:microsoft.com/office/officeart/2005/8/layout/vProcess5"/>
    <dgm:cxn modelId="{46C718FD-AC99-48D8-81C8-B3F88D5A7B0D}" type="presOf" srcId="{641366DA-92FD-4E39-9C67-FAE2A01C17AD}" destId="{6898367F-4FE2-4494-8696-C142A41AD754}" srcOrd="1" destOrd="0" presId="urn:microsoft.com/office/officeart/2005/8/layout/vProcess5"/>
    <dgm:cxn modelId="{17755B5E-0305-4F46-9F6E-1D9CAA5B6916}" type="presParOf" srcId="{D3A4C844-1FC9-467E-AF37-25748DD7205B}" destId="{AF1C5405-8237-45EF-9DF5-CA6501713430}" srcOrd="0" destOrd="0" presId="urn:microsoft.com/office/officeart/2005/8/layout/vProcess5"/>
    <dgm:cxn modelId="{28FA0A2E-1AC9-4CA7-A743-F8662C912392}" type="presParOf" srcId="{D3A4C844-1FC9-467E-AF37-25748DD7205B}" destId="{4CA278AE-013E-46B3-9732-BBCF2B594578}" srcOrd="1" destOrd="0" presId="urn:microsoft.com/office/officeart/2005/8/layout/vProcess5"/>
    <dgm:cxn modelId="{A5F67106-1363-463F-A748-7EB0462572B3}" type="presParOf" srcId="{D3A4C844-1FC9-467E-AF37-25748DD7205B}" destId="{484C005A-602C-4450-B10E-6E39FB1FEBA2}" srcOrd="2" destOrd="0" presId="urn:microsoft.com/office/officeart/2005/8/layout/vProcess5"/>
    <dgm:cxn modelId="{6A3BD2E2-293A-428F-9396-8EF01123481E}" type="presParOf" srcId="{D3A4C844-1FC9-467E-AF37-25748DD7205B}" destId="{2AC65D3C-D896-481B-962B-32D9E59DCFAF}" srcOrd="3" destOrd="0" presId="urn:microsoft.com/office/officeart/2005/8/layout/vProcess5"/>
    <dgm:cxn modelId="{134412D6-6BDF-4A7B-A873-6FB3C94F13A9}" type="presParOf" srcId="{D3A4C844-1FC9-467E-AF37-25748DD7205B}" destId="{FC19C0B2-060B-4471-98DE-C52F89E41229}" srcOrd="4" destOrd="0" presId="urn:microsoft.com/office/officeart/2005/8/layout/vProcess5"/>
    <dgm:cxn modelId="{72B40FE3-A507-499B-92E3-71E4EE98A9CD}" type="presParOf" srcId="{D3A4C844-1FC9-467E-AF37-25748DD7205B}" destId="{9048325C-42D5-4B84-9BDE-81E2F7895A4C}" srcOrd="5" destOrd="0" presId="urn:microsoft.com/office/officeart/2005/8/layout/vProcess5"/>
    <dgm:cxn modelId="{86F27A45-4A39-4271-8B94-5281E591C19F}" type="presParOf" srcId="{D3A4C844-1FC9-467E-AF37-25748DD7205B}" destId="{60CDD098-4147-48B4-A8F7-21018C22F641}" srcOrd="6" destOrd="0" presId="urn:microsoft.com/office/officeart/2005/8/layout/vProcess5"/>
    <dgm:cxn modelId="{9BA01920-D2EE-4513-8914-168CBDACE3A0}" type="presParOf" srcId="{D3A4C844-1FC9-467E-AF37-25748DD7205B}" destId="{F96B9CB2-695F-465A-9687-8C603A7599A6}" srcOrd="7" destOrd="0" presId="urn:microsoft.com/office/officeart/2005/8/layout/vProcess5"/>
    <dgm:cxn modelId="{3A9C5E39-AD6D-4195-8FAF-C09944092180}" type="presParOf" srcId="{D3A4C844-1FC9-467E-AF37-25748DD7205B}" destId="{21333D6F-D3DC-40AC-B35D-52508390840D}" srcOrd="8" destOrd="0" presId="urn:microsoft.com/office/officeart/2005/8/layout/vProcess5"/>
    <dgm:cxn modelId="{6AEADCAD-2E59-46BD-B60B-0FAA1F735640}" type="presParOf" srcId="{D3A4C844-1FC9-467E-AF37-25748DD7205B}" destId="{6898367F-4FE2-4494-8696-C142A41AD754}" srcOrd="9" destOrd="0" presId="urn:microsoft.com/office/officeart/2005/8/layout/vProcess5"/>
    <dgm:cxn modelId="{B7895B97-7E88-43C4-A1FB-1A6F16FD4C7D}" type="presParOf" srcId="{D3A4C844-1FC9-467E-AF37-25748DD7205B}" destId="{374CEBF5-B870-4E0B-A1B3-0B31C06B9201}" srcOrd="10" destOrd="0" presId="urn:microsoft.com/office/officeart/2005/8/layout/vProcess5"/>
    <dgm:cxn modelId="{7329B014-A6F8-41BF-9E1F-3E8C21DA5875}" type="presParOf" srcId="{D3A4C844-1FC9-467E-AF37-25748DD7205B}" destId="{08836B7D-AFAE-4EF1-A776-25D821E2B69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563B8-963C-47BA-8B23-945B4AE84F5D}"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795C6887-818D-43D5-93CA-DA20788EB100}">
      <dgm:prSet/>
      <dgm:spPr/>
      <dgm:t>
        <a:bodyPr/>
        <a:lstStyle/>
        <a:p>
          <a:r>
            <a:rPr lang="en-US"/>
            <a:t>K-means</a:t>
          </a:r>
        </a:p>
      </dgm:t>
    </dgm:pt>
    <dgm:pt modelId="{7714C44E-B38A-4A42-814A-57BD42F2E026}" type="parTrans" cxnId="{1E8BA6EA-30E7-4BA0-9DE5-B7D4A0A0C324}">
      <dgm:prSet/>
      <dgm:spPr/>
      <dgm:t>
        <a:bodyPr/>
        <a:lstStyle/>
        <a:p>
          <a:endParaRPr lang="en-US"/>
        </a:p>
      </dgm:t>
    </dgm:pt>
    <dgm:pt modelId="{A439E45A-DB29-43DC-946D-009F0AF714C1}" type="sibTrans" cxnId="{1E8BA6EA-30E7-4BA0-9DE5-B7D4A0A0C324}">
      <dgm:prSet/>
      <dgm:spPr/>
      <dgm:t>
        <a:bodyPr/>
        <a:lstStyle/>
        <a:p>
          <a:endParaRPr lang="en-US"/>
        </a:p>
      </dgm:t>
    </dgm:pt>
    <dgm:pt modelId="{EE2004D8-3C87-491D-96EE-AB031D49E2D6}">
      <dgm:prSet/>
      <dgm:spPr/>
      <dgm:t>
        <a:bodyPr/>
        <a:lstStyle/>
        <a:p>
          <a:r>
            <a:rPr lang="en-US" dirty="0"/>
            <a:t>3 variables: price, </a:t>
          </a:r>
          <a:r>
            <a:rPr lang="en-US" dirty="0" err="1"/>
            <a:t>survey_score</a:t>
          </a:r>
          <a:r>
            <a:rPr lang="en-US" dirty="0"/>
            <a:t>,  </a:t>
          </a:r>
          <a:r>
            <a:rPr lang="en-US" dirty="0" err="1"/>
            <a:t>product_photo_qty</a:t>
          </a:r>
          <a:endParaRPr lang="en-US" dirty="0"/>
        </a:p>
      </dgm:t>
    </dgm:pt>
    <dgm:pt modelId="{80703030-92E2-4C41-BF5B-0BABC2770A65}" type="parTrans" cxnId="{B2383502-4E4A-4E1A-85F8-E0CDF811C2C7}">
      <dgm:prSet/>
      <dgm:spPr/>
      <dgm:t>
        <a:bodyPr/>
        <a:lstStyle/>
        <a:p>
          <a:endParaRPr lang="en-US"/>
        </a:p>
      </dgm:t>
    </dgm:pt>
    <dgm:pt modelId="{3BC653DF-848F-4CB6-AF07-80F036A572AD}" type="sibTrans" cxnId="{B2383502-4E4A-4E1A-85F8-E0CDF811C2C7}">
      <dgm:prSet/>
      <dgm:spPr/>
      <dgm:t>
        <a:bodyPr/>
        <a:lstStyle/>
        <a:p>
          <a:endParaRPr lang="en-US"/>
        </a:p>
      </dgm:t>
    </dgm:pt>
    <dgm:pt modelId="{1C66237F-379E-4B9C-BCD5-40E4CC582AD2}">
      <dgm:prSet/>
      <dgm:spPr/>
      <dgm:t>
        <a:bodyPr/>
        <a:lstStyle/>
        <a:p>
          <a:r>
            <a:rPr lang="en-US"/>
            <a:t>5 clusters</a:t>
          </a:r>
        </a:p>
      </dgm:t>
    </dgm:pt>
    <dgm:pt modelId="{A3C28820-2524-4030-B3D7-F78EFB703FFF}" type="parTrans" cxnId="{E453E992-2FE3-4B71-8578-C0ED03EE5F70}">
      <dgm:prSet/>
      <dgm:spPr/>
      <dgm:t>
        <a:bodyPr/>
        <a:lstStyle/>
        <a:p>
          <a:endParaRPr lang="en-US"/>
        </a:p>
      </dgm:t>
    </dgm:pt>
    <dgm:pt modelId="{6239B991-7E98-4426-919A-799AF9DE53A1}" type="sibTrans" cxnId="{E453E992-2FE3-4B71-8578-C0ED03EE5F70}">
      <dgm:prSet/>
      <dgm:spPr/>
      <dgm:t>
        <a:bodyPr/>
        <a:lstStyle/>
        <a:p>
          <a:endParaRPr lang="en-US"/>
        </a:p>
      </dgm:t>
    </dgm:pt>
    <dgm:pt modelId="{FBEBD914-4B00-474C-83C8-8290892DA369}">
      <dgm:prSet/>
      <dgm:spPr/>
      <dgm:t>
        <a:bodyPr/>
        <a:lstStyle/>
        <a:p>
          <a:r>
            <a:rPr lang="en-US" dirty="0"/>
            <a:t>WSSE~=30,000</a:t>
          </a:r>
        </a:p>
      </dgm:t>
    </dgm:pt>
    <dgm:pt modelId="{7E147A9F-833E-494C-8CB2-3AF3D7C6D005}" type="parTrans" cxnId="{4BBE25BE-166D-4E1F-8BFC-F7F7C41A5E8B}">
      <dgm:prSet/>
      <dgm:spPr/>
      <dgm:t>
        <a:bodyPr/>
        <a:lstStyle/>
        <a:p>
          <a:endParaRPr lang="en-US"/>
        </a:p>
      </dgm:t>
    </dgm:pt>
    <dgm:pt modelId="{CA08D3CA-20F6-40C2-B3BD-1FD897DF5E09}" type="sibTrans" cxnId="{4BBE25BE-166D-4E1F-8BFC-F7F7C41A5E8B}">
      <dgm:prSet/>
      <dgm:spPr/>
      <dgm:t>
        <a:bodyPr/>
        <a:lstStyle/>
        <a:p>
          <a:endParaRPr lang="en-US"/>
        </a:p>
      </dgm:t>
    </dgm:pt>
    <dgm:pt modelId="{5F7CD9E3-255B-45AE-BFE4-E6F8D2B97CE2}">
      <dgm:prSet/>
      <dgm:spPr/>
      <dgm:t>
        <a:bodyPr/>
        <a:lstStyle/>
        <a:p>
          <a:r>
            <a:rPr lang="en-US"/>
            <a:t>Classification with Decision Tree Model</a:t>
          </a:r>
        </a:p>
      </dgm:t>
    </dgm:pt>
    <dgm:pt modelId="{1258A0E6-97DE-49C6-82A2-72410DE0A837}" type="parTrans" cxnId="{95918103-78FE-4A00-A7BA-3EF7ACCF9CD4}">
      <dgm:prSet/>
      <dgm:spPr/>
      <dgm:t>
        <a:bodyPr/>
        <a:lstStyle/>
        <a:p>
          <a:endParaRPr lang="en-US"/>
        </a:p>
      </dgm:t>
    </dgm:pt>
    <dgm:pt modelId="{3EB4294B-74D7-4ED8-A14F-D681B4A908A2}" type="sibTrans" cxnId="{95918103-78FE-4A00-A7BA-3EF7ACCF9CD4}">
      <dgm:prSet/>
      <dgm:spPr/>
      <dgm:t>
        <a:bodyPr/>
        <a:lstStyle/>
        <a:p>
          <a:endParaRPr lang="en-US"/>
        </a:p>
      </dgm:t>
    </dgm:pt>
    <dgm:pt modelId="{D8CB78BD-A3E0-4EEF-9F1B-C9EEC8ECEC95}">
      <dgm:prSet/>
      <dgm:spPr/>
      <dgm:t>
        <a:bodyPr/>
        <a:lstStyle/>
        <a:p>
          <a:r>
            <a:rPr lang="en-US"/>
            <a:t>12 variables</a:t>
          </a:r>
        </a:p>
      </dgm:t>
    </dgm:pt>
    <dgm:pt modelId="{0A71CAA6-7164-48A5-B9BD-1236946CEF5F}" type="parTrans" cxnId="{CF06A577-77A9-4C31-A3F3-5F711F3E7A32}">
      <dgm:prSet/>
      <dgm:spPr/>
      <dgm:t>
        <a:bodyPr/>
        <a:lstStyle/>
        <a:p>
          <a:endParaRPr lang="en-US"/>
        </a:p>
      </dgm:t>
    </dgm:pt>
    <dgm:pt modelId="{C358D87C-A3F8-4D27-9B58-7498EE66F285}" type="sibTrans" cxnId="{CF06A577-77A9-4C31-A3F3-5F711F3E7A32}">
      <dgm:prSet/>
      <dgm:spPr/>
      <dgm:t>
        <a:bodyPr/>
        <a:lstStyle/>
        <a:p>
          <a:endParaRPr lang="en-US"/>
        </a:p>
      </dgm:t>
    </dgm:pt>
    <dgm:pt modelId="{5404986E-B1C3-4329-820F-A7755B17604E}">
      <dgm:prSet/>
      <dgm:spPr/>
      <dgm:t>
        <a:bodyPr/>
        <a:lstStyle/>
        <a:p>
          <a:r>
            <a:rPr lang="en-US" dirty="0"/>
            <a:t>Depth:5</a:t>
          </a:r>
        </a:p>
      </dgm:t>
    </dgm:pt>
    <dgm:pt modelId="{17962E05-1C8E-4939-AEB6-812926276848}" type="parTrans" cxnId="{AD67292A-0699-42BA-A3CC-2FD559D79F9F}">
      <dgm:prSet/>
      <dgm:spPr/>
      <dgm:t>
        <a:bodyPr/>
        <a:lstStyle/>
        <a:p>
          <a:endParaRPr lang="en-US"/>
        </a:p>
      </dgm:t>
    </dgm:pt>
    <dgm:pt modelId="{43E4E3AB-4BAA-4A77-B8BE-D00A687F55AA}" type="sibTrans" cxnId="{AD67292A-0699-42BA-A3CC-2FD559D79F9F}">
      <dgm:prSet/>
      <dgm:spPr/>
      <dgm:t>
        <a:bodyPr/>
        <a:lstStyle/>
        <a:p>
          <a:endParaRPr lang="en-US"/>
        </a:p>
      </dgm:t>
    </dgm:pt>
    <dgm:pt modelId="{593F50BA-6DBF-411C-98D9-4C07A3AF2F60}">
      <dgm:prSet/>
      <dgm:spPr/>
      <dgm:t>
        <a:bodyPr/>
        <a:lstStyle/>
        <a:p>
          <a:r>
            <a:rPr lang="en-US" dirty="0"/>
            <a:t>Nodes:63</a:t>
          </a:r>
        </a:p>
      </dgm:t>
    </dgm:pt>
    <dgm:pt modelId="{3A0DDA20-D0AD-4ABB-BDC7-655BF82D0CED}" type="parTrans" cxnId="{C2851767-6C5D-42A8-8F50-52AE1238CCA9}">
      <dgm:prSet/>
      <dgm:spPr/>
      <dgm:t>
        <a:bodyPr/>
        <a:lstStyle/>
        <a:p>
          <a:endParaRPr lang="en-US"/>
        </a:p>
      </dgm:t>
    </dgm:pt>
    <dgm:pt modelId="{A59E9231-DBAE-4F0A-B462-9ADB9E9F02DB}" type="sibTrans" cxnId="{C2851767-6C5D-42A8-8F50-52AE1238CCA9}">
      <dgm:prSet/>
      <dgm:spPr/>
      <dgm:t>
        <a:bodyPr/>
        <a:lstStyle/>
        <a:p>
          <a:endParaRPr lang="en-US"/>
        </a:p>
      </dgm:t>
    </dgm:pt>
    <dgm:pt modelId="{0FF1DCF7-8E35-4A25-9DAD-035A66686516}">
      <dgm:prSet/>
      <dgm:spPr/>
      <dgm:t>
        <a:bodyPr/>
        <a:lstStyle/>
        <a:p>
          <a:r>
            <a:rPr lang="en-US" dirty="0"/>
            <a:t>Ensured with gradient tree model and random forest</a:t>
          </a:r>
        </a:p>
      </dgm:t>
    </dgm:pt>
    <dgm:pt modelId="{790E30A6-9BA3-4427-BD73-1EC92D8A1861}" type="parTrans" cxnId="{CBB65834-20C1-42BE-A0C5-472AF721C7B6}">
      <dgm:prSet/>
      <dgm:spPr/>
      <dgm:t>
        <a:bodyPr/>
        <a:lstStyle/>
        <a:p>
          <a:endParaRPr lang="en-US"/>
        </a:p>
      </dgm:t>
    </dgm:pt>
    <dgm:pt modelId="{6CB95F32-8154-4E75-99FB-BF7193BC2C41}" type="sibTrans" cxnId="{CBB65834-20C1-42BE-A0C5-472AF721C7B6}">
      <dgm:prSet/>
      <dgm:spPr/>
      <dgm:t>
        <a:bodyPr/>
        <a:lstStyle/>
        <a:p>
          <a:endParaRPr lang="en-US"/>
        </a:p>
      </dgm:t>
    </dgm:pt>
    <dgm:pt modelId="{8EA3C5A8-630F-4D21-9881-20322025C3C3}">
      <dgm:prSet/>
      <dgm:spPr/>
      <dgm:t>
        <a:bodyPr/>
        <a:lstStyle/>
        <a:p>
          <a:r>
            <a:rPr lang="en-US" dirty="0"/>
            <a:t>Cluster 2 can be marketed for high price</a:t>
          </a:r>
        </a:p>
      </dgm:t>
    </dgm:pt>
    <dgm:pt modelId="{BF84E9EA-D0C6-4019-9039-6468CDAA9A96}" type="parTrans" cxnId="{961703AF-450E-4D81-8A14-8B97028C93A9}">
      <dgm:prSet/>
      <dgm:spPr/>
      <dgm:t>
        <a:bodyPr/>
        <a:lstStyle/>
        <a:p>
          <a:endParaRPr lang="en-US"/>
        </a:p>
      </dgm:t>
    </dgm:pt>
    <dgm:pt modelId="{2F84EA09-6029-47EE-86FB-B7F08C1DF68F}" type="sibTrans" cxnId="{961703AF-450E-4D81-8A14-8B97028C93A9}">
      <dgm:prSet/>
      <dgm:spPr/>
      <dgm:t>
        <a:bodyPr/>
        <a:lstStyle/>
        <a:p>
          <a:endParaRPr lang="en-US"/>
        </a:p>
      </dgm:t>
    </dgm:pt>
    <dgm:pt modelId="{8D9E9D59-6EE8-42A8-8F75-1120348AFD48}">
      <dgm:prSet/>
      <dgm:spPr/>
      <dgm:t>
        <a:bodyPr/>
        <a:lstStyle/>
        <a:p>
          <a:r>
            <a:rPr lang="en-US" dirty="0"/>
            <a:t>Cluster 0 has low scoring products </a:t>
          </a:r>
        </a:p>
      </dgm:t>
    </dgm:pt>
    <dgm:pt modelId="{54345312-84E2-4FB7-9A3B-4940A1A1DAC0}" type="parTrans" cxnId="{6C047EE6-4A25-48C9-8B05-0AAE5E4FC4B3}">
      <dgm:prSet/>
      <dgm:spPr/>
      <dgm:t>
        <a:bodyPr/>
        <a:lstStyle/>
        <a:p>
          <a:endParaRPr lang="en-US"/>
        </a:p>
      </dgm:t>
    </dgm:pt>
    <dgm:pt modelId="{ACF2A2DB-A664-4679-AD76-23DF71C87DD2}" type="sibTrans" cxnId="{6C047EE6-4A25-48C9-8B05-0AAE5E4FC4B3}">
      <dgm:prSet/>
      <dgm:spPr/>
      <dgm:t>
        <a:bodyPr/>
        <a:lstStyle/>
        <a:p>
          <a:endParaRPr lang="en-US"/>
        </a:p>
      </dgm:t>
    </dgm:pt>
    <dgm:pt modelId="{5CDA5601-FC38-407B-A7AC-4FF8FF5ADF9D}">
      <dgm:prSet/>
      <dgm:spPr/>
      <dgm:t>
        <a:bodyPr/>
        <a:lstStyle/>
        <a:p>
          <a:r>
            <a:rPr lang="en-US" dirty="0"/>
            <a:t>Successfully predicted 58.5% of the data</a:t>
          </a:r>
        </a:p>
      </dgm:t>
    </dgm:pt>
    <dgm:pt modelId="{84292C4E-AEC1-47B4-8A94-9F6C0DB84127}" type="parTrans" cxnId="{582F3F19-4F8C-4A1F-875D-02B78A1D16E0}">
      <dgm:prSet/>
      <dgm:spPr/>
      <dgm:t>
        <a:bodyPr/>
        <a:lstStyle/>
        <a:p>
          <a:endParaRPr lang="en-US"/>
        </a:p>
      </dgm:t>
    </dgm:pt>
    <dgm:pt modelId="{FA5775B3-3798-44FC-A184-52C836F01176}" type="sibTrans" cxnId="{582F3F19-4F8C-4A1F-875D-02B78A1D16E0}">
      <dgm:prSet/>
      <dgm:spPr/>
      <dgm:t>
        <a:bodyPr/>
        <a:lstStyle/>
        <a:p>
          <a:endParaRPr lang="en-US"/>
        </a:p>
      </dgm:t>
    </dgm:pt>
    <dgm:pt modelId="{22191667-AC92-48A1-9AB8-CD16D1208260}" type="pres">
      <dgm:prSet presAssocID="{6D5563B8-963C-47BA-8B23-945B4AE84F5D}" presName="linear" presStyleCnt="0">
        <dgm:presLayoutVars>
          <dgm:animLvl val="lvl"/>
          <dgm:resizeHandles val="exact"/>
        </dgm:presLayoutVars>
      </dgm:prSet>
      <dgm:spPr/>
    </dgm:pt>
    <dgm:pt modelId="{5BDE7085-8F4D-40E6-9C48-F7D216A81CC7}" type="pres">
      <dgm:prSet presAssocID="{795C6887-818D-43D5-93CA-DA20788EB100}" presName="parentText" presStyleLbl="node1" presStyleIdx="0" presStyleCnt="2">
        <dgm:presLayoutVars>
          <dgm:chMax val="0"/>
          <dgm:bulletEnabled val="1"/>
        </dgm:presLayoutVars>
      </dgm:prSet>
      <dgm:spPr/>
    </dgm:pt>
    <dgm:pt modelId="{623153D7-159B-4CD6-8BFC-B02CCD30F9FE}" type="pres">
      <dgm:prSet presAssocID="{795C6887-818D-43D5-93CA-DA20788EB100}" presName="childText" presStyleLbl="revTx" presStyleIdx="0" presStyleCnt="2">
        <dgm:presLayoutVars>
          <dgm:bulletEnabled val="1"/>
        </dgm:presLayoutVars>
      </dgm:prSet>
      <dgm:spPr/>
    </dgm:pt>
    <dgm:pt modelId="{1E050445-5A38-478E-81EC-FE2C8141DFE4}" type="pres">
      <dgm:prSet presAssocID="{5F7CD9E3-255B-45AE-BFE4-E6F8D2B97CE2}" presName="parentText" presStyleLbl="node1" presStyleIdx="1" presStyleCnt="2">
        <dgm:presLayoutVars>
          <dgm:chMax val="0"/>
          <dgm:bulletEnabled val="1"/>
        </dgm:presLayoutVars>
      </dgm:prSet>
      <dgm:spPr/>
    </dgm:pt>
    <dgm:pt modelId="{C345A47F-F2F5-41CC-8B79-EE0AEDD988B4}" type="pres">
      <dgm:prSet presAssocID="{5F7CD9E3-255B-45AE-BFE4-E6F8D2B97CE2}" presName="childText" presStyleLbl="revTx" presStyleIdx="1" presStyleCnt="2">
        <dgm:presLayoutVars>
          <dgm:bulletEnabled val="1"/>
        </dgm:presLayoutVars>
      </dgm:prSet>
      <dgm:spPr/>
    </dgm:pt>
  </dgm:ptLst>
  <dgm:cxnLst>
    <dgm:cxn modelId="{B2383502-4E4A-4E1A-85F8-E0CDF811C2C7}" srcId="{795C6887-818D-43D5-93CA-DA20788EB100}" destId="{EE2004D8-3C87-491D-96EE-AB031D49E2D6}" srcOrd="0" destOrd="0" parTransId="{80703030-92E2-4C41-BF5B-0BABC2770A65}" sibTransId="{3BC653DF-848F-4CB6-AF07-80F036A572AD}"/>
    <dgm:cxn modelId="{95918103-78FE-4A00-A7BA-3EF7ACCF9CD4}" srcId="{6D5563B8-963C-47BA-8B23-945B4AE84F5D}" destId="{5F7CD9E3-255B-45AE-BFE4-E6F8D2B97CE2}" srcOrd="1" destOrd="0" parTransId="{1258A0E6-97DE-49C6-82A2-72410DE0A837}" sibTransId="{3EB4294B-74D7-4ED8-A14F-D681B4A908A2}"/>
    <dgm:cxn modelId="{290BFC06-4E52-4EB3-8D17-7FDCC9149C7D}" type="presOf" srcId="{D8CB78BD-A3E0-4EEF-9F1B-C9EEC8ECEC95}" destId="{C345A47F-F2F5-41CC-8B79-EE0AEDD988B4}" srcOrd="0" destOrd="0" presId="urn:microsoft.com/office/officeart/2005/8/layout/vList2"/>
    <dgm:cxn modelId="{582F3F19-4F8C-4A1F-875D-02B78A1D16E0}" srcId="{5F7CD9E3-255B-45AE-BFE4-E6F8D2B97CE2}" destId="{5CDA5601-FC38-407B-A7AC-4FF8FF5ADF9D}" srcOrd="3" destOrd="0" parTransId="{84292C4E-AEC1-47B4-8A94-9F6C0DB84127}" sibTransId="{FA5775B3-3798-44FC-A184-52C836F01176}"/>
    <dgm:cxn modelId="{AD67292A-0699-42BA-A3CC-2FD559D79F9F}" srcId="{5F7CD9E3-255B-45AE-BFE4-E6F8D2B97CE2}" destId="{5404986E-B1C3-4329-820F-A7755B17604E}" srcOrd="1" destOrd="0" parTransId="{17962E05-1C8E-4939-AEB6-812926276848}" sibTransId="{43E4E3AB-4BAA-4A77-B8BE-D00A687F55AA}"/>
    <dgm:cxn modelId="{CBB65834-20C1-42BE-A0C5-472AF721C7B6}" srcId="{5F7CD9E3-255B-45AE-BFE4-E6F8D2B97CE2}" destId="{0FF1DCF7-8E35-4A25-9DAD-035A66686516}" srcOrd="4" destOrd="0" parTransId="{790E30A6-9BA3-4427-BD73-1EC92D8A1861}" sibTransId="{6CB95F32-8154-4E75-99FB-BF7193BC2C41}"/>
    <dgm:cxn modelId="{8FAFA637-B715-4A50-B380-C1DF220DBC39}" type="presOf" srcId="{FBEBD914-4B00-474C-83C8-8290892DA369}" destId="{623153D7-159B-4CD6-8BFC-B02CCD30F9FE}" srcOrd="0" destOrd="2" presId="urn:microsoft.com/office/officeart/2005/8/layout/vList2"/>
    <dgm:cxn modelId="{C2851767-6C5D-42A8-8F50-52AE1238CCA9}" srcId="{5F7CD9E3-255B-45AE-BFE4-E6F8D2B97CE2}" destId="{593F50BA-6DBF-411C-98D9-4C07A3AF2F60}" srcOrd="2" destOrd="0" parTransId="{3A0DDA20-D0AD-4ABB-BDC7-655BF82D0CED}" sibTransId="{A59E9231-DBAE-4F0A-B462-9ADB9E9F02DB}"/>
    <dgm:cxn modelId="{4CCE1869-F46F-4EE4-969C-7D65C8F95FB1}" type="presOf" srcId="{8D9E9D59-6EE8-42A8-8F75-1120348AFD48}" destId="{623153D7-159B-4CD6-8BFC-B02CCD30F9FE}" srcOrd="0" destOrd="4" presId="urn:microsoft.com/office/officeart/2005/8/layout/vList2"/>
    <dgm:cxn modelId="{2EA83E49-2FA7-4925-BFF0-9E79F3FDCA7F}" type="presOf" srcId="{5F7CD9E3-255B-45AE-BFE4-E6F8D2B97CE2}" destId="{1E050445-5A38-478E-81EC-FE2C8141DFE4}" srcOrd="0" destOrd="0" presId="urn:microsoft.com/office/officeart/2005/8/layout/vList2"/>
    <dgm:cxn modelId="{628F7175-E1C5-47FD-AE9C-BA12F52C5EB8}" type="presOf" srcId="{5CDA5601-FC38-407B-A7AC-4FF8FF5ADF9D}" destId="{C345A47F-F2F5-41CC-8B79-EE0AEDD988B4}" srcOrd="0" destOrd="3" presId="urn:microsoft.com/office/officeart/2005/8/layout/vList2"/>
    <dgm:cxn modelId="{CF06A577-77A9-4C31-A3F3-5F711F3E7A32}" srcId="{5F7CD9E3-255B-45AE-BFE4-E6F8D2B97CE2}" destId="{D8CB78BD-A3E0-4EEF-9F1B-C9EEC8ECEC95}" srcOrd="0" destOrd="0" parTransId="{0A71CAA6-7164-48A5-B9BD-1236946CEF5F}" sibTransId="{C358D87C-A3F8-4D27-9B58-7498EE66F285}"/>
    <dgm:cxn modelId="{8FBA0F90-C5E0-4612-A6C7-C69B49C8609A}" type="presOf" srcId="{795C6887-818D-43D5-93CA-DA20788EB100}" destId="{5BDE7085-8F4D-40E6-9C48-F7D216A81CC7}" srcOrd="0" destOrd="0" presId="urn:microsoft.com/office/officeart/2005/8/layout/vList2"/>
    <dgm:cxn modelId="{F8755892-20BD-48B7-BB60-189D2C30FFE3}" type="presOf" srcId="{5404986E-B1C3-4329-820F-A7755B17604E}" destId="{C345A47F-F2F5-41CC-8B79-EE0AEDD988B4}" srcOrd="0" destOrd="1" presId="urn:microsoft.com/office/officeart/2005/8/layout/vList2"/>
    <dgm:cxn modelId="{E453E992-2FE3-4B71-8578-C0ED03EE5F70}" srcId="{795C6887-818D-43D5-93CA-DA20788EB100}" destId="{1C66237F-379E-4B9C-BCD5-40E4CC582AD2}" srcOrd="1" destOrd="0" parTransId="{A3C28820-2524-4030-B3D7-F78EFB703FFF}" sibTransId="{6239B991-7E98-4426-919A-799AF9DE53A1}"/>
    <dgm:cxn modelId="{B852D1A2-FF42-4ABB-B3DA-4F6AF0F6D85A}" type="presOf" srcId="{EE2004D8-3C87-491D-96EE-AB031D49E2D6}" destId="{623153D7-159B-4CD6-8BFC-B02CCD30F9FE}" srcOrd="0" destOrd="0" presId="urn:microsoft.com/office/officeart/2005/8/layout/vList2"/>
    <dgm:cxn modelId="{961703AF-450E-4D81-8A14-8B97028C93A9}" srcId="{795C6887-818D-43D5-93CA-DA20788EB100}" destId="{8EA3C5A8-630F-4D21-9881-20322025C3C3}" srcOrd="3" destOrd="0" parTransId="{BF84E9EA-D0C6-4019-9039-6468CDAA9A96}" sibTransId="{2F84EA09-6029-47EE-86FB-B7F08C1DF68F}"/>
    <dgm:cxn modelId="{4BBE25BE-166D-4E1F-8BFC-F7F7C41A5E8B}" srcId="{795C6887-818D-43D5-93CA-DA20788EB100}" destId="{FBEBD914-4B00-474C-83C8-8290892DA369}" srcOrd="2" destOrd="0" parTransId="{7E147A9F-833E-494C-8CB2-3AF3D7C6D005}" sibTransId="{CA08D3CA-20F6-40C2-B3BD-1FD897DF5E09}"/>
    <dgm:cxn modelId="{EF0715C5-6092-4449-B6FC-39681CF06BF7}" type="presOf" srcId="{1C66237F-379E-4B9C-BCD5-40E4CC582AD2}" destId="{623153D7-159B-4CD6-8BFC-B02CCD30F9FE}" srcOrd="0" destOrd="1" presId="urn:microsoft.com/office/officeart/2005/8/layout/vList2"/>
    <dgm:cxn modelId="{78ECBBCC-DA1D-420E-81A4-E50137378CB6}" type="presOf" srcId="{0FF1DCF7-8E35-4A25-9DAD-035A66686516}" destId="{C345A47F-F2F5-41CC-8B79-EE0AEDD988B4}" srcOrd="0" destOrd="4" presId="urn:microsoft.com/office/officeart/2005/8/layout/vList2"/>
    <dgm:cxn modelId="{9D42F2CF-C5D5-4C41-836A-77B733B1EE29}" type="presOf" srcId="{6D5563B8-963C-47BA-8B23-945B4AE84F5D}" destId="{22191667-AC92-48A1-9AB8-CD16D1208260}" srcOrd="0" destOrd="0" presId="urn:microsoft.com/office/officeart/2005/8/layout/vList2"/>
    <dgm:cxn modelId="{6A96A1D4-47EF-40CF-879B-6FC92B4D49E8}" type="presOf" srcId="{593F50BA-6DBF-411C-98D9-4C07A3AF2F60}" destId="{C345A47F-F2F5-41CC-8B79-EE0AEDD988B4}" srcOrd="0" destOrd="2" presId="urn:microsoft.com/office/officeart/2005/8/layout/vList2"/>
    <dgm:cxn modelId="{6C047EE6-4A25-48C9-8B05-0AAE5E4FC4B3}" srcId="{795C6887-818D-43D5-93CA-DA20788EB100}" destId="{8D9E9D59-6EE8-42A8-8F75-1120348AFD48}" srcOrd="4" destOrd="0" parTransId="{54345312-84E2-4FB7-9A3B-4940A1A1DAC0}" sibTransId="{ACF2A2DB-A664-4679-AD76-23DF71C87DD2}"/>
    <dgm:cxn modelId="{1E8BA6EA-30E7-4BA0-9DE5-B7D4A0A0C324}" srcId="{6D5563B8-963C-47BA-8B23-945B4AE84F5D}" destId="{795C6887-818D-43D5-93CA-DA20788EB100}" srcOrd="0" destOrd="0" parTransId="{7714C44E-B38A-4A42-814A-57BD42F2E026}" sibTransId="{A439E45A-DB29-43DC-946D-009F0AF714C1}"/>
    <dgm:cxn modelId="{D7A585F6-DDF3-4E48-B442-129C5AEE5F92}" type="presOf" srcId="{8EA3C5A8-630F-4D21-9881-20322025C3C3}" destId="{623153D7-159B-4CD6-8BFC-B02CCD30F9FE}" srcOrd="0" destOrd="3" presId="urn:microsoft.com/office/officeart/2005/8/layout/vList2"/>
    <dgm:cxn modelId="{25A91752-D1EA-469E-892E-7340AC66B9B7}" type="presParOf" srcId="{22191667-AC92-48A1-9AB8-CD16D1208260}" destId="{5BDE7085-8F4D-40E6-9C48-F7D216A81CC7}" srcOrd="0" destOrd="0" presId="urn:microsoft.com/office/officeart/2005/8/layout/vList2"/>
    <dgm:cxn modelId="{DF8686DD-366F-45AE-B50A-F1CACC47A332}" type="presParOf" srcId="{22191667-AC92-48A1-9AB8-CD16D1208260}" destId="{623153D7-159B-4CD6-8BFC-B02CCD30F9FE}" srcOrd="1" destOrd="0" presId="urn:microsoft.com/office/officeart/2005/8/layout/vList2"/>
    <dgm:cxn modelId="{2403B892-B8A6-45BC-8903-2EAA1D397EA8}" type="presParOf" srcId="{22191667-AC92-48A1-9AB8-CD16D1208260}" destId="{1E050445-5A38-478E-81EC-FE2C8141DFE4}" srcOrd="2" destOrd="0" presId="urn:microsoft.com/office/officeart/2005/8/layout/vList2"/>
    <dgm:cxn modelId="{9E7C2752-1EEE-478C-8795-500E4059ED24}" type="presParOf" srcId="{22191667-AC92-48A1-9AB8-CD16D1208260}" destId="{C345A47F-F2F5-41CC-8B79-EE0AEDD988B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1D517-7D42-4899-8632-F5C486A6EBB6}">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AF7529D-8F69-4AE5-B63A-A1FC3AFE2A1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0C6A7ED-5B06-47A0-A277-802CE7C0C187}">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Problem Setup </a:t>
          </a:r>
        </a:p>
      </dsp:txBody>
      <dsp:txXfrm>
        <a:off x="1429899" y="2442"/>
        <a:ext cx="5083704" cy="1238008"/>
      </dsp:txXfrm>
    </dsp:sp>
    <dsp:sp modelId="{C1957E10-943A-4440-8A62-7A9757E7AD79}">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639349-A96D-4442-B34E-CCC3075E88E3}">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60E104-312B-4EB1-A4A5-CBCCDA615F9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Dataset Description and EDA </a:t>
          </a:r>
        </a:p>
      </dsp:txBody>
      <dsp:txXfrm>
        <a:off x="1429899" y="1549953"/>
        <a:ext cx="5083704" cy="1238008"/>
      </dsp:txXfrm>
    </dsp:sp>
    <dsp:sp modelId="{84054B33-8300-4AB6-B066-800D66081C2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566CAC-7727-4C50-947B-40A7A28D789F}">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63133C5-5AAC-4B06-91E3-368DB42A8A37}">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K-Means Clustering </a:t>
          </a:r>
        </a:p>
      </dsp:txBody>
      <dsp:txXfrm>
        <a:off x="1429899" y="3097464"/>
        <a:ext cx="5083704" cy="1238008"/>
      </dsp:txXfrm>
    </dsp:sp>
    <dsp:sp modelId="{F7FD8506-1E68-4E65-83D4-FB18EB27AC8E}">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BF549D5-27C3-424F-B06A-03E3A01D879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635E7B5-F593-4E7C-BA42-2E527B6DC092}">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Decision Tree Analysis </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278AE-013E-46B3-9732-BBCF2B594578}">
      <dsp:nvSpPr>
        <dsp:cNvPr id="0" name=""/>
        <dsp:cNvSpPr/>
      </dsp:nvSpPr>
      <dsp:spPr>
        <a:xfrm>
          <a:off x="0" y="0"/>
          <a:ext cx="4092392" cy="108851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Loaded into Pentaho where CSVs were used in </a:t>
          </a:r>
          <a:r>
            <a:rPr lang="en-US" sz="2000" kern="1200" dirty="0" err="1"/>
            <a:t>Jupyter</a:t>
          </a:r>
          <a:endParaRPr lang="en-US" sz="2000" kern="1200" dirty="0"/>
        </a:p>
      </dsp:txBody>
      <dsp:txXfrm>
        <a:off x="31882" y="31882"/>
        <a:ext cx="2825814" cy="1024755"/>
      </dsp:txXfrm>
    </dsp:sp>
    <dsp:sp modelId="{484C005A-602C-4450-B10E-6E39FB1FEBA2}">
      <dsp:nvSpPr>
        <dsp:cNvPr id="0" name=""/>
        <dsp:cNvSpPr/>
      </dsp:nvSpPr>
      <dsp:spPr>
        <a:xfrm>
          <a:off x="342737" y="1286432"/>
          <a:ext cx="4092392" cy="108851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Conducted an EDA to get a proper feel of the data</a:t>
          </a:r>
        </a:p>
      </dsp:txBody>
      <dsp:txXfrm>
        <a:off x="374619" y="1318314"/>
        <a:ext cx="2978352" cy="1024755"/>
      </dsp:txXfrm>
    </dsp:sp>
    <dsp:sp modelId="{2AC65D3C-D896-481B-962B-32D9E59DCFAF}">
      <dsp:nvSpPr>
        <dsp:cNvPr id="0" name=""/>
        <dsp:cNvSpPr/>
      </dsp:nvSpPr>
      <dsp:spPr>
        <a:xfrm>
          <a:off x="680360" y="2572865"/>
          <a:ext cx="4092392" cy="108851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Cleaned data to allow for reasonable analysis </a:t>
          </a:r>
        </a:p>
      </dsp:txBody>
      <dsp:txXfrm>
        <a:off x="712242" y="2604747"/>
        <a:ext cx="2983468" cy="1024755"/>
      </dsp:txXfrm>
    </dsp:sp>
    <dsp:sp modelId="{FC19C0B2-060B-4471-98DE-C52F89E41229}">
      <dsp:nvSpPr>
        <dsp:cNvPr id="0" name=""/>
        <dsp:cNvSpPr/>
      </dsp:nvSpPr>
      <dsp:spPr>
        <a:xfrm>
          <a:off x="1023098" y="3859298"/>
          <a:ext cx="4092392" cy="108851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Conducted analysis with K-means and Decision Tree</a:t>
          </a:r>
        </a:p>
      </dsp:txBody>
      <dsp:txXfrm>
        <a:off x="1054980" y="3891180"/>
        <a:ext cx="2978352" cy="1024755"/>
      </dsp:txXfrm>
    </dsp:sp>
    <dsp:sp modelId="{9048325C-42D5-4B84-9BDE-81E2F7895A4C}">
      <dsp:nvSpPr>
        <dsp:cNvPr id="0" name=""/>
        <dsp:cNvSpPr/>
      </dsp:nvSpPr>
      <dsp:spPr>
        <a:xfrm>
          <a:off x="3384854" y="833707"/>
          <a:ext cx="707537" cy="70753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3544050" y="833707"/>
        <a:ext cx="389145" cy="532422"/>
      </dsp:txXfrm>
    </dsp:sp>
    <dsp:sp modelId="{60CDD098-4147-48B4-A8F7-21018C22F641}">
      <dsp:nvSpPr>
        <dsp:cNvPr id="0" name=""/>
        <dsp:cNvSpPr/>
      </dsp:nvSpPr>
      <dsp:spPr>
        <a:xfrm>
          <a:off x="3727592" y="2120140"/>
          <a:ext cx="707537" cy="707537"/>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3886788" y="2120140"/>
        <a:ext cx="389145" cy="532422"/>
      </dsp:txXfrm>
    </dsp:sp>
    <dsp:sp modelId="{F96B9CB2-695F-465A-9687-8C603A7599A6}">
      <dsp:nvSpPr>
        <dsp:cNvPr id="0" name=""/>
        <dsp:cNvSpPr/>
      </dsp:nvSpPr>
      <dsp:spPr>
        <a:xfrm>
          <a:off x="4065215" y="3406572"/>
          <a:ext cx="707537" cy="707537"/>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224411" y="3406572"/>
        <a:ext cx="389145" cy="532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E7085-8F4D-40E6-9C48-F7D216A81CC7}">
      <dsp:nvSpPr>
        <dsp:cNvPr id="0" name=""/>
        <dsp:cNvSpPr/>
      </dsp:nvSpPr>
      <dsp:spPr>
        <a:xfrm>
          <a:off x="0" y="60735"/>
          <a:ext cx="6492875" cy="64759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K-means</a:t>
          </a:r>
        </a:p>
      </dsp:txBody>
      <dsp:txXfrm>
        <a:off x="31613" y="92348"/>
        <a:ext cx="6429649" cy="584369"/>
      </dsp:txXfrm>
    </dsp:sp>
    <dsp:sp modelId="{623153D7-159B-4CD6-8BFC-B02CCD30F9FE}">
      <dsp:nvSpPr>
        <dsp:cNvPr id="0" name=""/>
        <dsp:cNvSpPr/>
      </dsp:nvSpPr>
      <dsp:spPr>
        <a:xfrm>
          <a:off x="0" y="708330"/>
          <a:ext cx="6492875"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3 variables: price, </a:t>
          </a:r>
          <a:r>
            <a:rPr lang="en-US" sz="2100" kern="1200" dirty="0" err="1"/>
            <a:t>survey_score</a:t>
          </a:r>
          <a:r>
            <a:rPr lang="en-US" sz="2100" kern="1200" dirty="0"/>
            <a:t>,  </a:t>
          </a:r>
          <a:r>
            <a:rPr lang="en-US" sz="2100" kern="1200" dirty="0" err="1"/>
            <a:t>product_photo_qty</a:t>
          </a:r>
          <a:endParaRPr lang="en-US" sz="2100" kern="1200" dirty="0"/>
        </a:p>
        <a:p>
          <a:pPr marL="228600" lvl="1" indent="-228600" algn="l" defTabSz="933450">
            <a:lnSpc>
              <a:spcPct val="90000"/>
            </a:lnSpc>
            <a:spcBef>
              <a:spcPct val="0"/>
            </a:spcBef>
            <a:spcAft>
              <a:spcPct val="20000"/>
            </a:spcAft>
            <a:buChar char="•"/>
          </a:pPr>
          <a:r>
            <a:rPr lang="en-US" sz="2100" kern="1200"/>
            <a:t>5 clusters</a:t>
          </a:r>
        </a:p>
        <a:p>
          <a:pPr marL="228600" lvl="1" indent="-228600" algn="l" defTabSz="933450">
            <a:lnSpc>
              <a:spcPct val="90000"/>
            </a:lnSpc>
            <a:spcBef>
              <a:spcPct val="0"/>
            </a:spcBef>
            <a:spcAft>
              <a:spcPct val="20000"/>
            </a:spcAft>
            <a:buChar char="•"/>
          </a:pPr>
          <a:r>
            <a:rPr lang="en-US" sz="2100" kern="1200" dirty="0"/>
            <a:t>WSSE~=30,000</a:t>
          </a:r>
        </a:p>
        <a:p>
          <a:pPr marL="228600" lvl="1" indent="-228600" algn="l" defTabSz="933450">
            <a:lnSpc>
              <a:spcPct val="90000"/>
            </a:lnSpc>
            <a:spcBef>
              <a:spcPct val="0"/>
            </a:spcBef>
            <a:spcAft>
              <a:spcPct val="20000"/>
            </a:spcAft>
            <a:buChar char="•"/>
          </a:pPr>
          <a:r>
            <a:rPr lang="en-US" sz="2100" kern="1200" dirty="0"/>
            <a:t>Cluster 2 can be marketed for high price</a:t>
          </a:r>
        </a:p>
        <a:p>
          <a:pPr marL="228600" lvl="1" indent="-228600" algn="l" defTabSz="933450">
            <a:lnSpc>
              <a:spcPct val="90000"/>
            </a:lnSpc>
            <a:spcBef>
              <a:spcPct val="0"/>
            </a:spcBef>
            <a:spcAft>
              <a:spcPct val="20000"/>
            </a:spcAft>
            <a:buChar char="•"/>
          </a:pPr>
          <a:r>
            <a:rPr lang="en-US" sz="2100" kern="1200" dirty="0"/>
            <a:t>Cluster 0 has low scoring products </a:t>
          </a:r>
        </a:p>
      </dsp:txBody>
      <dsp:txXfrm>
        <a:off x="0" y="708330"/>
        <a:ext cx="6492875" cy="1844369"/>
      </dsp:txXfrm>
    </dsp:sp>
    <dsp:sp modelId="{1E050445-5A38-478E-81EC-FE2C8141DFE4}">
      <dsp:nvSpPr>
        <dsp:cNvPr id="0" name=""/>
        <dsp:cNvSpPr/>
      </dsp:nvSpPr>
      <dsp:spPr>
        <a:xfrm>
          <a:off x="0" y="2552700"/>
          <a:ext cx="6492875" cy="647595"/>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Classification with Decision Tree Model</a:t>
          </a:r>
        </a:p>
      </dsp:txBody>
      <dsp:txXfrm>
        <a:off x="31613" y="2584313"/>
        <a:ext cx="6429649" cy="584369"/>
      </dsp:txXfrm>
    </dsp:sp>
    <dsp:sp modelId="{C345A47F-F2F5-41CC-8B79-EE0AEDD988B4}">
      <dsp:nvSpPr>
        <dsp:cNvPr id="0" name=""/>
        <dsp:cNvSpPr/>
      </dsp:nvSpPr>
      <dsp:spPr>
        <a:xfrm>
          <a:off x="0" y="3200294"/>
          <a:ext cx="6492875"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12 variables</a:t>
          </a:r>
        </a:p>
        <a:p>
          <a:pPr marL="228600" lvl="1" indent="-228600" algn="l" defTabSz="933450">
            <a:lnSpc>
              <a:spcPct val="90000"/>
            </a:lnSpc>
            <a:spcBef>
              <a:spcPct val="0"/>
            </a:spcBef>
            <a:spcAft>
              <a:spcPct val="20000"/>
            </a:spcAft>
            <a:buChar char="•"/>
          </a:pPr>
          <a:r>
            <a:rPr lang="en-US" sz="2100" kern="1200" dirty="0"/>
            <a:t>Depth:5</a:t>
          </a:r>
        </a:p>
        <a:p>
          <a:pPr marL="228600" lvl="1" indent="-228600" algn="l" defTabSz="933450">
            <a:lnSpc>
              <a:spcPct val="90000"/>
            </a:lnSpc>
            <a:spcBef>
              <a:spcPct val="0"/>
            </a:spcBef>
            <a:spcAft>
              <a:spcPct val="20000"/>
            </a:spcAft>
            <a:buChar char="•"/>
          </a:pPr>
          <a:r>
            <a:rPr lang="en-US" sz="2100" kern="1200" dirty="0"/>
            <a:t>Nodes:63</a:t>
          </a:r>
        </a:p>
        <a:p>
          <a:pPr marL="228600" lvl="1" indent="-228600" algn="l" defTabSz="933450">
            <a:lnSpc>
              <a:spcPct val="90000"/>
            </a:lnSpc>
            <a:spcBef>
              <a:spcPct val="0"/>
            </a:spcBef>
            <a:spcAft>
              <a:spcPct val="20000"/>
            </a:spcAft>
            <a:buChar char="•"/>
          </a:pPr>
          <a:r>
            <a:rPr lang="en-US" sz="2100" kern="1200" dirty="0"/>
            <a:t>Successfully predicted 58.5% of the data</a:t>
          </a:r>
        </a:p>
        <a:p>
          <a:pPr marL="228600" lvl="1" indent="-228600" algn="l" defTabSz="933450">
            <a:lnSpc>
              <a:spcPct val="90000"/>
            </a:lnSpc>
            <a:spcBef>
              <a:spcPct val="0"/>
            </a:spcBef>
            <a:spcAft>
              <a:spcPct val="20000"/>
            </a:spcAft>
            <a:buChar char="•"/>
          </a:pPr>
          <a:r>
            <a:rPr lang="en-US" sz="2100" kern="1200" dirty="0"/>
            <a:t>Ensured with gradient tree model and random forest</a:t>
          </a:r>
        </a:p>
      </dsp:txBody>
      <dsp:txXfrm>
        <a:off x="0" y="3200294"/>
        <a:ext cx="6492875" cy="18443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7B0B4-6D14-44E4-8E7A-D4CA11CC9F5D}"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CDD66-4FC4-4831-BE6E-C05D7F45A9BF}" type="slidenum">
              <a:rPr lang="en-US" smtClean="0"/>
              <a:t>‹#›</a:t>
            </a:fld>
            <a:endParaRPr lang="en-US"/>
          </a:p>
        </p:txBody>
      </p:sp>
    </p:spTree>
    <p:extLst>
      <p:ext uri="{BB962C8B-B14F-4D97-AF65-F5344CB8AC3E}">
        <p14:creationId xmlns:p14="http://schemas.microsoft.com/office/powerpoint/2010/main" val="242887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CDD66-4FC4-4831-BE6E-C05D7F45A9BF}" type="slidenum">
              <a:rPr lang="en-US" smtClean="0"/>
              <a:t>2</a:t>
            </a:fld>
            <a:endParaRPr lang="en-US"/>
          </a:p>
        </p:txBody>
      </p:sp>
    </p:spTree>
    <p:extLst>
      <p:ext uri="{BB962C8B-B14F-4D97-AF65-F5344CB8AC3E}">
        <p14:creationId xmlns:p14="http://schemas.microsoft.com/office/powerpoint/2010/main" val="40073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running everything and allowing the full decision tree model to run, we calculated the following output of the train </a:t>
            </a:r>
            <a:r>
              <a:rPr lang="en-US" dirty="0" err="1"/>
              <a:t>dataframe</a:t>
            </a:r>
            <a:r>
              <a:rPr lang="en-US" dirty="0"/>
              <a:t> accuracy of 58% where the Test accuracy come out to 58.5%. So what does this actually translate to? Essentially it means that through the randomized split of the data we loaded and cleaned, our model was able to predict 58.5% of the data accurately as evaluated by the multi classification evaluator. </a:t>
            </a:r>
          </a:p>
        </p:txBody>
      </p:sp>
      <p:sp>
        <p:nvSpPr>
          <p:cNvPr id="4" name="Slide Number Placeholder 3"/>
          <p:cNvSpPr>
            <a:spLocks noGrp="1"/>
          </p:cNvSpPr>
          <p:nvPr>
            <p:ph type="sldNum" sz="quarter" idx="5"/>
          </p:nvPr>
        </p:nvSpPr>
        <p:spPr/>
        <p:txBody>
          <a:bodyPr/>
          <a:lstStyle/>
          <a:p>
            <a:fld id="{FD3CDD66-4FC4-4831-BE6E-C05D7F45A9BF}" type="slidenum">
              <a:rPr lang="en-US" smtClean="0"/>
              <a:t>14</a:t>
            </a:fld>
            <a:endParaRPr lang="en-US"/>
          </a:p>
        </p:txBody>
      </p:sp>
    </p:spTree>
    <p:extLst>
      <p:ext uri="{BB962C8B-B14F-4D97-AF65-F5344CB8AC3E}">
        <p14:creationId xmlns:p14="http://schemas.microsoft.com/office/powerpoint/2010/main" val="231871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the accuracy of the previous decision tree, we also ran a gradient boosted tree classifier which ended up with an almost exact output, cementing our results as solid. </a:t>
            </a:r>
          </a:p>
        </p:txBody>
      </p:sp>
      <p:sp>
        <p:nvSpPr>
          <p:cNvPr id="4" name="Slide Number Placeholder 3"/>
          <p:cNvSpPr>
            <a:spLocks noGrp="1"/>
          </p:cNvSpPr>
          <p:nvPr>
            <p:ph type="sldNum" sz="quarter" idx="5"/>
          </p:nvPr>
        </p:nvSpPr>
        <p:spPr/>
        <p:txBody>
          <a:bodyPr/>
          <a:lstStyle/>
          <a:p>
            <a:fld id="{FD3CDD66-4FC4-4831-BE6E-C05D7F45A9BF}" type="slidenum">
              <a:rPr lang="en-US" smtClean="0"/>
              <a:t>15</a:t>
            </a:fld>
            <a:endParaRPr lang="en-US"/>
          </a:p>
        </p:txBody>
      </p:sp>
    </p:spTree>
    <p:extLst>
      <p:ext uri="{BB962C8B-B14F-4D97-AF65-F5344CB8AC3E}">
        <p14:creationId xmlns:p14="http://schemas.microsoft.com/office/powerpoint/2010/main" val="22673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triple check, we also took the air of caution and conducted a random forest classification, finding once again that our output was the correct result for our model.</a:t>
            </a:r>
          </a:p>
        </p:txBody>
      </p:sp>
      <p:sp>
        <p:nvSpPr>
          <p:cNvPr id="4" name="Slide Number Placeholder 3"/>
          <p:cNvSpPr>
            <a:spLocks noGrp="1"/>
          </p:cNvSpPr>
          <p:nvPr>
            <p:ph type="sldNum" sz="quarter" idx="5"/>
          </p:nvPr>
        </p:nvSpPr>
        <p:spPr/>
        <p:txBody>
          <a:bodyPr/>
          <a:lstStyle/>
          <a:p>
            <a:fld id="{FD3CDD66-4FC4-4831-BE6E-C05D7F45A9BF}" type="slidenum">
              <a:rPr lang="en-US" smtClean="0"/>
              <a:t>16</a:t>
            </a:fld>
            <a:endParaRPr lang="en-US"/>
          </a:p>
        </p:txBody>
      </p:sp>
    </p:spTree>
    <p:extLst>
      <p:ext uri="{BB962C8B-B14F-4D97-AF65-F5344CB8AC3E}">
        <p14:creationId xmlns:p14="http://schemas.microsoft.com/office/powerpoint/2010/main" val="394282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conclusion we found in our K-means analysis that: 3-variables were uncorrelated and usable for our cluster analysis. We arrived at 5 clusters and found a weighted SSE of roughly 30000 from choosing our K as 5. In terms of our classification with the decision tree model, we identified 12 features with a depth of 5 and 63 nodes. </a:t>
            </a:r>
          </a:p>
        </p:txBody>
      </p:sp>
      <p:sp>
        <p:nvSpPr>
          <p:cNvPr id="4" name="Slide Number Placeholder 3"/>
          <p:cNvSpPr>
            <a:spLocks noGrp="1"/>
          </p:cNvSpPr>
          <p:nvPr>
            <p:ph type="sldNum" sz="quarter" idx="5"/>
          </p:nvPr>
        </p:nvSpPr>
        <p:spPr/>
        <p:txBody>
          <a:bodyPr/>
          <a:lstStyle/>
          <a:p>
            <a:fld id="{FD3CDD66-4FC4-4831-BE6E-C05D7F45A9BF}" type="slidenum">
              <a:rPr lang="en-US" smtClean="0"/>
              <a:t>17</a:t>
            </a:fld>
            <a:endParaRPr lang="en-US"/>
          </a:p>
        </p:txBody>
      </p:sp>
    </p:spTree>
    <p:extLst>
      <p:ext uri="{BB962C8B-B14F-4D97-AF65-F5344CB8AC3E}">
        <p14:creationId xmlns:p14="http://schemas.microsoft.com/office/powerpoint/2010/main" val="399515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terms of the beginning data transfer over. </a:t>
            </a:r>
          </a:p>
        </p:txBody>
      </p:sp>
      <p:sp>
        <p:nvSpPr>
          <p:cNvPr id="4" name="Slide Number Placeholder 3"/>
          <p:cNvSpPr>
            <a:spLocks noGrp="1"/>
          </p:cNvSpPr>
          <p:nvPr>
            <p:ph type="sldNum" sz="quarter" idx="5"/>
          </p:nvPr>
        </p:nvSpPr>
        <p:spPr/>
        <p:txBody>
          <a:bodyPr/>
          <a:lstStyle/>
          <a:p>
            <a:fld id="{FD3CDD66-4FC4-4831-BE6E-C05D7F45A9BF}" type="slidenum">
              <a:rPr lang="en-US" smtClean="0"/>
              <a:t>4</a:t>
            </a:fld>
            <a:endParaRPr lang="en-US"/>
          </a:p>
        </p:txBody>
      </p:sp>
    </p:spTree>
    <p:extLst>
      <p:ext uri="{BB962C8B-B14F-4D97-AF65-F5344CB8AC3E}">
        <p14:creationId xmlns:p14="http://schemas.microsoft.com/office/powerpoint/2010/main" val="206192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the E-commerce data. There were several hundred thousand of rows of data, all of which pertaining to e-commerce products, how they rated,  customer data, and product data. The data was also originally in Spanish too oddly enough. Unfortunately, much of the data was in string due to the categorical nature of it, making it unusable for our analysis, but we found ways to interpret or transfer that data for proper analysis. Further along in the presentation I’ll be covering that. In terms of outliers we used 3-Sigma from the mean as that would cover the bulk of the data while trimming away at the strong deviances.  </a:t>
            </a:r>
          </a:p>
        </p:txBody>
      </p:sp>
      <p:sp>
        <p:nvSpPr>
          <p:cNvPr id="4" name="Slide Number Placeholder 3"/>
          <p:cNvSpPr>
            <a:spLocks noGrp="1"/>
          </p:cNvSpPr>
          <p:nvPr>
            <p:ph type="sldNum" sz="quarter" idx="5"/>
          </p:nvPr>
        </p:nvSpPr>
        <p:spPr/>
        <p:txBody>
          <a:bodyPr/>
          <a:lstStyle/>
          <a:p>
            <a:fld id="{FD3CDD66-4FC4-4831-BE6E-C05D7F45A9BF}" type="slidenum">
              <a:rPr lang="en-US" smtClean="0"/>
              <a:t>5</a:t>
            </a:fld>
            <a:endParaRPr lang="en-US"/>
          </a:p>
        </p:txBody>
      </p:sp>
    </p:spTree>
    <p:extLst>
      <p:ext uri="{BB962C8B-B14F-4D97-AF65-F5344CB8AC3E}">
        <p14:creationId xmlns:p14="http://schemas.microsoft.com/office/powerpoint/2010/main" val="13304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begin, in looking at the schema of the </a:t>
            </a:r>
            <a:r>
              <a:rPr lang="en-US" dirty="0" err="1"/>
              <a:t>dataframe</a:t>
            </a:r>
            <a:r>
              <a:rPr lang="en-US" dirty="0"/>
              <a:t> of the columns, you will see many of them are string as stated previously. Due to this, they cannot really be used without being an integer or a double. So one of the first things we did was to transfer the type of </a:t>
            </a:r>
            <a:r>
              <a:rPr lang="en-US" dirty="0" err="1"/>
              <a:t>survey_score</a:t>
            </a:r>
            <a:r>
              <a:rPr lang="en-US" dirty="0"/>
              <a:t> from string to integer so it would be usable. From there, we looked to see what the correlations looked like for those columns that were usable. </a:t>
            </a:r>
          </a:p>
        </p:txBody>
      </p:sp>
      <p:sp>
        <p:nvSpPr>
          <p:cNvPr id="4" name="Slide Number Placeholder 3"/>
          <p:cNvSpPr>
            <a:spLocks noGrp="1"/>
          </p:cNvSpPr>
          <p:nvPr>
            <p:ph type="sldNum" sz="quarter" idx="5"/>
          </p:nvPr>
        </p:nvSpPr>
        <p:spPr/>
        <p:txBody>
          <a:bodyPr/>
          <a:lstStyle/>
          <a:p>
            <a:fld id="{FD3CDD66-4FC4-4831-BE6E-C05D7F45A9BF}" type="slidenum">
              <a:rPr lang="en-US" smtClean="0"/>
              <a:t>8</a:t>
            </a:fld>
            <a:endParaRPr lang="en-US"/>
          </a:p>
        </p:txBody>
      </p:sp>
    </p:spTree>
    <p:extLst>
      <p:ext uri="{BB962C8B-B14F-4D97-AF65-F5344CB8AC3E}">
        <p14:creationId xmlns:p14="http://schemas.microsoft.com/office/powerpoint/2010/main" val="337878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you can see in the correlation chart the correlations for all variables, besides to themselves, are all very low with either .1 or lower indicating they will be available for use in the k-means. The categorical variables were unnecessary and not considered. The correlations would skew K-means results and our exploration proved fruitful.</a:t>
            </a:r>
          </a:p>
        </p:txBody>
      </p:sp>
      <p:sp>
        <p:nvSpPr>
          <p:cNvPr id="4" name="Slide Number Placeholder 3"/>
          <p:cNvSpPr>
            <a:spLocks noGrp="1"/>
          </p:cNvSpPr>
          <p:nvPr>
            <p:ph type="sldNum" sz="quarter" idx="5"/>
          </p:nvPr>
        </p:nvSpPr>
        <p:spPr/>
        <p:txBody>
          <a:bodyPr/>
          <a:lstStyle/>
          <a:p>
            <a:fld id="{FD3CDD66-4FC4-4831-BE6E-C05D7F45A9BF}" type="slidenum">
              <a:rPr lang="en-US" smtClean="0"/>
              <a:t>9</a:t>
            </a:fld>
            <a:endParaRPr lang="en-US"/>
          </a:p>
        </p:txBody>
      </p:sp>
    </p:spTree>
    <p:extLst>
      <p:ext uri="{BB962C8B-B14F-4D97-AF65-F5344CB8AC3E}">
        <p14:creationId xmlns:p14="http://schemas.microsoft.com/office/powerpoint/2010/main" val="724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calculate our K-value in the K-means clustering, we ran an elbow plot. As you can see in the graph, following 5, the slope begins to flatten out meaning we should stick with that number for our K-value. Input for the Elbow Plot’s Y-Axis, the WSSE was used as it can evaluate the level of clusters necessary before diminishing returns sets in. Much to the name, the prominent elbow makes it obvious which number K should be, which is 5.</a:t>
            </a:r>
          </a:p>
        </p:txBody>
      </p:sp>
      <p:sp>
        <p:nvSpPr>
          <p:cNvPr id="4" name="Slide Number Placeholder 3"/>
          <p:cNvSpPr>
            <a:spLocks noGrp="1"/>
          </p:cNvSpPr>
          <p:nvPr>
            <p:ph type="sldNum" sz="quarter" idx="5"/>
          </p:nvPr>
        </p:nvSpPr>
        <p:spPr/>
        <p:txBody>
          <a:bodyPr/>
          <a:lstStyle/>
          <a:p>
            <a:fld id="{FD3CDD66-4FC4-4831-BE6E-C05D7F45A9BF}" type="slidenum">
              <a:rPr lang="en-US" smtClean="0"/>
              <a:t>10</a:t>
            </a:fld>
            <a:endParaRPr lang="en-US"/>
          </a:p>
        </p:txBody>
      </p:sp>
    </p:spTree>
    <p:extLst>
      <p:ext uri="{BB962C8B-B14F-4D97-AF65-F5344CB8AC3E}">
        <p14:creationId xmlns:p14="http://schemas.microsoft.com/office/powerpoint/2010/main" val="23601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looking at our 5 clusters, they’ve evaluated on a scale on where they stand in terms of the survey score, price, and photo quantity. Based upon a conducted centroid prediction and the cluster plot, the red line, cluster 1, is the largest cluster which contains the highest survey score, a normal price and relatively lower photo quantities. The smallest cluster is seen with cluster #2 with the green line that contains a significantly higher price, a normal survey score and normal photo quantity. In terms of actionable insights derived from the K-means, cluster number 2, the green line, presents itself as an avenue of profit for e-commerce related companies that launch higher priced or premium products, so marketing these expensive products toward that group would be beneficial. Finally, another action to take would also be to investigate the product line that makes up cluster number 0, seeing as their survey score is significantly lower than normal there is obviously room for improvement. </a:t>
            </a:r>
          </a:p>
        </p:txBody>
      </p:sp>
      <p:sp>
        <p:nvSpPr>
          <p:cNvPr id="4" name="Slide Number Placeholder 3"/>
          <p:cNvSpPr>
            <a:spLocks noGrp="1"/>
          </p:cNvSpPr>
          <p:nvPr>
            <p:ph type="sldNum" sz="quarter" idx="5"/>
          </p:nvPr>
        </p:nvSpPr>
        <p:spPr/>
        <p:txBody>
          <a:bodyPr/>
          <a:lstStyle/>
          <a:p>
            <a:fld id="{FD3CDD66-4FC4-4831-BE6E-C05D7F45A9BF}" type="slidenum">
              <a:rPr lang="en-US" smtClean="0"/>
              <a:t>11</a:t>
            </a:fld>
            <a:endParaRPr lang="en-US"/>
          </a:p>
        </p:txBody>
      </p:sp>
    </p:spTree>
    <p:extLst>
      <p:ext uri="{BB962C8B-B14F-4D97-AF65-F5344CB8AC3E}">
        <p14:creationId xmlns:p14="http://schemas.microsoft.com/office/powerpoint/2010/main" val="252214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with, in terms of the classification portion, we identified 12 features to use in this process. In calculating which columns were necessary, we once again used correlations, landing upon these 12. If you remember in the previous schema output, many of the columns are string, and therefore unusable. To fix this, we used the </a:t>
            </a:r>
            <a:r>
              <a:rPr lang="en-US" dirty="0" err="1"/>
              <a:t>onehot</a:t>
            </a:r>
            <a:r>
              <a:rPr lang="en-US" dirty="0"/>
              <a:t> encoder and string indexer to transfer the unusable data into either a double or integer for usable content.</a:t>
            </a:r>
          </a:p>
        </p:txBody>
      </p:sp>
      <p:sp>
        <p:nvSpPr>
          <p:cNvPr id="4" name="Slide Number Placeholder 3"/>
          <p:cNvSpPr>
            <a:spLocks noGrp="1"/>
          </p:cNvSpPr>
          <p:nvPr>
            <p:ph type="sldNum" sz="quarter" idx="5"/>
          </p:nvPr>
        </p:nvSpPr>
        <p:spPr/>
        <p:txBody>
          <a:bodyPr/>
          <a:lstStyle/>
          <a:p>
            <a:fld id="{FD3CDD66-4FC4-4831-BE6E-C05D7F45A9BF}" type="slidenum">
              <a:rPr lang="en-US" smtClean="0"/>
              <a:t>12</a:t>
            </a:fld>
            <a:endParaRPr lang="en-US"/>
          </a:p>
        </p:txBody>
      </p:sp>
    </p:spTree>
    <p:extLst>
      <p:ext uri="{BB962C8B-B14F-4D97-AF65-F5344CB8AC3E}">
        <p14:creationId xmlns:p14="http://schemas.microsoft.com/office/powerpoint/2010/main" val="14648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input data for our decision tree model, our team used a </a:t>
            </a:r>
            <a:r>
              <a:rPr lang="en-US" dirty="0" err="1"/>
              <a:t>randomsplit</a:t>
            </a:r>
            <a:r>
              <a:rPr lang="en-US" dirty="0"/>
              <a:t> which accounted for 75% of the data for testing and prediction use.  </a:t>
            </a:r>
          </a:p>
        </p:txBody>
      </p:sp>
      <p:sp>
        <p:nvSpPr>
          <p:cNvPr id="4" name="Slide Number Placeholder 3"/>
          <p:cNvSpPr>
            <a:spLocks noGrp="1"/>
          </p:cNvSpPr>
          <p:nvPr>
            <p:ph type="sldNum" sz="quarter" idx="5"/>
          </p:nvPr>
        </p:nvSpPr>
        <p:spPr/>
        <p:txBody>
          <a:bodyPr/>
          <a:lstStyle/>
          <a:p>
            <a:fld id="{FD3CDD66-4FC4-4831-BE6E-C05D7F45A9BF}" type="slidenum">
              <a:rPr lang="en-US" smtClean="0"/>
              <a:t>13</a:t>
            </a:fld>
            <a:endParaRPr lang="en-US"/>
          </a:p>
        </p:txBody>
      </p:sp>
    </p:spTree>
    <p:extLst>
      <p:ext uri="{BB962C8B-B14F-4D97-AF65-F5344CB8AC3E}">
        <p14:creationId xmlns:p14="http://schemas.microsoft.com/office/powerpoint/2010/main" val="151775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6625-8409-40F2-9379-F609329A4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AD0DB-67F2-476A-AB39-A7FBC5930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969593-190B-4AE5-826D-E0DF75C1279B}"/>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144EC673-211D-4648-BAB6-2EBABEC47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68249-3FA1-41F6-8547-B15FE45961E6}"/>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415122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FFDA-4F8C-47A6-977B-A41D44EC5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ABA0A-708B-44A8-BCEE-5327FD1EA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C351E-BD19-4C6F-B380-920EBF4F3089}"/>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A7D3BB16-B6B4-4076-A811-AA24603E3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19622-C691-4983-8439-8627587A4917}"/>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85329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EBE17-2346-4F9E-97CB-1B1B623F28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75A19-347D-4723-BA84-5EF811EB1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08C3B-F2B2-4097-B5EA-DBC181B349C2}"/>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A4BC93E6-4D9E-4252-B09E-081BA803D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5538A-CB5C-48CA-B84A-2DE735F20903}"/>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337706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56C1-36F1-4A3F-A4F7-7CD944C92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D012A-C238-44CA-ABE3-E79ECC8E6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9E9D7-A8BF-4CCC-9222-67266A0E74E8}"/>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974F3DE3-0838-468E-81DA-BCBE854D3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7B979-FE35-45DB-931F-BDAA2EBB31D9}"/>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368177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1367-9194-4F65-A15A-99391ED2C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17CA4-DEEC-4857-97D0-768A5FF1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57CDE-72E4-4418-8DDD-70C78835EAAA}"/>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0B9F95F9-FB5E-457C-A5D7-3380266FE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402D8-B7D6-40E2-9769-2D8C0BC74900}"/>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375068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BE27-66FB-4444-8061-8D58A218E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9F14F-A94E-4B53-A0CB-6720538E8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986D8-30E5-4774-9982-637B644F4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C219F-85BC-4705-A1EC-BE9AC04913E4}"/>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6" name="Footer Placeholder 5">
            <a:extLst>
              <a:ext uri="{FF2B5EF4-FFF2-40B4-BE49-F238E27FC236}">
                <a16:creationId xmlns:a16="http://schemas.microsoft.com/office/drawing/2014/main" id="{71312D8C-E471-47A7-8EF1-9D7CCBC42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144F9-1CDD-45A7-BED3-D9A6BE5399A0}"/>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333800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812E-FD53-4CA3-B134-6B67854E44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945A07-FE88-4EED-989B-05DA135FF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010FD-4B66-4710-BE4D-C4AAA3F4E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A00A3-404A-451C-8D59-60553DEBB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B7482-AC35-489C-98E0-10D8DDBA4B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13C701-D44F-4546-9F1D-84A7B6A70E22}"/>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8" name="Footer Placeholder 7">
            <a:extLst>
              <a:ext uri="{FF2B5EF4-FFF2-40B4-BE49-F238E27FC236}">
                <a16:creationId xmlns:a16="http://schemas.microsoft.com/office/drawing/2014/main" id="{C97FE2D6-28B5-4860-95CB-889CF47EF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B76E29-103B-48F7-9D79-957DE89A31EE}"/>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31759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B617-A064-4055-B56C-1DEC7FA27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FA61B0-E557-46AE-9487-7BB25B8B7F31}"/>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4" name="Footer Placeholder 3">
            <a:extLst>
              <a:ext uri="{FF2B5EF4-FFF2-40B4-BE49-F238E27FC236}">
                <a16:creationId xmlns:a16="http://schemas.microsoft.com/office/drawing/2014/main" id="{6DA6A241-8ECC-425C-9CE0-9A9C7C61CC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78CCB-6C9A-48F1-84AC-1E67D47E7C17}"/>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166649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01324-3F85-4273-B1CB-233B1B520998}"/>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3" name="Footer Placeholder 2">
            <a:extLst>
              <a:ext uri="{FF2B5EF4-FFF2-40B4-BE49-F238E27FC236}">
                <a16:creationId xmlns:a16="http://schemas.microsoft.com/office/drawing/2014/main" id="{3B66C35C-44CE-445C-85F9-5781C6642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0DE7B-D77E-478C-B415-46D002C6E88A}"/>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17708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C54E-73B9-4D5F-9E74-73B129AA6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6C36D-3700-42A2-8CCD-A557097C9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19D0E-BB39-4A65-94BA-95473B719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560ED-E98A-4440-91D9-7272F39DE9D5}"/>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6" name="Footer Placeholder 5">
            <a:extLst>
              <a:ext uri="{FF2B5EF4-FFF2-40B4-BE49-F238E27FC236}">
                <a16:creationId xmlns:a16="http://schemas.microsoft.com/office/drawing/2014/main" id="{A4AE0FB7-8F5D-4148-86DA-4ECB3DAF8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2388C-B9DC-498F-ADF0-752E95C17210}"/>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47811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CCD2-E6C7-4AEE-8EA2-46C108402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D771D-7251-4F73-8B62-C6AD7E6E6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673545-87A3-4B7B-9A25-62BCA40D7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D3397-03B8-4004-BB38-C2FC446A7370}"/>
              </a:ext>
            </a:extLst>
          </p:cNvPr>
          <p:cNvSpPr>
            <a:spLocks noGrp="1"/>
          </p:cNvSpPr>
          <p:nvPr>
            <p:ph type="dt" sz="half" idx="10"/>
          </p:nvPr>
        </p:nvSpPr>
        <p:spPr/>
        <p:txBody>
          <a:bodyPr/>
          <a:lstStyle/>
          <a:p>
            <a:fld id="{B2275A5A-8C25-4E8B-90A6-673098AF7798}" type="datetimeFigureOut">
              <a:rPr lang="en-US" smtClean="0"/>
              <a:t>3/10/2019</a:t>
            </a:fld>
            <a:endParaRPr lang="en-US"/>
          </a:p>
        </p:txBody>
      </p:sp>
      <p:sp>
        <p:nvSpPr>
          <p:cNvPr id="6" name="Footer Placeholder 5">
            <a:extLst>
              <a:ext uri="{FF2B5EF4-FFF2-40B4-BE49-F238E27FC236}">
                <a16:creationId xmlns:a16="http://schemas.microsoft.com/office/drawing/2014/main" id="{53E01A14-D823-4D02-A1A7-536E7DDF6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DAA3A-E856-40B3-B7B1-4C790A9B2727}"/>
              </a:ext>
            </a:extLst>
          </p:cNvPr>
          <p:cNvSpPr>
            <a:spLocks noGrp="1"/>
          </p:cNvSpPr>
          <p:nvPr>
            <p:ph type="sldNum" sz="quarter" idx="12"/>
          </p:nvPr>
        </p:nvSpPr>
        <p:spPr/>
        <p:txBody>
          <a:bodyPr/>
          <a:lstStyle/>
          <a:p>
            <a:fld id="{F29C8CD9-220B-44E7-9616-3133F5A02F16}" type="slidenum">
              <a:rPr lang="en-US" smtClean="0"/>
              <a:t>‹#›</a:t>
            </a:fld>
            <a:endParaRPr lang="en-US"/>
          </a:p>
        </p:txBody>
      </p:sp>
    </p:spTree>
    <p:extLst>
      <p:ext uri="{BB962C8B-B14F-4D97-AF65-F5344CB8AC3E}">
        <p14:creationId xmlns:p14="http://schemas.microsoft.com/office/powerpoint/2010/main" val="155681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ECB4-B03D-400C-95DB-005BF980E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A18FD-4D48-4ABC-AADD-3591CDF2D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A291B-CE52-46DF-BC41-F94D847CE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75A5A-8C25-4E8B-90A6-673098AF7798}" type="datetimeFigureOut">
              <a:rPr lang="en-US" smtClean="0"/>
              <a:t>3/10/2019</a:t>
            </a:fld>
            <a:endParaRPr lang="en-US"/>
          </a:p>
        </p:txBody>
      </p:sp>
      <p:sp>
        <p:nvSpPr>
          <p:cNvPr id="5" name="Footer Placeholder 4">
            <a:extLst>
              <a:ext uri="{FF2B5EF4-FFF2-40B4-BE49-F238E27FC236}">
                <a16:creationId xmlns:a16="http://schemas.microsoft.com/office/drawing/2014/main" id="{DAB0F83F-A318-4EBB-ABBA-FDD58685C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0AC2B-7314-4144-9D51-C26686625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C8CD9-220B-44E7-9616-3133F5A02F16}" type="slidenum">
              <a:rPr lang="en-US" smtClean="0"/>
              <a:t>‹#›</a:t>
            </a:fld>
            <a:endParaRPr lang="en-US"/>
          </a:p>
        </p:txBody>
      </p:sp>
    </p:spTree>
    <p:extLst>
      <p:ext uri="{BB962C8B-B14F-4D97-AF65-F5344CB8AC3E}">
        <p14:creationId xmlns:p14="http://schemas.microsoft.com/office/powerpoint/2010/main" val="82377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32"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1D3C4F0C-9A12-41C3-B356-2B5A432D5142}"/>
              </a:ext>
            </a:extLst>
          </p:cNvPr>
          <p:cNvSpPr>
            <a:spLocks noGrp="1"/>
          </p:cNvSpPr>
          <p:nvPr>
            <p:ph type="ctrTitle"/>
          </p:nvPr>
        </p:nvSpPr>
        <p:spPr>
          <a:xfrm>
            <a:off x="2616277" y="2061838"/>
            <a:ext cx="6959446" cy="1662475"/>
          </a:xfrm>
        </p:spPr>
        <p:txBody>
          <a:bodyPr>
            <a:normAutofit/>
          </a:bodyPr>
          <a:lstStyle/>
          <a:p>
            <a:r>
              <a:rPr lang="en-US" sz="4800">
                <a:solidFill>
                  <a:srgbClr val="FFFFFF"/>
                </a:solidFill>
              </a:rPr>
              <a:t>E-Commerce Data Analysis</a:t>
            </a:r>
          </a:p>
        </p:txBody>
      </p:sp>
      <p:sp>
        <p:nvSpPr>
          <p:cNvPr id="3" name="Subtitle 2">
            <a:extLst>
              <a:ext uri="{FF2B5EF4-FFF2-40B4-BE49-F238E27FC236}">
                <a16:creationId xmlns:a16="http://schemas.microsoft.com/office/drawing/2014/main" id="{452DBD1A-8313-4A9F-BA5F-975060FD796E}"/>
              </a:ext>
            </a:extLst>
          </p:cNvPr>
          <p:cNvSpPr>
            <a:spLocks noGrp="1"/>
          </p:cNvSpPr>
          <p:nvPr>
            <p:ph type="subTitle" idx="1"/>
          </p:nvPr>
        </p:nvSpPr>
        <p:spPr>
          <a:xfrm>
            <a:off x="3388938" y="3783690"/>
            <a:ext cx="5414125" cy="1196717"/>
          </a:xfrm>
        </p:spPr>
        <p:txBody>
          <a:bodyPr>
            <a:normAutofit/>
          </a:bodyPr>
          <a:lstStyle/>
          <a:p>
            <a:r>
              <a:rPr lang="en-US" sz="2000">
                <a:solidFill>
                  <a:srgbClr val="FFFFFF"/>
                </a:solidFill>
              </a:rPr>
              <a:t>Team 8</a:t>
            </a:r>
          </a:p>
        </p:txBody>
      </p:sp>
    </p:spTree>
    <p:extLst>
      <p:ext uri="{BB962C8B-B14F-4D97-AF65-F5344CB8AC3E}">
        <p14:creationId xmlns:p14="http://schemas.microsoft.com/office/powerpoint/2010/main" val="403198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A1693-56D7-42EE-8D71-B7B1CC56733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K-Means: Elbow Plot</a:t>
            </a:r>
          </a:p>
        </p:txBody>
      </p:sp>
      <p:pic>
        <p:nvPicPr>
          <p:cNvPr id="3077" name="Picture 2">
            <a:extLst>
              <a:ext uri="{FF2B5EF4-FFF2-40B4-BE49-F238E27FC236}">
                <a16:creationId xmlns:a16="http://schemas.microsoft.com/office/drawing/2014/main" id="{45098049-6BBC-482D-AD20-67D9109C53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27584" y="1046215"/>
            <a:ext cx="8209799" cy="543899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ED606F70-1556-4465-A08A-C129089F6493}"/>
              </a:ext>
            </a:extLst>
          </p:cNvPr>
          <p:cNvSpPr/>
          <p:nvPr/>
        </p:nvSpPr>
        <p:spPr>
          <a:xfrm>
            <a:off x="7849772" y="4290024"/>
            <a:ext cx="478302" cy="493614"/>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15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0A1B5-EB31-4978-8F13-212C8710AD0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K-Means Clusters</a:t>
            </a:r>
          </a:p>
        </p:txBody>
      </p:sp>
      <p:pic>
        <p:nvPicPr>
          <p:cNvPr id="4098" name="Picture 2">
            <a:extLst>
              <a:ext uri="{FF2B5EF4-FFF2-40B4-BE49-F238E27FC236}">
                <a16:creationId xmlns:a16="http://schemas.microsoft.com/office/drawing/2014/main" id="{14FF7969-EF30-4C37-A8C0-BA21C710A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614" y="1661160"/>
            <a:ext cx="10290771" cy="519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61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4125FE-B41B-4627-9992-D75ECE1572EC}"/>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kern="1200">
                <a:solidFill>
                  <a:schemeClr val="bg1">
                    <a:lumMod val="85000"/>
                    <a:lumOff val="15000"/>
                  </a:schemeClr>
                </a:solidFill>
                <a:latin typeface="+mj-lt"/>
                <a:ea typeface="+mj-ea"/>
                <a:cs typeface="+mj-cs"/>
              </a:rPr>
              <a:t>Decision Tree Classification </a:t>
            </a:r>
          </a:p>
        </p:txBody>
      </p:sp>
      <p:pic>
        <p:nvPicPr>
          <p:cNvPr id="4" name="Picture 3">
            <a:extLst>
              <a:ext uri="{FF2B5EF4-FFF2-40B4-BE49-F238E27FC236}">
                <a16:creationId xmlns:a16="http://schemas.microsoft.com/office/drawing/2014/main" id="{2F06350B-D002-47FB-B4E6-B374B5DD9FFB}"/>
              </a:ext>
            </a:extLst>
          </p:cNvPr>
          <p:cNvPicPr>
            <a:picLocks noChangeAspect="1"/>
          </p:cNvPicPr>
          <p:nvPr/>
        </p:nvPicPr>
        <p:blipFill>
          <a:blip r:embed="rId3"/>
          <a:stretch>
            <a:fillRect/>
          </a:stretch>
        </p:blipFill>
        <p:spPr>
          <a:xfrm>
            <a:off x="5458965" y="1303535"/>
            <a:ext cx="6089568" cy="4250930"/>
          </a:xfrm>
          <a:prstGeom prst="rect">
            <a:avLst/>
          </a:prstGeom>
        </p:spPr>
      </p:pic>
    </p:spTree>
    <p:extLst>
      <p:ext uri="{BB962C8B-B14F-4D97-AF65-F5344CB8AC3E}">
        <p14:creationId xmlns:p14="http://schemas.microsoft.com/office/powerpoint/2010/main" val="325239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9D7DD-3C60-4DC7-9DF1-EB5DF9DD824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Decision Tree Model: Preparation</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F422281-BCE9-440B-8E7F-8B90F43D132D}"/>
              </a:ext>
            </a:extLst>
          </p:cNvPr>
          <p:cNvPicPr>
            <a:picLocks noChangeAspect="1"/>
          </p:cNvPicPr>
          <p:nvPr/>
        </p:nvPicPr>
        <p:blipFill>
          <a:blip r:embed="rId3"/>
          <a:stretch>
            <a:fillRect/>
          </a:stretch>
        </p:blipFill>
        <p:spPr>
          <a:xfrm>
            <a:off x="5483342" y="492573"/>
            <a:ext cx="5894504" cy="5880796"/>
          </a:xfrm>
          <a:prstGeom prst="rect">
            <a:avLst/>
          </a:prstGeom>
        </p:spPr>
      </p:pic>
    </p:spTree>
    <p:extLst>
      <p:ext uri="{BB962C8B-B14F-4D97-AF65-F5344CB8AC3E}">
        <p14:creationId xmlns:p14="http://schemas.microsoft.com/office/powerpoint/2010/main" val="42450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93CC24-FB81-43DF-907E-AB01143371C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Decision Tree Model Output</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5" name="Content Placeholder 7" descr="A screenshot of a cell phone&#10;&#10;Description automatically generated">
            <a:extLst>
              <a:ext uri="{FF2B5EF4-FFF2-40B4-BE49-F238E27FC236}">
                <a16:creationId xmlns:a16="http://schemas.microsoft.com/office/drawing/2014/main" id="{BCF906C4-4F7A-4CC1-8BE8-B2AA4450D325}"/>
              </a:ext>
            </a:extLst>
          </p:cNvPr>
          <p:cNvPicPr>
            <a:picLocks noGrp="1" noChangeAspect="1"/>
          </p:cNvPicPr>
          <p:nvPr>
            <p:ph idx="1"/>
          </p:nvPr>
        </p:nvPicPr>
        <p:blipFill>
          <a:blip r:embed="rId3"/>
          <a:stretch>
            <a:fillRect/>
          </a:stretch>
        </p:blipFill>
        <p:spPr>
          <a:xfrm>
            <a:off x="1476570" y="2509911"/>
            <a:ext cx="9183760" cy="3997637"/>
          </a:xfrm>
          <a:prstGeom prst="rect">
            <a:avLst/>
          </a:prstGeom>
        </p:spPr>
      </p:pic>
    </p:spTree>
    <p:extLst>
      <p:ext uri="{BB962C8B-B14F-4D97-AF65-F5344CB8AC3E}">
        <p14:creationId xmlns:p14="http://schemas.microsoft.com/office/powerpoint/2010/main" val="203496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BBC24-6E0A-43CB-8002-37928B61BCB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rgbClr val="FFFFFF"/>
                </a:solidFill>
              </a:rPr>
              <a:t>Gradient-boosted Tree Classifier</a:t>
            </a:r>
            <a:endParaRPr lang="en-US" sz="54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90A7456-402B-46DE-A1E7-A30F9EB36FE1}"/>
              </a:ext>
            </a:extLst>
          </p:cNvPr>
          <p:cNvPicPr>
            <a:picLocks noGrp="1" noChangeAspect="1"/>
          </p:cNvPicPr>
          <p:nvPr>
            <p:ph idx="1"/>
          </p:nvPr>
        </p:nvPicPr>
        <p:blipFill>
          <a:blip r:embed="rId3"/>
          <a:stretch>
            <a:fillRect/>
          </a:stretch>
        </p:blipFill>
        <p:spPr>
          <a:xfrm>
            <a:off x="320040" y="2785138"/>
            <a:ext cx="11496821" cy="3447182"/>
          </a:xfrm>
          <a:prstGeom prst="rect">
            <a:avLst/>
          </a:prstGeom>
        </p:spPr>
      </p:pic>
    </p:spTree>
    <p:extLst>
      <p:ext uri="{BB962C8B-B14F-4D97-AF65-F5344CB8AC3E}">
        <p14:creationId xmlns:p14="http://schemas.microsoft.com/office/powerpoint/2010/main" val="423231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C96137-D73A-4DCC-9B2B-EC8C71A2679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Random Forest Classification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BBA3F5-3888-45B8-AB27-5844370FD63D}"/>
              </a:ext>
            </a:extLst>
          </p:cNvPr>
          <p:cNvPicPr>
            <a:picLocks noChangeAspect="1"/>
          </p:cNvPicPr>
          <p:nvPr/>
        </p:nvPicPr>
        <p:blipFill>
          <a:blip r:embed="rId3"/>
          <a:stretch>
            <a:fillRect/>
          </a:stretch>
        </p:blipFill>
        <p:spPr>
          <a:xfrm>
            <a:off x="320040" y="3143483"/>
            <a:ext cx="11496821" cy="2730493"/>
          </a:xfrm>
          <a:prstGeom prst="rect">
            <a:avLst/>
          </a:prstGeom>
        </p:spPr>
      </p:pic>
    </p:spTree>
    <p:extLst>
      <p:ext uri="{BB962C8B-B14F-4D97-AF65-F5344CB8AC3E}">
        <p14:creationId xmlns:p14="http://schemas.microsoft.com/office/powerpoint/2010/main" val="191752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C7C01C6-969A-472A-BF7E-B8FEB1D9585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215AEE8B-4042-4E79-88EF-5A32273C393B}"/>
              </a:ext>
            </a:extLst>
          </p:cNvPr>
          <p:cNvGraphicFramePr>
            <a:graphicFrameLocks noGrp="1"/>
          </p:cNvGraphicFramePr>
          <p:nvPr>
            <p:ph idx="1"/>
            <p:extLst>
              <p:ext uri="{D42A27DB-BD31-4B8C-83A1-F6EECF244321}">
                <p14:modId xmlns:p14="http://schemas.microsoft.com/office/powerpoint/2010/main" val="192800321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161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0C37C1-7C67-46BF-B9F1-67680B766312}"/>
              </a:ext>
            </a:extLst>
          </p:cNvPr>
          <p:cNvSpPr>
            <a:spLocks noGrp="1"/>
          </p:cNvSpPr>
          <p:nvPr>
            <p:ph type="title"/>
          </p:nvPr>
        </p:nvSpPr>
        <p:spPr>
          <a:xfrm>
            <a:off x="655320" y="2631125"/>
            <a:ext cx="4983480" cy="2397443"/>
          </a:xfrm>
        </p:spPr>
        <p:txBody>
          <a:bodyPr vert="horz" lIns="91440" tIns="45720" rIns="91440" bIns="45720" rtlCol="0" anchor="t">
            <a:normAutofit/>
          </a:bodyPr>
          <a:lstStyle/>
          <a:p>
            <a:r>
              <a:rPr lang="en-US" sz="6000" kern="1200">
                <a:solidFill>
                  <a:schemeClr val="tx1"/>
                </a:solidFill>
                <a:latin typeface="+mj-lt"/>
                <a:ea typeface="+mj-ea"/>
                <a:cs typeface="+mj-cs"/>
              </a:rPr>
              <a:t>Q &amp; A</a:t>
            </a:r>
          </a:p>
        </p:txBody>
      </p:sp>
      <p:cxnSp>
        <p:nvCxnSpPr>
          <p:cNvPr id="10" name="Straight Arrow Connector 9">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08765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6FCA5C-4C66-4946-A114-E94949BFC19B}"/>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 </a:t>
            </a:r>
          </a:p>
        </p:txBody>
      </p:sp>
      <p:graphicFrame>
        <p:nvGraphicFramePr>
          <p:cNvPr id="5" name="Content Placeholder 2">
            <a:extLst>
              <a:ext uri="{FF2B5EF4-FFF2-40B4-BE49-F238E27FC236}">
                <a16:creationId xmlns:a16="http://schemas.microsoft.com/office/drawing/2014/main" id="{34D7E4BE-39EF-470B-A887-23F91D588B84}"/>
              </a:ext>
            </a:extLst>
          </p:cNvPr>
          <p:cNvGraphicFramePr>
            <a:graphicFrameLocks noGrp="1"/>
          </p:cNvGraphicFramePr>
          <p:nvPr>
            <p:ph idx="1"/>
            <p:extLst>
              <p:ext uri="{D42A27DB-BD31-4B8C-83A1-F6EECF244321}">
                <p14:modId xmlns:p14="http://schemas.microsoft.com/office/powerpoint/2010/main" val="28805996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06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4">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6">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3AE86E-4108-4568-86D7-BF8283E1A7D2}"/>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Problem Setup</a:t>
            </a:r>
          </a:p>
        </p:txBody>
      </p:sp>
      <p:graphicFrame>
        <p:nvGraphicFramePr>
          <p:cNvPr id="20" name="Content Placeholder 2">
            <a:extLst>
              <a:ext uri="{FF2B5EF4-FFF2-40B4-BE49-F238E27FC236}">
                <a16:creationId xmlns:a16="http://schemas.microsoft.com/office/drawing/2014/main" id="{436C4960-537F-45BE-BEB8-B43C1E58F0AC}"/>
              </a:ext>
            </a:extLst>
          </p:cNvPr>
          <p:cNvGraphicFramePr>
            <a:graphicFrameLocks noGrp="1"/>
          </p:cNvGraphicFramePr>
          <p:nvPr>
            <p:ph idx="1"/>
            <p:extLst>
              <p:ext uri="{D42A27DB-BD31-4B8C-83A1-F6EECF244321}">
                <p14:modId xmlns:p14="http://schemas.microsoft.com/office/powerpoint/2010/main" val="2522149821"/>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39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04022-F1AD-4DBE-8464-100DB8944B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ETL </a:t>
            </a:r>
          </a:p>
        </p:txBody>
      </p:sp>
      <p:pic>
        <p:nvPicPr>
          <p:cNvPr id="5" name="Picture 4" descr="A screenshot of a cell phone&#10;&#10;Description automatically generated">
            <a:extLst>
              <a:ext uri="{FF2B5EF4-FFF2-40B4-BE49-F238E27FC236}">
                <a16:creationId xmlns:a16="http://schemas.microsoft.com/office/drawing/2014/main" id="{A1820A9E-E1B1-43E4-941F-D74289427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895781"/>
            <a:ext cx="10905066" cy="3953090"/>
          </a:xfrm>
          <a:prstGeom prst="rect">
            <a:avLst/>
          </a:prstGeom>
        </p:spPr>
      </p:pic>
    </p:spTree>
    <p:extLst>
      <p:ext uri="{BB962C8B-B14F-4D97-AF65-F5344CB8AC3E}">
        <p14:creationId xmlns:p14="http://schemas.microsoft.com/office/powerpoint/2010/main" val="400184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6" descr="Image result for Data">
            <a:extLst>
              <a:ext uri="{FF2B5EF4-FFF2-40B4-BE49-F238E27FC236}">
                <a16:creationId xmlns:a16="http://schemas.microsoft.com/office/drawing/2014/main" id="{CB398C06-0D2D-4DF8-8B32-6CE6EB3B7A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29" r="2617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C52A4BA-3D81-4ECC-B915-BC06A00A41C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Dataset Description</a:t>
            </a:r>
          </a:p>
        </p:txBody>
      </p:sp>
      <p:cxnSp>
        <p:nvCxnSpPr>
          <p:cNvPr id="82" name="Straight Connector 8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A07E96-3969-4595-802D-25631B3C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EE850F-AE83-4C3F-A64D-8B67DEF33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1BC9603D-FE04-4520-8E50-7C75B9CA2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0A0E3407-9CB8-45DA-9F2E-5B81388C1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091A4076-E94C-4E3A-BDAF-3D51C167CE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257CB374-17D4-4D8A-8F6A-D79BAE50E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6CAD8AE5-485A-40A6-9A10-B2D46F29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1A323CDF-8C44-4003-8C7E-56DA0652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FAE68-2618-4A05-9619-5B0476CF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8BD498FC-EB33-41D8-844F-F8B658B14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2E631E6C-DAC5-4239-818A-AA7E4D372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9AF25E18-21FA-4C72-BFBA-6970C2299A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FEFCA527-806C-494B-B0FA-BC2DCBB8A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1348858B-E257-4F55-824B-A4E0E12B2D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28079F-5D7D-4C32-94FE-4746AABC90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936F7460-760A-4C69-B444-66970423A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046A42DA-07A5-4FC4-9A8E-E7803145E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EAD3D7E7-545F-40E9-9CDA-83D9F4E4BF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A82941B0-23C5-480D-8374-A5427FDF0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E25E04FF-BCA7-48D1-B958-C35D3E94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A7E8EF9C-5522-451C-8CB5-0575E245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C7D119FF-606C-4006-A3CB-C83426DCA1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58942" y="3893141"/>
            <a:ext cx="5648782" cy="1771275"/>
            <a:chOff x="3258942" y="3893141"/>
            <a:chExt cx="5648782" cy="1771275"/>
          </a:xfrm>
        </p:grpSpPr>
        <p:sp>
          <p:nvSpPr>
            <p:cNvPr id="33" name="Isosceles Triangle 39">
              <a:extLst>
                <a:ext uri="{FF2B5EF4-FFF2-40B4-BE49-F238E27FC236}">
                  <a16:creationId xmlns:a16="http://schemas.microsoft.com/office/drawing/2014/main" id="{C910710A-4E31-4871-8A01-586AC5FC0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1437FA2-C275-4241-AD89-34B44DE74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A4FEF7-1DD4-4EAA-BC39-542793DDE46E}"/>
              </a:ext>
            </a:extLst>
          </p:cNvPr>
          <p:cNvSpPr>
            <a:spLocks noGrp="1"/>
          </p:cNvSpPr>
          <p:nvPr>
            <p:ph type="title"/>
          </p:nvPr>
        </p:nvSpPr>
        <p:spPr>
          <a:xfrm>
            <a:off x="3341238" y="3980237"/>
            <a:ext cx="5495069" cy="727748"/>
          </a:xfrm>
        </p:spPr>
        <p:txBody>
          <a:bodyPr vert="horz" lIns="91440" tIns="45720" rIns="91440" bIns="45720" rtlCol="0" anchor="b">
            <a:normAutofit/>
          </a:bodyPr>
          <a:lstStyle/>
          <a:p>
            <a:pPr algn="ctr"/>
            <a:r>
              <a:rPr lang="en-US" sz="4000" kern="1200">
                <a:solidFill>
                  <a:srgbClr val="FFFFFF"/>
                </a:solidFill>
                <a:latin typeface="+mj-lt"/>
                <a:ea typeface="+mj-ea"/>
                <a:cs typeface="+mj-cs"/>
              </a:rPr>
              <a:t>Highest 5-Star Count</a:t>
            </a:r>
          </a:p>
        </p:txBody>
      </p:sp>
      <p:sp>
        <p:nvSpPr>
          <p:cNvPr id="36" name="Rectangle 35">
            <a:extLst>
              <a:ext uri="{FF2B5EF4-FFF2-40B4-BE49-F238E27FC236}">
                <a16:creationId xmlns:a16="http://schemas.microsoft.com/office/drawing/2014/main" id="{BC72E954-3173-4229-93A2-B05A46E0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58942" y="1177047"/>
            <a:ext cx="5648782" cy="262395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96439B-70D1-4A94-8AD0-D77475F5EF53}"/>
              </a:ext>
            </a:extLst>
          </p:cNvPr>
          <p:cNvPicPr/>
          <p:nvPr/>
        </p:nvPicPr>
        <p:blipFill>
          <a:blip r:embed="rId2"/>
          <a:stretch>
            <a:fillRect/>
          </a:stretch>
        </p:blipFill>
        <p:spPr>
          <a:xfrm>
            <a:off x="3427333" y="2196317"/>
            <a:ext cx="5321062" cy="585316"/>
          </a:xfrm>
          <a:prstGeom prst="rect">
            <a:avLst/>
          </a:prstGeom>
          <a:ln w="12700">
            <a:noFill/>
          </a:ln>
        </p:spPr>
      </p:pic>
    </p:spTree>
    <p:extLst>
      <p:ext uri="{BB962C8B-B14F-4D97-AF65-F5344CB8AC3E}">
        <p14:creationId xmlns:p14="http://schemas.microsoft.com/office/powerpoint/2010/main" val="360833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Top Corners Rounded 80">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544BDE-A6B8-4DE8-8277-844478984F6E}"/>
              </a:ext>
            </a:extLst>
          </p:cNvPr>
          <p:cNvSpPr>
            <a:spLocks noGrp="1"/>
          </p:cNvSpPr>
          <p:nvPr>
            <p:ph type="title"/>
          </p:nvPr>
        </p:nvSpPr>
        <p:spPr>
          <a:xfrm>
            <a:off x="379940" y="1122363"/>
            <a:ext cx="3971220" cy="3249386"/>
          </a:xfrm>
        </p:spPr>
        <p:txBody>
          <a:bodyPr vert="horz" lIns="91440" tIns="45720" rIns="91440" bIns="45720" rtlCol="0" anchor="ctr">
            <a:normAutofit/>
          </a:bodyPr>
          <a:lstStyle/>
          <a:p>
            <a:r>
              <a:rPr lang="en-US" sz="5400">
                <a:solidFill>
                  <a:srgbClr val="FFFFFF"/>
                </a:solidFill>
              </a:rPr>
              <a:t>Top 5 Products Averaged</a:t>
            </a:r>
          </a:p>
        </p:txBody>
      </p:sp>
      <p:sp>
        <p:nvSpPr>
          <p:cNvPr id="83" name="Rectangle: Top Corners Rounded 82">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ound Single Corner Rectangle 24">
            <a:extLst>
              <a:ext uri="{FF2B5EF4-FFF2-40B4-BE49-F238E27FC236}">
                <a16:creationId xmlns:a16="http://schemas.microsoft.com/office/drawing/2014/main" id="{3B6BBA54-4CCF-4C90-BA8F-FBD070C8D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40459" y="635058"/>
            <a:ext cx="2657864" cy="2657864"/>
          </a:xfrm>
          <a:prstGeom prst="round1Rect">
            <a:avLst>
              <a:gd name="adj" fmla="val 11295"/>
            </a:avLst>
          </a:prstGeom>
          <a:solidFill>
            <a:srgbClr val="FFFFFF"/>
          </a:solidFill>
          <a:ln w="5715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2C28AE-ABCA-4E21-ACDB-F52CC2474600}"/>
              </a:ext>
            </a:extLst>
          </p:cNvPr>
          <p:cNvPicPr>
            <a:picLocks noChangeAspect="1"/>
          </p:cNvPicPr>
          <p:nvPr/>
        </p:nvPicPr>
        <p:blipFill>
          <a:blip r:embed="rId2"/>
          <a:stretch>
            <a:fillRect/>
          </a:stretch>
        </p:blipFill>
        <p:spPr>
          <a:xfrm>
            <a:off x="5881773" y="1132657"/>
            <a:ext cx="2375236" cy="1662665"/>
          </a:xfrm>
          <a:prstGeom prst="rect">
            <a:avLst/>
          </a:prstGeom>
        </p:spPr>
      </p:pic>
      <p:sp>
        <p:nvSpPr>
          <p:cNvPr id="87" name="Round Single Corner Rectangle 22">
            <a:extLst>
              <a:ext uri="{FF2B5EF4-FFF2-40B4-BE49-F238E27FC236}">
                <a16:creationId xmlns:a16="http://schemas.microsoft.com/office/drawing/2014/main" id="{19A96DEC-BAD6-4232-A6BF-B18F0000F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6708" y="1300271"/>
            <a:ext cx="1992651" cy="1992652"/>
          </a:xfrm>
          <a:prstGeom prst="round1Rect">
            <a:avLst>
              <a:gd name="adj" fmla="val 11295"/>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cxnSp>
        <p:nvCxnSpPr>
          <p:cNvPr id="89" name="Straight Connector 88">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9939" y="4533900"/>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
        <p:nvSpPr>
          <p:cNvPr id="91" name="Round Single Corner Rectangle 23">
            <a:extLst>
              <a:ext uri="{FF2B5EF4-FFF2-40B4-BE49-F238E27FC236}">
                <a16:creationId xmlns:a16="http://schemas.microsoft.com/office/drawing/2014/main" id="{37099982-E81B-4256-BEA5-44F378E31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17079" y="3438135"/>
            <a:ext cx="2281244" cy="2281245"/>
          </a:xfrm>
          <a:prstGeom prst="round1Rect">
            <a:avLst>
              <a:gd name="adj" fmla="val 11295"/>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3" name="Round Single Corner Rectangle 25">
            <a:extLst>
              <a:ext uri="{FF2B5EF4-FFF2-40B4-BE49-F238E27FC236}">
                <a16:creationId xmlns:a16="http://schemas.microsoft.com/office/drawing/2014/main" id="{9268920A-0D15-4067-B7B1-91F0BE29A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46708" y="3438135"/>
            <a:ext cx="2657864" cy="2657864"/>
          </a:xfrm>
          <a:prstGeom prst="round1Rect">
            <a:avLst>
              <a:gd name="adj" fmla="val 11295"/>
            </a:avLst>
          </a:prstGeom>
          <a:solidFill>
            <a:srgbClr val="FFFFFF"/>
          </a:solidFill>
          <a:ln w="57150">
            <a:solidFill>
              <a:srgbClr val="8989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786AF09-11EA-4DF9-B371-A7B344836EE4}"/>
              </a:ext>
            </a:extLst>
          </p:cNvPr>
          <p:cNvPicPr>
            <a:picLocks noChangeAspect="1"/>
          </p:cNvPicPr>
          <p:nvPr/>
        </p:nvPicPr>
        <p:blipFill>
          <a:blip r:embed="rId3"/>
          <a:stretch>
            <a:fillRect/>
          </a:stretch>
        </p:blipFill>
        <p:spPr>
          <a:xfrm>
            <a:off x="8688022" y="4005628"/>
            <a:ext cx="2375236" cy="1522878"/>
          </a:xfrm>
          <a:prstGeom prst="rect">
            <a:avLst/>
          </a:prstGeom>
        </p:spPr>
      </p:pic>
    </p:spTree>
    <p:extLst>
      <p:ext uri="{BB962C8B-B14F-4D97-AF65-F5344CB8AC3E}">
        <p14:creationId xmlns:p14="http://schemas.microsoft.com/office/powerpoint/2010/main" val="353029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1F05F-4686-453E-B628-8C746CB28E5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EDA</a:t>
            </a:r>
          </a:p>
        </p:txBody>
      </p:sp>
      <p:pic>
        <p:nvPicPr>
          <p:cNvPr id="4" name="Picture 3">
            <a:extLst>
              <a:ext uri="{FF2B5EF4-FFF2-40B4-BE49-F238E27FC236}">
                <a16:creationId xmlns:a16="http://schemas.microsoft.com/office/drawing/2014/main" id="{5AED0580-63E4-4B4E-961D-A4B461EC3C63}"/>
              </a:ext>
            </a:extLst>
          </p:cNvPr>
          <p:cNvPicPr>
            <a:picLocks noChangeAspect="1"/>
          </p:cNvPicPr>
          <p:nvPr/>
        </p:nvPicPr>
        <p:blipFill>
          <a:blip r:embed="rId3"/>
          <a:stretch>
            <a:fillRect/>
          </a:stretch>
        </p:blipFill>
        <p:spPr>
          <a:xfrm>
            <a:off x="4777316" y="1584276"/>
            <a:ext cx="6780700" cy="3687118"/>
          </a:xfrm>
          <a:prstGeom prst="rect">
            <a:avLst/>
          </a:prstGeom>
        </p:spPr>
      </p:pic>
    </p:spTree>
    <p:extLst>
      <p:ext uri="{BB962C8B-B14F-4D97-AF65-F5344CB8AC3E}">
        <p14:creationId xmlns:p14="http://schemas.microsoft.com/office/powerpoint/2010/main" val="11816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1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50727-E909-4774-A626-39417CB116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EDA</a:t>
            </a:r>
          </a:p>
        </p:txBody>
      </p:sp>
      <p:pic>
        <p:nvPicPr>
          <p:cNvPr id="2050" name="Picture 2">
            <a:extLst>
              <a:ext uri="{FF2B5EF4-FFF2-40B4-BE49-F238E27FC236}">
                <a16:creationId xmlns:a16="http://schemas.microsoft.com/office/drawing/2014/main" id="{A95A8BA7-F527-4900-A194-74EC87DF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849" y="0"/>
            <a:ext cx="680894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345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1058</Words>
  <Application>Microsoft Office PowerPoint</Application>
  <PresentationFormat>Widescreen</PresentationFormat>
  <Paragraphs>64</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Rockwell</vt:lpstr>
      <vt:lpstr>Office Theme</vt:lpstr>
      <vt:lpstr>E-Commerce Data Analysis</vt:lpstr>
      <vt:lpstr>Introduction </vt:lpstr>
      <vt:lpstr>Problem Setup</vt:lpstr>
      <vt:lpstr>ETL </vt:lpstr>
      <vt:lpstr>Dataset Description</vt:lpstr>
      <vt:lpstr>Highest 5-Star Count</vt:lpstr>
      <vt:lpstr>Top 5 Products Averaged</vt:lpstr>
      <vt:lpstr>EDA</vt:lpstr>
      <vt:lpstr>EDA</vt:lpstr>
      <vt:lpstr>K-Means: Elbow Plot</vt:lpstr>
      <vt:lpstr>K-Means Clusters</vt:lpstr>
      <vt:lpstr>Decision Tree Classification </vt:lpstr>
      <vt:lpstr>Decision Tree Model: Preparation</vt:lpstr>
      <vt:lpstr>Decision Tree Model Output</vt:lpstr>
      <vt:lpstr>Gradient-boosted Tree Classifier</vt:lpstr>
      <vt:lpstr>Random Forest Classification</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Analysis</dc:title>
  <dc:creator> </dc:creator>
  <cp:lastModifiedBy> </cp:lastModifiedBy>
  <cp:revision>5</cp:revision>
  <dcterms:created xsi:type="dcterms:W3CDTF">2019-03-12T05:57:55Z</dcterms:created>
  <dcterms:modified xsi:type="dcterms:W3CDTF">2019-03-12T21:42:09Z</dcterms:modified>
</cp:coreProperties>
</file>