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456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E2A3-FEC3-9830-436F-B5B8FA303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B7E05-AA16-1639-99B0-6BE0CE6FE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5A150-8E83-49FB-1DCB-6326CDEA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942F-592B-4A4B-A160-5E8E1BC6294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38DD3-4DD5-62B7-5F2E-BC2F822D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33A2C-F9DE-0FFE-0B92-45033B5D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9A7-6AF9-4769-9AFC-379F8B8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8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09A5-003B-D52E-54F9-547034BB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FAEC2-B4C3-C5DE-DFBA-E206A3D24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8ACE8-086B-99E9-D8D6-BA0621D2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942F-592B-4A4B-A160-5E8E1BC6294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B16CD-ADF2-928B-924F-ED0EB86C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51C4E-3C08-36BB-BF78-3450BB83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9A7-6AF9-4769-9AFC-379F8B8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3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E6A9A-A1C7-DC41-71B4-1ED490528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72550-83EE-7EDC-858F-B125CBA28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F33A2-145D-51AF-30AA-B516207F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942F-592B-4A4B-A160-5E8E1BC6294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FD053-E37A-D369-4C8D-1C90E2F9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9D7B7-06B1-4D18-F44D-62BF1CE1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9A7-6AF9-4769-9AFC-379F8B8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6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2E35-F1C8-A12C-3A38-3995FF45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33565-90EC-E465-4B7A-33608407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96EDA-4E8D-1908-AA26-F199CE05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942F-592B-4A4B-A160-5E8E1BC6294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C367C-4221-69B6-44A3-9FE60CD2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24335-37D5-4C25-0D69-887920C7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9A7-6AF9-4769-9AFC-379F8B8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0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219C-53D9-D1B9-0CDF-433C292B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3E9A2-FBB0-423E-57DE-9833AD42C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C533D-905E-FB7B-CADA-D06E492F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942F-592B-4A4B-A160-5E8E1BC6294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32D0-4D59-7AB8-D8C4-37F40DA3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0C1BA-9F56-E094-54A2-7DCCF72A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9A7-6AF9-4769-9AFC-379F8B8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9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636F-4A93-277F-5906-5EC15600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35239-CC6B-3D68-B002-B804ACB13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C4CDE-D7BC-A6AC-2A25-0DA4ACC42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88357-9A38-F9B7-3820-61D34C97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942F-592B-4A4B-A160-5E8E1BC6294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C41BC-57FC-33FB-2B8C-E03CA687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48AF6-C703-CCD2-5B14-114FCE9A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9A7-6AF9-4769-9AFC-379F8B8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5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67F4-CD49-093C-B670-A64DD077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EC68E-0699-677A-915B-BDEE9D9E1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CB7C5-D914-EC1F-8855-395842711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9E68C-BF30-29B3-16D4-2D8030CCF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24961-9268-AE8C-157E-16ADE6C4A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5AFC3-9353-9EF2-D831-F9064035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942F-592B-4A4B-A160-5E8E1BC6294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3D027-4651-2455-CB33-66BF002B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B6874-AFA5-44B7-D24E-5005C526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9A7-6AF9-4769-9AFC-379F8B8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6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13A6-A69A-D49F-2BDA-E4776EE8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0827A-CCE9-314C-A973-B4A63B55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942F-592B-4A4B-A160-5E8E1BC6294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A8BFB-4DC4-1A21-E206-0B840461D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772B1-49F3-5F78-3735-2F53FE8D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9A7-6AF9-4769-9AFC-379F8B8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7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FAB3E-FFCC-5843-0564-A2AE060E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942F-592B-4A4B-A160-5E8E1BC6294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39988-A347-53B6-86E4-9EF1C69D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A6C3E-771F-9C95-4C7D-A61A58AB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9A7-6AF9-4769-9AFC-379F8B8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8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E0A2-170B-6226-1C47-2F15C9813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0BBF3-5864-830D-48CB-CF70F892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B4182-75B5-F623-C506-F1E945452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DD129-5653-CD36-9E92-F0B90B02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942F-592B-4A4B-A160-5E8E1BC6294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26E56-FB00-E5A6-3A3C-7B80D811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B4CEE-B870-6206-D4F2-65FEABAE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9A7-6AF9-4769-9AFC-379F8B8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5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5BDA-A6DB-A3A3-D187-52D2609D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2416A1-5F2C-6C2A-4D2A-A5A3E8AA5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F6D9A-B2A0-2574-A72C-A54E28025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1AB25-9BD8-007B-0D50-6438851A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942F-592B-4A4B-A160-5E8E1BC6294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5E7B5-0397-FAD2-2C2C-515C960A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DAFE3-8B2F-4EC9-6CC6-FCBA4EC6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9A7-6AF9-4769-9AFC-379F8B8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8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FE58A-D7BA-847F-2475-5A0E6E51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2E65-59C3-6048-5429-18D6DDC08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A091A-033D-26B9-F684-4DD77B7FF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2942F-592B-4A4B-A160-5E8E1BC6294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A109B-8A2B-027B-85F4-49E4382D4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90652-6683-A6E8-190A-3737124A0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459A7-6AF9-4769-9AFC-379F8B8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3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6EE5BF-5B9A-0D50-2671-406D0B13218D}"/>
              </a:ext>
            </a:extLst>
          </p:cNvPr>
          <p:cNvSpPr/>
          <p:nvPr/>
        </p:nvSpPr>
        <p:spPr>
          <a:xfrm>
            <a:off x="523702" y="290946"/>
            <a:ext cx="10457411" cy="12136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  User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A75F1-E1E4-0CB0-05BE-EC01BAF794B2}"/>
              </a:ext>
            </a:extLst>
          </p:cNvPr>
          <p:cNvSpPr/>
          <p:nvPr/>
        </p:nvSpPr>
        <p:spPr>
          <a:xfrm>
            <a:off x="3640974" y="2704021"/>
            <a:ext cx="7340139" cy="3857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    Traffic.py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33F4ED-AB07-E571-3AC3-D0E28EC563A1}"/>
              </a:ext>
            </a:extLst>
          </p:cNvPr>
          <p:cNvSpPr/>
          <p:nvPr/>
        </p:nvSpPr>
        <p:spPr>
          <a:xfrm>
            <a:off x="6320443" y="3078092"/>
            <a:ext cx="1903615" cy="4738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TrafficManager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ECDAC-D150-EA6C-15C8-B214335AEE7E}"/>
              </a:ext>
            </a:extLst>
          </p:cNvPr>
          <p:cNvSpPr/>
          <p:nvPr/>
        </p:nvSpPr>
        <p:spPr>
          <a:xfrm>
            <a:off x="6320442" y="4312530"/>
            <a:ext cx="1903615" cy="4738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DD0554-1D35-009C-6361-8257D657D61C}"/>
              </a:ext>
            </a:extLst>
          </p:cNvPr>
          <p:cNvSpPr/>
          <p:nvPr/>
        </p:nvSpPr>
        <p:spPr>
          <a:xfrm>
            <a:off x="6320443" y="5546969"/>
            <a:ext cx="1903615" cy="4738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Edge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4E2EE-FEC0-5202-5404-620772DC9F85}"/>
              </a:ext>
            </a:extLst>
          </p:cNvPr>
          <p:cNvSpPr/>
          <p:nvPr/>
        </p:nvSpPr>
        <p:spPr>
          <a:xfrm>
            <a:off x="4067688" y="5546969"/>
            <a:ext cx="1903615" cy="4738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0E6DEE-A2F3-E363-FDA4-57B155B851A3}"/>
              </a:ext>
            </a:extLst>
          </p:cNvPr>
          <p:cNvSpPr/>
          <p:nvPr/>
        </p:nvSpPr>
        <p:spPr>
          <a:xfrm>
            <a:off x="8573198" y="5546969"/>
            <a:ext cx="1903615" cy="4738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1F2CE7-9674-B1DB-CB52-639A72000FEE}"/>
              </a:ext>
            </a:extLst>
          </p:cNvPr>
          <p:cNvSpPr/>
          <p:nvPr/>
        </p:nvSpPr>
        <p:spPr>
          <a:xfrm>
            <a:off x="6320441" y="731518"/>
            <a:ext cx="1903615" cy="4738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__main__.py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C7A891-A742-57C2-C2A0-FBA43DAB73A2}"/>
              </a:ext>
            </a:extLst>
          </p:cNvPr>
          <p:cNvSpPr/>
          <p:nvPr/>
        </p:nvSpPr>
        <p:spPr>
          <a:xfrm>
            <a:off x="3967945" y="731515"/>
            <a:ext cx="1903615" cy="473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Car_Config</a:t>
            </a:r>
            <a:endParaRPr lang="en-US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(</a:t>
            </a:r>
            <a:r>
              <a:rPr lang="en-US" sz="1100" dirty="0" err="1">
                <a:solidFill>
                  <a:sysClr val="windowText" lastClr="000000"/>
                </a:solidFill>
              </a:rPr>
              <a:t>json</a:t>
            </a:r>
            <a:r>
              <a:rPr lang="en-US" sz="11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D55A9-7CE1-D7D9-8406-4AD3B0F99D66}"/>
              </a:ext>
            </a:extLst>
          </p:cNvPr>
          <p:cNvSpPr/>
          <p:nvPr/>
        </p:nvSpPr>
        <p:spPr>
          <a:xfrm>
            <a:off x="8672937" y="739823"/>
            <a:ext cx="1903615" cy="473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Network_Config</a:t>
            </a:r>
            <a:endParaRPr lang="en-US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(</a:t>
            </a:r>
            <a:r>
              <a:rPr lang="en-US" sz="1100" dirty="0" err="1">
                <a:solidFill>
                  <a:sysClr val="windowText" lastClr="000000"/>
                </a:solidFill>
              </a:rPr>
              <a:t>json</a:t>
            </a:r>
            <a:r>
              <a:rPr lang="en-US" sz="1100" dirty="0">
                <a:solidFill>
                  <a:sysClr val="windowText" lastClr="000000"/>
                </a:solidFill>
              </a:rPr>
              <a:t>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F80143-D122-2709-CF7B-A94F5C74AD18}"/>
              </a:ext>
            </a:extLst>
          </p:cNvPr>
          <p:cNvSpPr/>
          <p:nvPr/>
        </p:nvSpPr>
        <p:spPr>
          <a:xfrm>
            <a:off x="1615448" y="739823"/>
            <a:ext cx="1903615" cy="473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Car_Generator</a:t>
            </a:r>
            <a:endParaRPr lang="en-US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(Zvezdelin)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04FEF49-2A25-9A22-FA38-9A1FADBB3A25}"/>
              </a:ext>
            </a:extLst>
          </p:cNvPr>
          <p:cNvSpPr/>
          <p:nvPr/>
        </p:nvSpPr>
        <p:spPr>
          <a:xfrm>
            <a:off x="3589718" y="889451"/>
            <a:ext cx="307571" cy="174567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976075A-0A08-E0A5-DD22-EF477C6B30BC}"/>
              </a:ext>
            </a:extLst>
          </p:cNvPr>
          <p:cNvSpPr/>
          <p:nvPr/>
        </p:nvSpPr>
        <p:spPr>
          <a:xfrm>
            <a:off x="5942214" y="889451"/>
            <a:ext cx="307571" cy="174567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FF959F9-6D63-E8B9-7806-DFF2B68BD938}"/>
              </a:ext>
            </a:extLst>
          </p:cNvPr>
          <p:cNvSpPr/>
          <p:nvPr/>
        </p:nvSpPr>
        <p:spPr>
          <a:xfrm flipH="1">
            <a:off x="8293325" y="881143"/>
            <a:ext cx="307571" cy="174567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0029F88-5854-6B21-8981-0C03DA0261C0}"/>
              </a:ext>
            </a:extLst>
          </p:cNvPr>
          <p:cNvSpPr/>
          <p:nvPr/>
        </p:nvSpPr>
        <p:spPr>
          <a:xfrm rot="16200000" flipV="1">
            <a:off x="6537647" y="2042762"/>
            <a:ext cx="1697030" cy="178270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FD69CB-3ADD-DFA1-AB0C-F45EE36323F7}"/>
              </a:ext>
            </a:extLst>
          </p:cNvPr>
          <p:cNvSpPr txBox="1"/>
          <p:nvPr/>
        </p:nvSpPr>
        <p:spPr>
          <a:xfrm>
            <a:off x="5502370" y="1438651"/>
            <a:ext cx="157110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C00000"/>
                </a:solidFill>
              </a:rPr>
              <a:t>API functions:</a:t>
            </a:r>
            <a:endParaRPr lang="en-US" sz="800" dirty="0">
              <a:solidFill>
                <a:srgbClr val="C00000"/>
              </a:solidFill>
            </a:endParaRPr>
          </a:p>
          <a:p>
            <a:pPr algn="r"/>
            <a:r>
              <a:rPr lang="en-US" sz="800" dirty="0">
                <a:solidFill>
                  <a:srgbClr val="C00000"/>
                </a:solidFill>
              </a:rPr>
              <a:t>__</a:t>
            </a:r>
            <a:r>
              <a:rPr lang="en-US" sz="800" dirty="0" err="1">
                <a:solidFill>
                  <a:srgbClr val="C00000"/>
                </a:solidFill>
              </a:rPr>
              <a:t>init</a:t>
            </a:r>
            <a:r>
              <a:rPr lang="en-US" sz="800" dirty="0">
                <a:solidFill>
                  <a:srgbClr val="C00000"/>
                </a:solidFill>
              </a:rPr>
              <a:t>__(</a:t>
            </a:r>
            <a:r>
              <a:rPr lang="en-US" sz="800" dirty="0" err="1">
                <a:solidFill>
                  <a:srgbClr val="C00000"/>
                </a:solidFill>
              </a:rPr>
              <a:t>Network_Config</a:t>
            </a:r>
            <a:r>
              <a:rPr lang="en-US" sz="800" dirty="0">
                <a:solidFill>
                  <a:srgbClr val="C00000"/>
                </a:solidFill>
              </a:rPr>
              <a:t>)</a:t>
            </a:r>
          </a:p>
          <a:p>
            <a:pPr algn="r"/>
            <a:r>
              <a:rPr lang="en-US" sz="800" dirty="0">
                <a:solidFill>
                  <a:srgbClr val="C00000"/>
                </a:solidFill>
              </a:rPr>
              <a:t>tick()</a:t>
            </a:r>
          </a:p>
          <a:p>
            <a:pPr algn="r"/>
            <a:r>
              <a:rPr lang="en-US" sz="800" dirty="0" err="1">
                <a:solidFill>
                  <a:srgbClr val="C00000"/>
                </a:solidFill>
              </a:rPr>
              <a:t>get_snapshot</a:t>
            </a:r>
            <a:r>
              <a:rPr lang="en-US" sz="800" dirty="0">
                <a:solidFill>
                  <a:srgbClr val="C00000"/>
                </a:solidFill>
              </a:rPr>
              <a:t>()</a:t>
            </a:r>
          </a:p>
          <a:p>
            <a:pPr algn="r"/>
            <a:r>
              <a:rPr lang="en-US" sz="800" dirty="0" err="1">
                <a:solidFill>
                  <a:srgbClr val="C00000"/>
                </a:solidFill>
              </a:rPr>
              <a:t>get_timestamp</a:t>
            </a:r>
            <a:r>
              <a:rPr lang="en-US" sz="800" dirty="0">
                <a:solidFill>
                  <a:srgbClr val="C00000"/>
                </a:solidFill>
              </a:rPr>
              <a:t>()</a:t>
            </a:r>
          </a:p>
          <a:p>
            <a:pPr algn="r"/>
            <a:r>
              <a:rPr lang="en-US" sz="800" dirty="0" err="1">
                <a:solidFill>
                  <a:srgbClr val="C00000"/>
                </a:solidFill>
              </a:rPr>
              <a:t>add_car</a:t>
            </a:r>
            <a:r>
              <a:rPr lang="en-US" sz="800" dirty="0">
                <a:solidFill>
                  <a:srgbClr val="C00000"/>
                </a:solidFill>
              </a:rPr>
              <a:t>(car)</a:t>
            </a:r>
          </a:p>
          <a:p>
            <a:pPr algn="r"/>
            <a:r>
              <a:rPr lang="en-US" sz="800" dirty="0" err="1">
                <a:solidFill>
                  <a:srgbClr val="C00000"/>
                </a:solidFill>
              </a:rPr>
              <a:t>remove_car</a:t>
            </a:r>
            <a:r>
              <a:rPr lang="en-US" sz="800" dirty="0">
                <a:solidFill>
                  <a:srgbClr val="C00000"/>
                </a:solidFill>
              </a:rPr>
              <a:t>(</a:t>
            </a:r>
            <a:r>
              <a:rPr lang="en-US" sz="800" dirty="0" err="1">
                <a:solidFill>
                  <a:srgbClr val="C00000"/>
                </a:solidFill>
              </a:rPr>
              <a:t>car_ID</a:t>
            </a:r>
            <a:r>
              <a:rPr lang="en-US" sz="800" dirty="0">
                <a:solidFill>
                  <a:srgbClr val="C00000"/>
                </a:solidFill>
              </a:rPr>
              <a:t>)</a:t>
            </a:r>
          </a:p>
          <a:p>
            <a:pPr algn="r"/>
            <a:r>
              <a:rPr lang="en-US" sz="800" dirty="0" err="1">
                <a:solidFill>
                  <a:srgbClr val="C00000"/>
                </a:solidFill>
              </a:rPr>
              <a:t>pause_car</a:t>
            </a:r>
            <a:r>
              <a:rPr lang="en-US" sz="800" dirty="0">
                <a:solidFill>
                  <a:srgbClr val="C00000"/>
                </a:solidFill>
              </a:rPr>
              <a:t>(</a:t>
            </a:r>
            <a:r>
              <a:rPr lang="en-US" sz="800" dirty="0" err="1">
                <a:solidFill>
                  <a:srgbClr val="C00000"/>
                </a:solidFill>
              </a:rPr>
              <a:t>car_ID</a:t>
            </a:r>
            <a:r>
              <a:rPr lang="en-US" sz="800" dirty="0">
                <a:solidFill>
                  <a:srgbClr val="C00000"/>
                </a:solidFill>
              </a:rPr>
              <a:t>)</a:t>
            </a:r>
          </a:p>
          <a:p>
            <a:pPr algn="r"/>
            <a:r>
              <a:rPr lang="en-US" sz="800" dirty="0" err="1">
                <a:solidFill>
                  <a:srgbClr val="C00000"/>
                </a:solidFill>
              </a:rPr>
              <a:t>resume_car</a:t>
            </a:r>
            <a:r>
              <a:rPr lang="en-US" sz="800" dirty="0">
                <a:solidFill>
                  <a:srgbClr val="C00000"/>
                </a:solidFill>
              </a:rPr>
              <a:t>(</a:t>
            </a:r>
            <a:r>
              <a:rPr lang="en-US" sz="800" dirty="0" err="1">
                <a:solidFill>
                  <a:srgbClr val="C00000"/>
                </a:solidFill>
              </a:rPr>
              <a:t>car_ID</a:t>
            </a:r>
            <a:r>
              <a:rPr lang="en-US" sz="800" dirty="0">
                <a:solidFill>
                  <a:srgbClr val="C00000"/>
                </a:solidFill>
              </a:rPr>
              <a:t>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BD6AFB-24CE-C3F9-5D2F-F133CF61F58B}"/>
              </a:ext>
            </a:extLst>
          </p:cNvPr>
          <p:cNvGrpSpPr/>
          <p:nvPr/>
        </p:nvGrpSpPr>
        <p:grpSpPr>
          <a:xfrm>
            <a:off x="581197" y="5321300"/>
            <a:ext cx="2185858" cy="815608"/>
            <a:chOff x="581197" y="5321300"/>
            <a:chExt cx="2185858" cy="815608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550400D-6981-1BB4-E632-C53346DEC407}"/>
                </a:ext>
              </a:extLst>
            </p:cNvPr>
            <p:cNvSpPr/>
            <p:nvPr/>
          </p:nvSpPr>
          <p:spPr>
            <a:xfrm>
              <a:off x="581197" y="5449431"/>
              <a:ext cx="307571" cy="17456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0890CA3F-3ECD-1BE0-0E46-1A412A6A0B01}"/>
                </a:ext>
              </a:extLst>
            </p:cNvPr>
            <p:cNvSpPr/>
            <p:nvPr/>
          </p:nvSpPr>
          <p:spPr>
            <a:xfrm>
              <a:off x="581197" y="5864622"/>
              <a:ext cx="307571" cy="174567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22D6DB-5E04-B9A3-BCD1-38EB709230C5}"/>
                </a:ext>
              </a:extLst>
            </p:cNvPr>
            <p:cNvSpPr txBox="1"/>
            <p:nvPr/>
          </p:nvSpPr>
          <p:spPr>
            <a:xfrm>
              <a:off x="972589" y="5321300"/>
              <a:ext cx="1794466" cy="815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Information Flow</a:t>
              </a:r>
            </a:p>
            <a:p>
              <a:endParaRPr lang="en-US" sz="1000" dirty="0"/>
            </a:p>
            <a:p>
              <a:r>
                <a:rPr lang="en-US" dirty="0">
                  <a:solidFill>
                    <a:srgbClr val="C00000"/>
                  </a:solidFill>
                </a:rPr>
                <a:t>Requests</a:t>
              </a:r>
            </a:p>
          </p:txBody>
        </p:sp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A4B5B48-2D35-308E-C749-587B37EF5010}"/>
              </a:ext>
            </a:extLst>
          </p:cNvPr>
          <p:cNvSpPr/>
          <p:nvPr/>
        </p:nvSpPr>
        <p:spPr>
          <a:xfrm rot="5400000">
            <a:off x="6277328" y="2046419"/>
            <a:ext cx="1689716" cy="17827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D1781E6-986A-27AF-A00C-438E7B102AD9}"/>
              </a:ext>
            </a:extLst>
          </p:cNvPr>
          <p:cNvSpPr/>
          <p:nvPr/>
        </p:nvSpPr>
        <p:spPr>
          <a:xfrm rot="5400000">
            <a:off x="6832720" y="3850743"/>
            <a:ext cx="585038" cy="17827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2EF440D-50E7-3382-9EA7-1294A560A7D4}"/>
              </a:ext>
            </a:extLst>
          </p:cNvPr>
          <p:cNvSpPr/>
          <p:nvPr/>
        </p:nvSpPr>
        <p:spPr>
          <a:xfrm rot="16200000" flipV="1">
            <a:off x="7093644" y="3850744"/>
            <a:ext cx="585037" cy="178270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51D772E-89A2-E14E-0800-697911435767}"/>
              </a:ext>
            </a:extLst>
          </p:cNvPr>
          <p:cNvSpPr/>
          <p:nvPr/>
        </p:nvSpPr>
        <p:spPr>
          <a:xfrm rot="5400000">
            <a:off x="6832720" y="5067777"/>
            <a:ext cx="585038" cy="17827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D4CAC39-9C87-A96C-583E-0FD82F02E040}"/>
              </a:ext>
            </a:extLst>
          </p:cNvPr>
          <p:cNvSpPr/>
          <p:nvPr/>
        </p:nvSpPr>
        <p:spPr>
          <a:xfrm rot="16200000" flipV="1">
            <a:off x="7093644" y="5067778"/>
            <a:ext cx="585037" cy="178270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5CAD304-0838-75A7-1A12-4736E3A908F4}"/>
              </a:ext>
            </a:extLst>
          </p:cNvPr>
          <p:cNvSpPr/>
          <p:nvPr/>
        </p:nvSpPr>
        <p:spPr>
          <a:xfrm rot="7640509">
            <a:off x="5112416" y="4911401"/>
            <a:ext cx="1007381" cy="19046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AB82830-A384-A248-5726-596AB4E3BACE}"/>
              </a:ext>
            </a:extLst>
          </p:cNvPr>
          <p:cNvSpPr/>
          <p:nvPr/>
        </p:nvSpPr>
        <p:spPr>
          <a:xfrm rot="18440509" flipV="1">
            <a:off x="5373341" y="4911404"/>
            <a:ext cx="1007379" cy="190464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5E17698-8836-FEB9-8037-5A535E8839D2}"/>
              </a:ext>
            </a:extLst>
          </p:cNvPr>
          <p:cNvSpPr/>
          <p:nvPr/>
        </p:nvSpPr>
        <p:spPr>
          <a:xfrm rot="13959491" flipH="1">
            <a:off x="8158926" y="4895984"/>
            <a:ext cx="1007381" cy="19046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21499E7-407C-96E6-E598-AE2A3AF181C9}"/>
              </a:ext>
            </a:extLst>
          </p:cNvPr>
          <p:cNvSpPr/>
          <p:nvPr/>
        </p:nvSpPr>
        <p:spPr>
          <a:xfrm rot="3159491" flipH="1" flipV="1">
            <a:off x="8419851" y="4895987"/>
            <a:ext cx="1007379" cy="190464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EC6BE691-075E-C7A0-34CC-C1CE65D77ED4}"/>
              </a:ext>
            </a:extLst>
          </p:cNvPr>
          <p:cNvSpPr/>
          <p:nvPr/>
        </p:nvSpPr>
        <p:spPr>
          <a:xfrm rot="10800000" flipV="1">
            <a:off x="8245877" y="5585186"/>
            <a:ext cx="278823" cy="198695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B792A56-DFD8-A07B-5C42-14DCAF88E892}"/>
              </a:ext>
            </a:extLst>
          </p:cNvPr>
          <p:cNvSpPr/>
          <p:nvPr/>
        </p:nvSpPr>
        <p:spPr>
          <a:xfrm rot="10800000" flipH="1" flipV="1">
            <a:off x="8272556" y="5778162"/>
            <a:ext cx="278823" cy="19869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CE5BD46-410E-70FA-9C97-D63FEC61886B}"/>
              </a:ext>
            </a:extLst>
          </p:cNvPr>
          <p:cNvSpPr/>
          <p:nvPr/>
        </p:nvSpPr>
        <p:spPr>
          <a:xfrm rot="10800000" flipV="1">
            <a:off x="5982421" y="5576878"/>
            <a:ext cx="278823" cy="198695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3D2D2431-D43F-AFCD-2D41-2567E2724296}"/>
              </a:ext>
            </a:extLst>
          </p:cNvPr>
          <p:cNvSpPr/>
          <p:nvPr/>
        </p:nvSpPr>
        <p:spPr>
          <a:xfrm rot="10800000" flipH="1" flipV="1">
            <a:off x="6009100" y="5769854"/>
            <a:ext cx="278823" cy="19869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8368B6-CD5F-00ED-715D-F6BD488863C6}"/>
              </a:ext>
            </a:extLst>
          </p:cNvPr>
          <p:cNvSpPr txBox="1"/>
          <p:nvPr/>
        </p:nvSpPr>
        <p:spPr>
          <a:xfrm>
            <a:off x="7398725" y="1441732"/>
            <a:ext cx="300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API functions:</a:t>
            </a:r>
            <a:endParaRPr lang="en-US" sz="800" dirty="0"/>
          </a:p>
          <a:p>
            <a:r>
              <a:rPr lang="en-US" sz="800" dirty="0"/>
              <a:t>tick() </a:t>
            </a:r>
            <a:r>
              <a:rPr lang="en-US" sz="800" dirty="0">
                <a:sym typeface="Wingdings" panose="05000000000000000000" pitchFamily="2" charset="2"/>
              </a:rPr>
              <a:t> congestion metric (% of potential movement completed)</a:t>
            </a:r>
            <a:endParaRPr lang="en-US" sz="800" dirty="0"/>
          </a:p>
          <a:p>
            <a:r>
              <a:rPr lang="en-US" sz="800" dirty="0" err="1"/>
              <a:t>get_snapshot</a:t>
            </a:r>
            <a:r>
              <a:rPr lang="en-US" sz="800" dirty="0"/>
              <a:t>() </a:t>
            </a:r>
            <a:r>
              <a:rPr lang="en-US" sz="800" dirty="0">
                <a:sym typeface="Wingdings" panose="05000000000000000000" pitchFamily="2" charset="2"/>
              </a:rPr>
              <a:t> dictionary: node, edge, car info</a:t>
            </a:r>
            <a:endParaRPr lang="en-US" sz="800" dirty="0"/>
          </a:p>
          <a:p>
            <a:r>
              <a:rPr lang="en-US" sz="800" dirty="0" err="1"/>
              <a:t>get_timestamp</a:t>
            </a:r>
            <a:r>
              <a:rPr lang="en-US" sz="800" dirty="0"/>
              <a:t>() </a:t>
            </a:r>
            <a:r>
              <a:rPr lang="en-US" sz="800" dirty="0">
                <a:sym typeface="Wingdings" panose="05000000000000000000" pitchFamily="2" charset="2"/>
              </a:rPr>
              <a:t> tick number (int)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7052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123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Ruiter</dc:creator>
  <cp:lastModifiedBy>Julia Ruiter</cp:lastModifiedBy>
  <cp:revision>10</cp:revision>
  <dcterms:created xsi:type="dcterms:W3CDTF">2022-06-22T09:45:49Z</dcterms:created>
  <dcterms:modified xsi:type="dcterms:W3CDTF">2022-06-22T10:19:13Z</dcterms:modified>
</cp:coreProperties>
</file>