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677DC97-A2DA-418E-91DB-2769D71A5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YouTube Advertising Strategy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F4C2C68-03BE-41AC-8DC5-24015C8E1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 Lu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opularity">
            <a:extLst>
              <a:ext uri="{FF2B5EF4-FFF2-40B4-BE49-F238E27FC236}">
                <a16:creationId xmlns:a16="http://schemas.microsoft.com/office/drawing/2014/main" id="{BD7E8791-91C4-4B54-B54D-11F9C8EF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ptimized timing">
            <a:extLst>
              <a:ext uri="{FF2B5EF4-FFF2-40B4-BE49-F238E27FC236}">
                <a16:creationId xmlns:a16="http://schemas.microsoft.com/office/drawing/2014/main" id="{E548F8A0-093D-4B22-BE22-7AE97AEF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YouTube Advertising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Advertising Strategy</dc:title>
  <dc:creator/>
  <cp:lastModifiedBy>M10002</cp:lastModifiedBy>
  <cp:revision>1</cp:revision>
  <dcterms:created xsi:type="dcterms:W3CDTF">2023-09-07T03:28:33Z</dcterms:created>
  <dcterms:modified xsi:type="dcterms:W3CDTF">2023-09-07T03:29:50Z</dcterms:modified>
</cp:coreProperties>
</file>