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enk One" panose="02000506060000020004" pitchFamily="2" charset="77"/>
      <p:regular r:id="rId24"/>
    </p:embeddedFont>
    <p:embeddedFont>
      <p:font typeface="DM Serif Text" pitchFamily="2" charset="0"/>
      <p:regular r:id="rId25"/>
      <p:italic r:id="rId26"/>
    </p:embeddedFont>
    <p:embeddedFont>
      <p:font typeface="Fira Sans Extra Condensed" panose="020F0502020204030204" pitchFamily="34" charset="0"/>
      <p:regular r:id="rId27"/>
      <p:bold r:id="rId28"/>
      <p:italic r:id="rId29"/>
      <p:boldItalic r:id="rId30"/>
    </p:embeddedFont>
    <p:embeddedFont>
      <p:font typeface="Georgia" panose="02040502050405020303" pitchFamily="18" charset="0"/>
      <p:regular r:id="rId31"/>
      <p:bold r:id="rId32"/>
      <p:italic r:id="rId33"/>
    </p:embeddedFont>
    <p:embeddedFont>
      <p:font typeface="Orbitron" pitchFamily="2" charset="0"/>
      <p:regular r:id="rId34"/>
      <p:bold r:id="rId35"/>
    </p:embeddedFont>
    <p:embeddedFont>
      <p:font typeface="Quicksand" pitchFamily="2" charset="77"/>
      <p:regular r:id="rId36"/>
      <p:bold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orient="horz" pos="2900">
          <p15:clr>
            <a:srgbClr val="9AA0A6"/>
          </p15:clr>
        </p15:guide>
        <p15:guide id="3" pos="615">
          <p15:clr>
            <a:srgbClr val="9AA0A6"/>
          </p15:clr>
        </p15:guide>
        <p15:guide id="4" pos="5311">
          <p15:clr>
            <a:srgbClr val="9AA0A6"/>
          </p15:clr>
        </p15:guide>
        <p15:guide id="5" orient="horz" pos="117">
          <p15:clr>
            <a:srgbClr val="9AA0A6"/>
          </p15:clr>
        </p15:guide>
        <p15:guide id="6" pos="2880">
          <p15:clr>
            <a:srgbClr val="9AA0A6"/>
          </p15:clr>
        </p15:guide>
        <p15:guide id="7" pos="2294">
          <p15:clr>
            <a:srgbClr val="9AA0A6"/>
          </p15:clr>
        </p15:guide>
        <p15:guide id="8" orient="horz" pos="1172">
          <p15:clr>
            <a:srgbClr val="9AA0A6"/>
          </p15:clr>
        </p15:guide>
        <p15:guide id="9" orient="horz" pos="1488">
          <p15:clr>
            <a:srgbClr val="9AA0A6"/>
          </p15:clr>
        </p15:guide>
        <p15:guide id="10" orient="horz" pos="1762">
          <p15:clr>
            <a:srgbClr val="9AA0A6"/>
          </p15:clr>
        </p15:guide>
        <p15:guide id="11" orient="horz" pos="2707">
          <p15:clr>
            <a:srgbClr val="9AA0A6"/>
          </p15:clr>
        </p15:guide>
        <p15:guide id="12" orient="horz" pos="8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p:cViewPr varScale="1">
        <p:scale>
          <a:sx n="141" d="100"/>
          <a:sy n="141" d="100"/>
        </p:scale>
        <p:origin x="800" y="184"/>
      </p:cViewPr>
      <p:guideLst>
        <p:guide orient="horz" pos="340"/>
        <p:guide orient="horz" pos="2900"/>
        <p:guide pos="615"/>
        <p:guide pos="5311"/>
        <p:guide orient="horz" pos="117"/>
        <p:guide pos="2880"/>
        <p:guide pos="2294"/>
        <p:guide orient="horz" pos="1172"/>
        <p:guide orient="horz" pos="1488"/>
        <p:guide orient="horz" pos="1762"/>
        <p:guide orient="horz" pos="2707"/>
        <p:guide orient="horz"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wsj.com/articles/ukraine-russia-set-cease-fire-to-evacuate-besieged-city-as-war-toll-grows-1164673589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f17053b67e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Vivian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cc9050bdf8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cc9050bdf8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Calibri"/>
                <a:ea typeface="Calibri"/>
                <a:cs typeface="Calibri"/>
                <a:sym typeface="Calibri"/>
              </a:rPr>
              <a:t>Pulled out March 1, 2, 3 respectively </a:t>
            </a:r>
            <a:endParaRPr sz="1200">
              <a:solidFill>
                <a:srgbClr val="333333"/>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rgbClr val="333333"/>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a:solidFill>
                  <a:srgbClr val="333333"/>
                </a:solidFill>
                <a:highlight>
                  <a:srgbClr val="FFFFFF"/>
                </a:highlight>
                <a:latin typeface="Calibri"/>
                <a:ea typeface="Calibri"/>
                <a:cs typeface="Calibri"/>
                <a:sym typeface="Calibri"/>
              </a:rPr>
              <a:t>All these companies made the decision to pull out of Russia </a:t>
            </a:r>
            <a:r>
              <a:rPr lang="en" sz="1200">
                <a:solidFill>
                  <a:srgbClr val="202124"/>
                </a:solidFill>
                <a:highlight>
                  <a:srgbClr val="FFFFFF"/>
                </a:highlight>
                <a:latin typeface="Roboto"/>
                <a:ea typeface="Roboto"/>
                <a:cs typeface="Roboto"/>
                <a:sym typeface="Roboto"/>
              </a:rPr>
              <a:t>in light of the </a:t>
            </a:r>
            <a:r>
              <a:rPr lang="en" sz="1200" b="1">
                <a:solidFill>
                  <a:srgbClr val="202124"/>
                </a:solidFill>
                <a:highlight>
                  <a:srgbClr val="FFFFFF"/>
                </a:highlight>
                <a:latin typeface="Roboto"/>
                <a:ea typeface="Roboto"/>
                <a:cs typeface="Roboto"/>
                <a:sym typeface="Roboto"/>
              </a:rPr>
              <a:t>challenging operating environment and evolving sanctions against Russia</a:t>
            </a:r>
            <a:endParaRPr sz="1200" b="1">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333333"/>
                </a:solidFill>
                <a:latin typeface="Georgia"/>
                <a:ea typeface="Georgia"/>
                <a:cs typeface="Georgia"/>
                <a:sym typeface="Georgia"/>
              </a:rPr>
              <a:t>Adidas said it would suspend operations in Russia until further notice but continue to pay its employees there. Last week, Adidas suspended its partnership with the Russian Football Union following </a:t>
            </a:r>
            <a:r>
              <a:rPr lang="en" sz="1200">
                <a:solidFill>
                  <a:srgbClr val="0274B6"/>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Moscow’s invasion of Ukraine</a:t>
            </a:r>
            <a:r>
              <a:rPr lang="en" sz="1200">
                <a:solidFill>
                  <a:srgbClr val="333333"/>
                </a:solidFill>
                <a:latin typeface="Georgia"/>
                <a:ea typeface="Georgia"/>
                <a:cs typeface="Georgia"/>
                <a:sym typeface="Georgia"/>
              </a:rPr>
              <a:t>.</a:t>
            </a:r>
            <a:endParaRPr sz="1200" b="1">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333333"/>
                </a:solidFill>
                <a:highlight>
                  <a:srgbClr val="FFFFFF"/>
                </a:highlight>
                <a:latin typeface="Calibri"/>
                <a:ea typeface="Calibri"/>
                <a:cs typeface="Calibri"/>
                <a:sym typeface="Calibri"/>
              </a:rPr>
              <a:t>Nike had indicated on its Russian website that it was suspending operations because it could not guarantee delivery. Three days after the war started, FedEx and UPS suspended shipments to Russia and Ukraine.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2432e4281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2432e428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food industry all the companies highlighted pulled out on the same date, March 8th. As you can see the month of march, shown in green, was when the companies faced the largest decline in closing stock prices. This is where each company hit its minimum price. The main reason that these companies pulled out of Russia was because it was the morally correct thing to do. They were clearly not benefiting from this move but it made sense to follow suit with what other companies were doing. McDonalds was one of the first major chain food companies to suspend its operations in Russia and temporarily close all of its stores. Pepsi was unique, they stopped selling soda but continued to produce baby food products and dairy in what they called a “humanitarian” effort. Even though they continued to produce some goods they still faced a big decline in closing prices. Starbucks had the least notable effect due to the fact that they are not very dependant on the business they conduct in Russia.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2432e4281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2432e428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So I analyzed three of the largest companies in the oil industry, BP, shell, and exxon mobil. </a:t>
            </a:r>
            <a:endParaRPr/>
          </a:p>
          <a:p>
            <a:pPr marL="457200" lvl="0" indent="-298450" algn="l" rtl="0">
              <a:spcBef>
                <a:spcPts val="0"/>
              </a:spcBef>
              <a:spcAft>
                <a:spcPts val="0"/>
              </a:spcAft>
              <a:buSzPts val="1100"/>
              <a:buChar char="-"/>
            </a:pPr>
            <a:r>
              <a:rPr lang="en"/>
              <a:t>BP was the first to pull business out of Russia, on february 28th. As you can see, their stock prices dropped drastically around that time and the most out of all three companies. This might be because they pulled out early and that led other companies to follow in BP’s footsteps. Unfortunately for BP, that meant that they took most of the initial damage. </a:t>
            </a:r>
            <a:endParaRPr/>
          </a:p>
          <a:p>
            <a:pPr marL="457200" lvl="0" indent="-298450" algn="l" rtl="0">
              <a:spcBef>
                <a:spcPts val="0"/>
              </a:spcBef>
              <a:spcAft>
                <a:spcPts val="0"/>
              </a:spcAft>
              <a:buSzPts val="1100"/>
              <a:buChar char="-"/>
            </a:pPr>
            <a:r>
              <a:rPr lang="en"/>
              <a:t>Shell pulled out later, on March 8th. Their stock prices followed a similar trend, but recovery seems much better. There is also a large gap/jump between the months of january and february because our data had null values at the beginning of february, that is to say that there was no data available for those days. </a:t>
            </a:r>
            <a:endParaRPr/>
          </a:p>
          <a:p>
            <a:pPr marL="457200" lvl="0" indent="-298450" algn="l" rtl="0">
              <a:spcBef>
                <a:spcPts val="0"/>
              </a:spcBef>
              <a:spcAft>
                <a:spcPts val="0"/>
              </a:spcAft>
              <a:buSzPts val="1100"/>
              <a:buChar char="-"/>
            </a:pPr>
            <a:r>
              <a:rPr lang="en"/>
              <a:t>Exxon mobil pulled out on march 1st, and their drop was also relatively low and they quickly recovered as well. Exxon’s russian business is relatively small in the context of their wider enterprise, meaning they don’t invest as much in Russia as they do in other parts of the world. So pulling out of russia or abandoning its russian assets would not have as much impact in comparison to BP for example. </a:t>
            </a:r>
            <a:endParaRPr/>
          </a:p>
          <a:p>
            <a:pPr marL="457200" lvl="0" indent="-298450" algn="l" rtl="0">
              <a:spcBef>
                <a:spcPts val="0"/>
              </a:spcBef>
              <a:spcAft>
                <a:spcPts val="0"/>
              </a:spcAft>
              <a:buSzPts val="1100"/>
              <a:buChar char="-"/>
            </a:pPr>
            <a:r>
              <a:rPr lang="en"/>
              <a:t>Overall, each company’s price dropped after they pulled out of Russia, but it started rising again quickly after.</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cc9050bdf8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cc9050bdf8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This bar graph shows the difference between the stock price on the day the company pulled out and the lowest price on the day following that date. I wanted to see how much they were hit after they pulled out. </a:t>
            </a:r>
            <a:endParaRPr/>
          </a:p>
          <a:p>
            <a:pPr marL="457200" lvl="0" indent="-298450" algn="l" rtl="0">
              <a:spcBef>
                <a:spcPts val="0"/>
              </a:spcBef>
              <a:spcAft>
                <a:spcPts val="0"/>
              </a:spcAft>
              <a:buSzPts val="1100"/>
              <a:buChar char="-"/>
            </a:pPr>
            <a:r>
              <a:rPr lang="en"/>
              <a:t>On the x axis, I labeled each bar with the name of the company, and the y axis is the price drop. </a:t>
            </a:r>
            <a:endParaRPr/>
          </a:p>
          <a:p>
            <a:pPr marL="457200" lvl="0" indent="-298450" algn="l" rtl="0">
              <a:spcBef>
                <a:spcPts val="0"/>
              </a:spcBef>
              <a:spcAft>
                <a:spcPts val="0"/>
              </a:spcAft>
              <a:buSzPts val="1100"/>
              <a:buChar char="-"/>
            </a:pPr>
            <a:r>
              <a:rPr lang="en"/>
              <a:t>As you can see the retail industry was the most affected by the pull out by far.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cc9050bdf8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cc9050bdf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the overall average difference of the companies in each industry so that we can answer our problem statement: which industry was most affected by the Russia and Ukraine conflict. While we did analyze some of the largest companies in each industry, we only have three companies for each industry which wont give us the most accurate representation. </a:t>
            </a:r>
            <a:endParaRPr/>
          </a:p>
          <a:p>
            <a:pPr marL="0" lvl="0" indent="0" algn="l" rtl="0">
              <a:spcBef>
                <a:spcPts val="0"/>
              </a:spcBef>
              <a:spcAft>
                <a:spcPts val="0"/>
              </a:spcAft>
              <a:buNone/>
            </a:pPr>
            <a:endParaRPr/>
          </a:p>
          <a:p>
            <a:pPr marL="0" lvl="0" indent="0" algn="l" rtl="0">
              <a:spcBef>
                <a:spcPts val="0"/>
              </a:spcBef>
              <a:spcAft>
                <a:spcPts val="0"/>
              </a:spcAft>
              <a:buNone/>
            </a:pPr>
            <a:r>
              <a:rPr lang="en"/>
              <a:t>julia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cc9050bdf8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cc9050bdf8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17336B"/>
              </a:buClr>
              <a:buSzPts val="1200"/>
              <a:buChar char="●"/>
            </a:pPr>
            <a:r>
              <a:rPr lang="en" sz="1200">
                <a:solidFill>
                  <a:srgbClr val="17336B"/>
                </a:solidFill>
              </a:rPr>
              <a:t>Oil plays a huge role in the Russian economy and therefore global economies. </a:t>
            </a:r>
            <a:endParaRPr sz="1200">
              <a:solidFill>
                <a:srgbClr val="17336B"/>
              </a:solidFill>
            </a:endParaRPr>
          </a:p>
          <a:p>
            <a:pPr marL="457200" lvl="0" indent="-304800" algn="l" rtl="0">
              <a:spcBef>
                <a:spcPts val="0"/>
              </a:spcBef>
              <a:spcAft>
                <a:spcPts val="0"/>
              </a:spcAft>
              <a:buClr>
                <a:srgbClr val="17336B"/>
              </a:buClr>
              <a:buSzPts val="1200"/>
              <a:buChar char="●"/>
            </a:pPr>
            <a:r>
              <a:rPr lang="en" sz="1200">
                <a:solidFill>
                  <a:srgbClr val="17336B"/>
                </a:solidFill>
              </a:rPr>
              <a:t>So, it was pretty surprising to see that their stock prices didn’t decrease by that much overall. even after they fell, they quickly increased again </a:t>
            </a:r>
            <a:endParaRPr sz="1200">
              <a:solidFill>
                <a:srgbClr val="17336B"/>
              </a:solidFill>
            </a:endParaRPr>
          </a:p>
          <a:p>
            <a:pPr marL="457200" lvl="0" indent="-304800" algn="l" rtl="0">
              <a:spcBef>
                <a:spcPts val="0"/>
              </a:spcBef>
              <a:spcAft>
                <a:spcPts val="0"/>
              </a:spcAft>
              <a:buClr>
                <a:srgbClr val="17336B"/>
              </a:buClr>
              <a:buSzPts val="1200"/>
              <a:buChar char="●"/>
            </a:pPr>
            <a:r>
              <a:rPr lang="en" sz="1200">
                <a:solidFill>
                  <a:srgbClr val="17336B"/>
                </a:solidFill>
              </a:rPr>
              <a:t>However, this might be because the companies had to increase their prices for gas due to losing their source of Russian oil. This would have probably not affected or even benefited the companies but negatively impacted the public because of the extreme rise of gas prices. </a:t>
            </a:r>
            <a:endParaRPr sz="1200">
              <a:solidFill>
                <a:srgbClr val="17336B"/>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cc9050bdf8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f60122e166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Vivian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cc9050bdf8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Vivian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24bb9e819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24bb9e819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Vivian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2432e4281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2432e4281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cc9050bdf8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a:p>
            <a:pPr marL="0" lvl="0" indent="0" algn="l" rtl="0">
              <a:spcBef>
                <a:spcPts val="0"/>
              </a:spcBef>
              <a:spcAft>
                <a:spcPts val="0"/>
              </a:spcAft>
              <a:buNone/>
            </a:pPr>
            <a:r>
              <a:rPr lang="en"/>
              <a:t>We collected each of our data sets from Yahoo finance. A little bit of background about this source is that it includes documentation of all public companies and institution’s stock market information. It is accurate and verified information that is utilized as a primary source for business purposes which allows it to constitute as a record.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24bb9e819e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24bb9e819e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a:p>
            <a:pPr marL="0" lvl="0" indent="0" algn="l" rtl="0">
              <a:spcBef>
                <a:spcPts val="0"/>
              </a:spcBef>
              <a:spcAft>
                <a:spcPts val="0"/>
              </a:spcAft>
              <a:buNone/>
            </a:pPr>
            <a:r>
              <a:rPr lang="en"/>
              <a:t>For all 9 companies that we observed, we took the stock records from each beginning in January 2022 all the way up until April 12th. We wanted to make sure that we observed the companies stocks far back enough so that we could assume a baseline of what the companies stocks normally looked like before going through a serious event such as the conflict in Ukraine that would cause any sort of changes that were not typical to the company. This way we could see when the real change occurred and what fluctuations were abnormal.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cc9050bdf8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4bb9e819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124bb9e819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Zoe</a:t>
            </a:r>
            <a:endParaRPr/>
          </a:p>
          <a:p>
            <a:pPr marL="0" lvl="0" indent="0" algn="l" rtl="0">
              <a:spcBef>
                <a:spcPts val="0"/>
              </a:spcBef>
              <a:spcAft>
                <a:spcPts val="0"/>
              </a:spcAft>
              <a:buNone/>
            </a:pPr>
            <a:r>
              <a:rPr lang="en"/>
              <a:t>There are 4 main techniques that we used throughout our project. The first and most prominent being data visualization. We communicated all of our results through various forms of data visualizations which you will see when we talk about the results. We used the built-in Python functions such as max and min to find any significant data points that would be worth identifying. We used arithmetic operators when finding the difference in company prices and similarly we found the averages. The last technique we used is list comprehension. We turned our data into the form of a list and from their we had iterate over the list and use methods like slicing to focus in on the specific information we wanted to see which were the dates and the closing stock prices.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grpSp>
        <p:nvGrpSpPr>
          <p:cNvPr id="141" name="Google Shape;141;p11"/>
          <p:cNvGrpSpPr/>
          <p:nvPr/>
        </p:nvGrpSpPr>
        <p:grpSpPr>
          <a:xfrm>
            <a:off x="719282" y="771352"/>
            <a:ext cx="6880555" cy="2625711"/>
            <a:chOff x="358361" y="258062"/>
            <a:chExt cx="8428954" cy="3216600"/>
          </a:xfrm>
        </p:grpSpPr>
        <p:sp>
          <p:nvSpPr>
            <p:cNvPr id="142" name="Google Shape;142;p11"/>
            <p:cNvSpPr/>
            <p:nvPr/>
          </p:nvSpPr>
          <p:spPr>
            <a:xfrm>
              <a:off x="358361" y="258062"/>
              <a:ext cx="8427300" cy="32166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360015" y="258062"/>
              <a:ext cx="8427300" cy="32166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1"/>
            <p:cNvGrpSpPr/>
            <p:nvPr/>
          </p:nvGrpSpPr>
          <p:grpSpPr>
            <a:xfrm>
              <a:off x="720000" y="407061"/>
              <a:ext cx="7704000" cy="262500"/>
              <a:chOff x="433208" y="393425"/>
              <a:chExt cx="7704000" cy="262500"/>
            </a:xfrm>
          </p:grpSpPr>
          <p:sp>
            <p:nvSpPr>
              <p:cNvPr id="145" name="Google Shape;145;p1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1"/>
              <p:cNvGrpSpPr/>
              <p:nvPr/>
            </p:nvGrpSpPr>
            <p:grpSpPr>
              <a:xfrm rot="10800000" flipH="1">
                <a:off x="543498" y="483688"/>
                <a:ext cx="429322" cy="93999"/>
                <a:chOff x="5840230" y="744468"/>
                <a:chExt cx="431653" cy="94500"/>
              </a:xfrm>
            </p:grpSpPr>
            <p:sp>
              <p:nvSpPr>
                <p:cNvPr id="147" name="Google Shape;147;p1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0" name="Google Shape;150;p11"/>
          <p:cNvGrpSpPr/>
          <p:nvPr/>
        </p:nvGrpSpPr>
        <p:grpSpPr>
          <a:xfrm>
            <a:off x="3521825" y="2937975"/>
            <a:ext cx="4695887" cy="1063125"/>
            <a:chOff x="486920" y="1114962"/>
            <a:chExt cx="5350828" cy="1211400"/>
          </a:xfrm>
        </p:grpSpPr>
        <p:sp>
          <p:nvSpPr>
            <p:cNvPr id="151" name="Google Shape;151;p1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rot="10800000" flipH="1">
              <a:off x="620929" y="1244995"/>
              <a:ext cx="429322" cy="93999"/>
              <a:chOff x="5578333" y="744468"/>
              <a:chExt cx="431653" cy="94500"/>
            </a:xfrm>
          </p:grpSpPr>
          <p:sp>
            <p:nvSpPr>
              <p:cNvPr id="154" name="Google Shape;154;p1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1"/>
          <p:cNvSpPr txBox="1">
            <a:spLocks noGrp="1"/>
          </p:cNvSpPr>
          <p:nvPr>
            <p:ph type="title" hasCustomPrompt="1"/>
          </p:nvPr>
        </p:nvSpPr>
        <p:spPr>
          <a:xfrm>
            <a:off x="870732" y="1117196"/>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6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8" name="Google Shape;158;p11"/>
          <p:cNvSpPr txBox="1">
            <a:spLocks noGrp="1"/>
          </p:cNvSpPr>
          <p:nvPr>
            <p:ph type="subTitle" idx="1"/>
          </p:nvPr>
        </p:nvSpPr>
        <p:spPr>
          <a:xfrm>
            <a:off x="3674050" y="3404742"/>
            <a:ext cx="4507500" cy="41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60"/>
        <p:cNvGrpSpPr/>
        <p:nvPr/>
      </p:nvGrpSpPr>
      <p:grpSpPr>
        <a:xfrm>
          <a:off x="0" y="0"/>
          <a:ext cx="0" cy="0"/>
          <a:chOff x="0" y="0"/>
          <a:chExt cx="0" cy="0"/>
        </a:xfrm>
      </p:grpSpPr>
      <p:grpSp>
        <p:nvGrpSpPr>
          <p:cNvPr id="161" name="Google Shape;161;p13"/>
          <p:cNvGrpSpPr/>
          <p:nvPr/>
        </p:nvGrpSpPr>
        <p:grpSpPr>
          <a:xfrm>
            <a:off x="358350" y="258050"/>
            <a:ext cx="8428950" cy="4627500"/>
            <a:chOff x="358350" y="258050"/>
            <a:chExt cx="8428950" cy="4627500"/>
          </a:xfrm>
        </p:grpSpPr>
        <p:sp>
          <p:nvSpPr>
            <p:cNvPr id="162" name="Google Shape;162;p1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3"/>
            <p:cNvGrpSpPr/>
            <p:nvPr/>
          </p:nvGrpSpPr>
          <p:grpSpPr>
            <a:xfrm rot="10800000" flipH="1">
              <a:off x="4159199" y="4657459"/>
              <a:ext cx="825589" cy="93999"/>
              <a:chOff x="5718423" y="809024"/>
              <a:chExt cx="830071" cy="94500"/>
            </a:xfrm>
          </p:grpSpPr>
          <p:sp>
            <p:nvSpPr>
              <p:cNvPr id="165" name="Google Shape;165;p13"/>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3"/>
            <p:cNvGrpSpPr/>
            <p:nvPr/>
          </p:nvGrpSpPr>
          <p:grpSpPr>
            <a:xfrm>
              <a:off x="720000" y="407061"/>
              <a:ext cx="7704000" cy="262500"/>
              <a:chOff x="433208" y="393425"/>
              <a:chExt cx="7704000" cy="262500"/>
            </a:xfrm>
          </p:grpSpPr>
          <p:sp>
            <p:nvSpPr>
              <p:cNvPr id="170" name="Google Shape;170;p1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3"/>
              <p:cNvGrpSpPr/>
              <p:nvPr/>
            </p:nvGrpSpPr>
            <p:grpSpPr>
              <a:xfrm rot="10800000" flipH="1">
                <a:off x="543498" y="483688"/>
                <a:ext cx="429322" cy="93999"/>
                <a:chOff x="5840230" y="744468"/>
                <a:chExt cx="431653" cy="94500"/>
              </a:xfrm>
            </p:grpSpPr>
            <p:sp>
              <p:nvSpPr>
                <p:cNvPr id="172" name="Google Shape;172;p1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5" name="Google Shape;175;p13"/>
          <p:cNvSpPr txBox="1">
            <a:spLocks noGrp="1"/>
          </p:cNvSpPr>
          <p:nvPr>
            <p:ph type="ctrTitle"/>
          </p:nvPr>
        </p:nvSpPr>
        <p:spPr>
          <a:xfrm>
            <a:off x="4884806" y="687907"/>
            <a:ext cx="3387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176" name="Google Shape;176;p13"/>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77" name="Google Shape;177;p13"/>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178" name="Google Shape;178;p13"/>
          <p:cNvSpPr txBox="1">
            <a:spLocks noGrp="1"/>
          </p:cNvSpPr>
          <p:nvPr>
            <p:ph type="ctrTitle" idx="3"/>
          </p:nvPr>
        </p:nvSpPr>
        <p:spPr>
          <a:xfrm>
            <a:off x="4884825" y="1702324"/>
            <a:ext cx="3387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179" name="Google Shape;179;p13"/>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80" name="Google Shape;180;p13"/>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181" name="Google Shape;181;p13"/>
          <p:cNvSpPr txBox="1">
            <a:spLocks noGrp="1"/>
          </p:cNvSpPr>
          <p:nvPr>
            <p:ph type="ctrTitle" idx="6"/>
          </p:nvPr>
        </p:nvSpPr>
        <p:spPr>
          <a:xfrm>
            <a:off x="4884806" y="2716760"/>
            <a:ext cx="3387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182" name="Google Shape;182;p13"/>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83" name="Google Shape;183;p13"/>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184" name="Google Shape;184;p13"/>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85" name="Google Shape;185;p13"/>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186" name="Google Shape;186;p13"/>
          <p:cNvSpPr txBox="1">
            <a:spLocks noGrp="1"/>
          </p:cNvSpPr>
          <p:nvPr>
            <p:ph type="ctrTitle" idx="14"/>
          </p:nvPr>
        </p:nvSpPr>
        <p:spPr>
          <a:xfrm>
            <a:off x="4884804" y="3737197"/>
            <a:ext cx="3386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187" name="Google Shape;187;p13"/>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88"/>
        <p:cNvGrpSpPr/>
        <p:nvPr/>
      </p:nvGrpSpPr>
      <p:grpSpPr>
        <a:xfrm>
          <a:off x="0" y="0"/>
          <a:ext cx="0" cy="0"/>
          <a:chOff x="0" y="0"/>
          <a:chExt cx="0" cy="0"/>
        </a:xfrm>
      </p:grpSpPr>
      <p:grpSp>
        <p:nvGrpSpPr>
          <p:cNvPr id="189" name="Google Shape;189;p14"/>
          <p:cNvGrpSpPr/>
          <p:nvPr/>
        </p:nvGrpSpPr>
        <p:grpSpPr>
          <a:xfrm>
            <a:off x="358350" y="702407"/>
            <a:ext cx="8428950" cy="3896700"/>
            <a:chOff x="358350" y="258050"/>
            <a:chExt cx="8428950" cy="3896700"/>
          </a:xfrm>
        </p:grpSpPr>
        <p:sp>
          <p:nvSpPr>
            <p:cNvPr id="190" name="Google Shape;190;p14"/>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rot="10800000" flipH="1">
              <a:off x="4159199" y="3876195"/>
              <a:ext cx="825589" cy="93999"/>
              <a:chOff x="5718423" y="1594450"/>
              <a:chExt cx="830071" cy="94500"/>
            </a:xfrm>
          </p:grpSpPr>
          <p:sp>
            <p:nvSpPr>
              <p:cNvPr id="193" name="Google Shape;193;p14"/>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4"/>
            <p:cNvGrpSpPr/>
            <p:nvPr/>
          </p:nvGrpSpPr>
          <p:grpSpPr>
            <a:xfrm>
              <a:off x="720000" y="407061"/>
              <a:ext cx="7704000" cy="262500"/>
              <a:chOff x="433208" y="393425"/>
              <a:chExt cx="7704000" cy="262500"/>
            </a:xfrm>
          </p:grpSpPr>
          <p:sp>
            <p:nvSpPr>
              <p:cNvPr id="198" name="Google Shape;198;p1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4"/>
              <p:cNvGrpSpPr/>
              <p:nvPr/>
            </p:nvGrpSpPr>
            <p:grpSpPr>
              <a:xfrm rot="10800000" flipH="1">
                <a:off x="543498" y="483688"/>
                <a:ext cx="429322" cy="93999"/>
                <a:chOff x="5840230" y="744468"/>
                <a:chExt cx="431653" cy="94500"/>
              </a:xfrm>
            </p:grpSpPr>
            <p:sp>
              <p:nvSpPr>
                <p:cNvPr id="200" name="Google Shape;200;p1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3" name="Google Shape;203;p14"/>
          <p:cNvSpPr txBox="1">
            <a:spLocks noGrp="1"/>
          </p:cNvSpPr>
          <p:nvPr>
            <p:ph type="title"/>
          </p:nvPr>
        </p:nvSpPr>
        <p:spPr>
          <a:xfrm>
            <a:off x="2866621" y="3590050"/>
            <a:ext cx="3414000" cy="29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4" name="Google Shape;204;p14"/>
          <p:cNvSpPr txBox="1">
            <a:spLocks noGrp="1"/>
          </p:cNvSpPr>
          <p:nvPr>
            <p:ph type="subTitle" idx="1"/>
          </p:nvPr>
        </p:nvSpPr>
        <p:spPr>
          <a:xfrm>
            <a:off x="1909325" y="1464950"/>
            <a:ext cx="5332200" cy="19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
    <p:spTree>
      <p:nvGrpSpPr>
        <p:cNvPr id="1" name="Shape 205"/>
        <p:cNvGrpSpPr/>
        <p:nvPr/>
      </p:nvGrpSpPr>
      <p:grpSpPr>
        <a:xfrm>
          <a:off x="0" y="0"/>
          <a:ext cx="0" cy="0"/>
          <a:chOff x="0" y="0"/>
          <a:chExt cx="0" cy="0"/>
        </a:xfrm>
      </p:grpSpPr>
      <p:grpSp>
        <p:nvGrpSpPr>
          <p:cNvPr id="206" name="Google Shape;206;p15"/>
          <p:cNvGrpSpPr/>
          <p:nvPr/>
        </p:nvGrpSpPr>
        <p:grpSpPr>
          <a:xfrm>
            <a:off x="358350" y="258050"/>
            <a:ext cx="8428950" cy="4627500"/>
            <a:chOff x="358350" y="258050"/>
            <a:chExt cx="8428950" cy="4627500"/>
          </a:xfrm>
        </p:grpSpPr>
        <p:sp>
          <p:nvSpPr>
            <p:cNvPr id="207" name="Google Shape;207;p1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rot="10800000" flipH="1">
              <a:off x="4159199" y="4657459"/>
              <a:ext cx="825589" cy="93999"/>
              <a:chOff x="5718423" y="809024"/>
              <a:chExt cx="830071" cy="94500"/>
            </a:xfrm>
          </p:grpSpPr>
          <p:sp>
            <p:nvSpPr>
              <p:cNvPr id="210" name="Google Shape;210;p1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5"/>
            <p:cNvGrpSpPr/>
            <p:nvPr/>
          </p:nvGrpSpPr>
          <p:grpSpPr>
            <a:xfrm>
              <a:off x="720000" y="407061"/>
              <a:ext cx="7704000" cy="262500"/>
              <a:chOff x="433208" y="393425"/>
              <a:chExt cx="7704000" cy="262500"/>
            </a:xfrm>
          </p:grpSpPr>
          <p:sp>
            <p:nvSpPr>
              <p:cNvPr id="215" name="Google Shape;215;p1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5"/>
              <p:cNvGrpSpPr/>
              <p:nvPr/>
            </p:nvGrpSpPr>
            <p:grpSpPr>
              <a:xfrm rot="10800000" flipH="1">
                <a:off x="543498" y="483688"/>
                <a:ext cx="429322" cy="93999"/>
                <a:chOff x="5840230" y="744468"/>
                <a:chExt cx="431653" cy="94500"/>
              </a:xfrm>
            </p:grpSpPr>
            <p:sp>
              <p:nvSpPr>
                <p:cNvPr id="217" name="Google Shape;217;p1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20" name="Google Shape;220;p15"/>
          <p:cNvSpPr txBox="1">
            <a:spLocks noGrp="1"/>
          </p:cNvSpPr>
          <p:nvPr>
            <p:ph type="title"/>
          </p:nvPr>
        </p:nvSpPr>
        <p:spPr>
          <a:xfrm>
            <a:off x="726425" y="1404007"/>
            <a:ext cx="3558900" cy="162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15"/>
          <p:cNvSpPr txBox="1">
            <a:spLocks noGrp="1"/>
          </p:cNvSpPr>
          <p:nvPr>
            <p:ph type="subTitle" idx="1"/>
          </p:nvPr>
        </p:nvSpPr>
        <p:spPr>
          <a:xfrm>
            <a:off x="726425" y="3047207"/>
            <a:ext cx="2668200" cy="11532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222"/>
        <p:cNvGrpSpPr/>
        <p:nvPr/>
      </p:nvGrpSpPr>
      <p:grpSpPr>
        <a:xfrm>
          <a:off x="0" y="0"/>
          <a:ext cx="0" cy="0"/>
          <a:chOff x="0" y="0"/>
          <a:chExt cx="0" cy="0"/>
        </a:xfrm>
      </p:grpSpPr>
      <p:grpSp>
        <p:nvGrpSpPr>
          <p:cNvPr id="223" name="Google Shape;223;p16"/>
          <p:cNvGrpSpPr/>
          <p:nvPr/>
        </p:nvGrpSpPr>
        <p:grpSpPr>
          <a:xfrm>
            <a:off x="358350" y="258050"/>
            <a:ext cx="8428950" cy="4627500"/>
            <a:chOff x="358350" y="258050"/>
            <a:chExt cx="8428950" cy="4627500"/>
          </a:xfrm>
        </p:grpSpPr>
        <p:sp>
          <p:nvSpPr>
            <p:cNvPr id="224" name="Google Shape;224;p1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6"/>
            <p:cNvGrpSpPr/>
            <p:nvPr/>
          </p:nvGrpSpPr>
          <p:grpSpPr>
            <a:xfrm rot="10800000" flipH="1">
              <a:off x="4159199" y="4657459"/>
              <a:ext cx="825589" cy="93999"/>
              <a:chOff x="5718423" y="809024"/>
              <a:chExt cx="830071" cy="94500"/>
            </a:xfrm>
          </p:grpSpPr>
          <p:sp>
            <p:nvSpPr>
              <p:cNvPr id="227" name="Google Shape;227;p1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6"/>
            <p:cNvGrpSpPr/>
            <p:nvPr/>
          </p:nvGrpSpPr>
          <p:grpSpPr>
            <a:xfrm>
              <a:off x="720000" y="407061"/>
              <a:ext cx="7704000" cy="262500"/>
              <a:chOff x="433208" y="393425"/>
              <a:chExt cx="7704000" cy="262500"/>
            </a:xfrm>
          </p:grpSpPr>
          <p:sp>
            <p:nvSpPr>
              <p:cNvPr id="232" name="Google Shape;232;p1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6"/>
              <p:cNvGrpSpPr/>
              <p:nvPr/>
            </p:nvGrpSpPr>
            <p:grpSpPr>
              <a:xfrm rot="10800000" flipH="1">
                <a:off x="543498" y="483688"/>
                <a:ext cx="429322" cy="93999"/>
                <a:chOff x="5840230" y="744468"/>
                <a:chExt cx="431653" cy="94500"/>
              </a:xfrm>
            </p:grpSpPr>
            <p:sp>
              <p:nvSpPr>
                <p:cNvPr id="234" name="Google Shape;234;p1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37" name="Google Shape;237;p16"/>
          <p:cNvSpPr txBox="1">
            <a:spLocks noGrp="1"/>
          </p:cNvSpPr>
          <p:nvPr>
            <p:ph type="title"/>
          </p:nvPr>
        </p:nvSpPr>
        <p:spPr>
          <a:xfrm>
            <a:off x="1755450" y="1674196"/>
            <a:ext cx="2811000" cy="71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38" name="Google Shape;238;p16"/>
          <p:cNvSpPr txBox="1">
            <a:spLocks noGrp="1"/>
          </p:cNvSpPr>
          <p:nvPr>
            <p:ph type="subTitle" idx="1"/>
          </p:nvPr>
        </p:nvSpPr>
        <p:spPr>
          <a:xfrm>
            <a:off x="1755375" y="2424696"/>
            <a:ext cx="2811000" cy="140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_1_1">
    <p:spTree>
      <p:nvGrpSpPr>
        <p:cNvPr id="1" name="Shape 239"/>
        <p:cNvGrpSpPr/>
        <p:nvPr/>
      </p:nvGrpSpPr>
      <p:grpSpPr>
        <a:xfrm>
          <a:off x="0" y="0"/>
          <a:ext cx="0" cy="0"/>
          <a:chOff x="0" y="0"/>
          <a:chExt cx="0" cy="0"/>
        </a:xfrm>
      </p:grpSpPr>
      <p:grpSp>
        <p:nvGrpSpPr>
          <p:cNvPr id="240" name="Google Shape;240;p17"/>
          <p:cNvGrpSpPr/>
          <p:nvPr/>
        </p:nvGrpSpPr>
        <p:grpSpPr>
          <a:xfrm>
            <a:off x="358350" y="258050"/>
            <a:ext cx="8428950" cy="4627500"/>
            <a:chOff x="358350" y="258050"/>
            <a:chExt cx="8428950" cy="4627500"/>
          </a:xfrm>
        </p:grpSpPr>
        <p:sp>
          <p:nvSpPr>
            <p:cNvPr id="241" name="Google Shape;241;p1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7"/>
            <p:cNvGrpSpPr/>
            <p:nvPr/>
          </p:nvGrpSpPr>
          <p:grpSpPr>
            <a:xfrm rot="10800000" flipH="1">
              <a:off x="4159199" y="4657459"/>
              <a:ext cx="825589" cy="93999"/>
              <a:chOff x="5718423" y="809024"/>
              <a:chExt cx="830071" cy="94500"/>
            </a:xfrm>
          </p:grpSpPr>
          <p:sp>
            <p:nvSpPr>
              <p:cNvPr id="244" name="Google Shape;244;p1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7"/>
            <p:cNvGrpSpPr/>
            <p:nvPr/>
          </p:nvGrpSpPr>
          <p:grpSpPr>
            <a:xfrm>
              <a:off x="720000" y="407061"/>
              <a:ext cx="7704000" cy="262500"/>
              <a:chOff x="433208" y="393425"/>
              <a:chExt cx="7704000" cy="262500"/>
            </a:xfrm>
          </p:grpSpPr>
          <p:sp>
            <p:nvSpPr>
              <p:cNvPr id="249" name="Google Shape;249;p1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7"/>
              <p:cNvGrpSpPr/>
              <p:nvPr/>
            </p:nvGrpSpPr>
            <p:grpSpPr>
              <a:xfrm rot="10800000" flipH="1">
                <a:off x="543498" y="483688"/>
                <a:ext cx="429322" cy="93999"/>
                <a:chOff x="5840230" y="744468"/>
                <a:chExt cx="431653" cy="94500"/>
              </a:xfrm>
            </p:grpSpPr>
            <p:sp>
              <p:nvSpPr>
                <p:cNvPr id="251" name="Google Shape;251;p1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54" name="Google Shape;254;p17"/>
          <p:cNvSpPr txBox="1">
            <a:spLocks noGrp="1"/>
          </p:cNvSpPr>
          <p:nvPr>
            <p:ph type="title"/>
          </p:nvPr>
        </p:nvSpPr>
        <p:spPr>
          <a:xfrm>
            <a:off x="4574850" y="1674196"/>
            <a:ext cx="2811000" cy="71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5" name="Google Shape;255;p17"/>
          <p:cNvSpPr txBox="1">
            <a:spLocks noGrp="1"/>
          </p:cNvSpPr>
          <p:nvPr>
            <p:ph type="subTitle" idx="1"/>
          </p:nvPr>
        </p:nvSpPr>
        <p:spPr>
          <a:xfrm>
            <a:off x="4574775" y="2424696"/>
            <a:ext cx="2811000" cy="1404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2_1_1_1_1">
    <p:spTree>
      <p:nvGrpSpPr>
        <p:cNvPr id="1" name="Shape 256"/>
        <p:cNvGrpSpPr/>
        <p:nvPr/>
      </p:nvGrpSpPr>
      <p:grpSpPr>
        <a:xfrm>
          <a:off x="0" y="0"/>
          <a:ext cx="0" cy="0"/>
          <a:chOff x="0" y="0"/>
          <a:chExt cx="0" cy="0"/>
        </a:xfrm>
      </p:grpSpPr>
      <p:grpSp>
        <p:nvGrpSpPr>
          <p:cNvPr id="257" name="Google Shape;257;p18"/>
          <p:cNvGrpSpPr/>
          <p:nvPr/>
        </p:nvGrpSpPr>
        <p:grpSpPr>
          <a:xfrm>
            <a:off x="358350" y="258050"/>
            <a:ext cx="8428950" cy="4627500"/>
            <a:chOff x="358350" y="258050"/>
            <a:chExt cx="8428950" cy="4627500"/>
          </a:xfrm>
        </p:grpSpPr>
        <p:sp>
          <p:nvSpPr>
            <p:cNvPr id="258" name="Google Shape;258;p1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8"/>
            <p:cNvGrpSpPr/>
            <p:nvPr/>
          </p:nvGrpSpPr>
          <p:grpSpPr>
            <a:xfrm rot="10800000" flipH="1">
              <a:off x="4159199" y="4657459"/>
              <a:ext cx="825589" cy="93999"/>
              <a:chOff x="5718423" y="809024"/>
              <a:chExt cx="830071" cy="94500"/>
            </a:xfrm>
          </p:grpSpPr>
          <p:sp>
            <p:nvSpPr>
              <p:cNvPr id="261" name="Google Shape;261;p1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8"/>
            <p:cNvGrpSpPr/>
            <p:nvPr/>
          </p:nvGrpSpPr>
          <p:grpSpPr>
            <a:xfrm>
              <a:off x="720000" y="407061"/>
              <a:ext cx="7704000" cy="262500"/>
              <a:chOff x="433208" y="393425"/>
              <a:chExt cx="7704000" cy="262500"/>
            </a:xfrm>
          </p:grpSpPr>
          <p:sp>
            <p:nvSpPr>
              <p:cNvPr id="266" name="Google Shape;266;p1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8"/>
              <p:cNvGrpSpPr/>
              <p:nvPr/>
            </p:nvGrpSpPr>
            <p:grpSpPr>
              <a:xfrm rot="10800000" flipH="1">
                <a:off x="543498" y="483688"/>
                <a:ext cx="429322" cy="93999"/>
                <a:chOff x="5840230" y="744468"/>
                <a:chExt cx="431653" cy="94500"/>
              </a:xfrm>
            </p:grpSpPr>
            <p:sp>
              <p:nvSpPr>
                <p:cNvPr id="268" name="Google Shape;268;p1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1" name="Google Shape;271;p18"/>
          <p:cNvSpPr txBox="1">
            <a:spLocks noGrp="1"/>
          </p:cNvSpPr>
          <p:nvPr>
            <p:ph type="subTitle" idx="1"/>
          </p:nvPr>
        </p:nvSpPr>
        <p:spPr>
          <a:xfrm>
            <a:off x="4072200" y="2281539"/>
            <a:ext cx="4121400" cy="117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18"/>
          <p:cNvSpPr txBox="1">
            <a:spLocks noGrp="1"/>
          </p:cNvSpPr>
          <p:nvPr>
            <p:ph type="title"/>
          </p:nvPr>
        </p:nvSpPr>
        <p:spPr>
          <a:xfrm>
            <a:off x="4072200" y="1704639"/>
            <a:ext cx="412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2_1_1_1_1_1_1">
    <p:spTree>
      <p:nvGrpSpPr>
        <p:cNvPr id="1" name="Shape 273"/>
        <p:cNvGrpSpPr/>
        <p:nvPr/>
      </p:nvGrpSpPr>
      <p:grpSpPr>
        <a:xfrm>
          <a:off x="0" y="0"/>
          <a:ext cx="0" cy="0"/>
          <a:chOff x="0" y="0"/>
          <a:chExt cx="0" cy="0"/>
        </a:xfrm>
      </p:grpSpPr>
      <p:grpSp>
        <p:nvGrpSpPr>
          <p:cNvPr id="274" name="Google Shape;274;p19"/>
          <p:cNvGrpSpPr/>
          <p:nvPr/>
        </p:nvGrpSpPr>
        <p:grpSpPr>
          <a:xfrm>
            <a:off x="358350" y="258050"/>
            <a:ext cx="8428950" cy="4627500"/>
            <a:chOff x="358350" y="258050"/>
            <a:chExt cx="8428950" cy="4627500"/>
          </a:xfrm>
        </p:grpSpPr>
        <p:sp>
          <p:nvSpPr>
            <p:cNvPr id="275" name="Google Shape;275;p1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19"/>
            <p:cNvGrpSpPr/>
            <p:nvPr/>
          </p:nvGrpSpPr>
          <p:grpSpPr>
            <a:xfrm rot="10800000" flipH="1">
              <a:off x="4159199" y="4657459"/>
              <a:ext cx="825589" cy="93999"/>
              <a:chOff x="5718423" y="809024"/>
              <a:chExt cx="830071" cy="94500"/>
            </a:xfrm>
          </p:grpSpPr>
          <p:sp>
            <p:nvSpPr>
              <p:cNvPr id="279" name="Google Shape;279;p1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 name="Google Shape;283;p1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4" name="Google Shape;284;p19"/>
          <p:cNvSpPr txBox="1">
            <a:spLocks noGrp="1"/>
          </p:cNvSpPr>
          <p:nvPr>
            <p:ph type="body" idx="1"/>
          </p:nvPr>
        </p:nvSpPr>
        <p:spPr>
          <a:xfrm>
            <a:off x="720000" y="1559925"/>
            <a:ext cx="3852000" cy="73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Font typeface="Anaheim"/>
              <a:buChar char="●"/>
              <a:defRPr sz="1200"/>
            </a:lvl1pPr>
            <a:lvl2pPr marL="914400" lvl="1" indent="-317500" rtl="0">
              <a:spcBef>
                <a:spcPts val="0"/>
              </a:spcBef>
              <a:spcAft>
                <a:spcPts val="0"/>
              </a:spcAft>
              <a:buClr>
                <a:srgbClr val="434343"/>
              </a:buClr>
              <a:buSzPts val="1400"/>
              <a:buFont typeface="Anaheim"/>
              <a:buChar char="○"/>
              <a:defRPr/>
            </a:lvl2pPr>
            <a:lvl3pPr marL="1371600" lvl="2" indent="-317500" rtl="0">
              <a:spcBef>
                <a:spcPts val="0"/>
              </a:spcBef>
              <a:spcAft>
                <a:spcPts val="0"/>
              </a:spcAft>
              <a:buClr>
                <a:srgbClr val="434343"/>
              </a:buClr>
              <a:buSzPts val="1400"/>
              <a:buFont typeface="Anaheim"/>
              <a:buChar char="■"/>
              <a:defRPr/>
            </a:lvl3pPr>
            <a:lvl4pPr marL="1828800" lvl="3" indent="-317500" rtl="0">
              <a:spcBef>
                <a:spcPts val="0"/>
              </a:spcBef>
              <a:spcAft>
                <a:spcPts val="0"/>
              </a:spcAft>
              <a:buClr>
                <a:srgbClr val="434343"/>
              </a:buClr>
              <a:buSzPts val="1400"/>
              <a:buFont typeface="Anaheim"/>
              <a:buChar char="●"/>
              <a:defRPr/>
            </a:lvl4pPr>
            <a:lvl5pPr marL="2286000" lvl="4" indent="-317500" rtl="0">
              <a:spcBef>
                <a:spcPts val="0"/>
              </a:spcBef>
              <a:spcAft>
                <a:spcPts val="0"/>
              </a:spcAft>
              <a:buClr>
                <a:srgbClr val="434343"/>
              </a:buClr>
              <a:buSzPts val="1400"/>
              <a:buFont typeface="Anaheim"/>
              <a:buChar char="○"/>
              <a:defRPr/>
            </a:lvl5pPr>
            <a:lvl6pPr marL="2743200" lvl="5" indent="-317500" rtl="0">
              <a:spcBef>
                <a:spcPts val="0"/>
              </a:spcBef>
              <a:spcAft>
                <a:spcPts val="0"/>
              </a:spcAft>
              <a:buClr>
                <a:srgbClr val="434343"/>
              </a:buClr>
              <a:buSzPts val="1400"/>
              <a:buFont typeface="Anaheim"/>
              <a:buChar char="■"/>
              <a:defRPr/>
            </a:lvl6pPr>
            <a:lvl7pPr marL="3200400" lvl="6" indent="-317500" rtl="0">
              <a:spcBef>
                <a:spcPts val="0"/>
              </a:spcBef>
              <a:spcAft>
                <a:spcPts val="0"/>
              </a:spcAft>
              <a:buClr>
                <a:srgbClr val="434343"/>
              </a:buClr>
              <a:buSzPts val="1400"/>
              <a:buFont typeface="Anaheim"/>
              <a:buChar char="●"/>
              <a:defRPr/>
            </a:lvl7pPr>
            <a:lvl8pPr marL="3657600" lvl="7" indent="-317500" rtl="0">
              <a:spcBef>
                <a:spcPts val="0"/>
              </a:spcBef>
              <a:spcAft>
                <a:spcPts val="0"/>
              </a:spcAft>
              <a:buClr>
                <a:srgbClr val="434343"/>
              </a:buClr>
              <a:buSzPts val="1400"/>
              <a:buFont typeface="Anaheim"/>
              <a:buChar char="○"/>
              <a:defRPr/>
            </a:lvl8pPr>
            <a:lvl9pPr marL="4114800" lvl="8" indent="-317500" rtl="0">
              <a:spcBef>
                <a:spcPts val="0"/>
              </a:spcBef>
              <a:spcAft>
                <a:spcPts val="0"/>
              </a:spcAft>
              <a:buClr>
                <a:srgbClr val="434343"/>
              </a:buClr>
              <a:buSzPts val="1400"/>
              <a:buFont typeface="Anaheim"/>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85"/>
        <p:cNvGrpSpPr/>
        <p:nvPr/>
      </p:nvGrpSpPr>
      <p:grpSpPr>
        <a:xfrm>
          <a:off x="0" y="0"/>
          <a:ext cx="0" cy="0"/>
          <a:chOff x="0" y="0"/>
          <a:chExt cx="0" cy="0"/>
        </a:xfrm>
      </p:grpSpPr>
      <p:grpSp>
        <p:nvGrpSpPr>
          <p:cNvPr id="286" name="Google Shape;286;p20"/>
          <p:cNvGrpSpPr/>
          <p:nvPr/>
        </p:nvGrpSpPr>
        <p:grpSpPr>
          <a:xfrm>
            <a:off x="358350" y="258050"/>
            <a:ext cx="8428950" cy="4627500"/>
            <a:chOff x="358350" y="258050"/>
            <a:chExt cx="8428950" cy="4627500"/>
          </a:xfrm>
        </p:grpSpPr>
        <p:sp>
          <p:nvSpPr>
            <p:cNvPr id="287" name="Google Shape;287;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0"/>
            <p:cNvGrpSpPr/>
            <p:nvPr/>
          </p:nvGrpSpPr>
          <p:grpSpPr>
            <a:xfrm rot="10800000" flipH="1">
              <a:off x="4159199" y="4657459"/>
              <a:ext cx="825589" cy="93999"/>
              <a:chOff x="5718423" y="809024"/>
              <a:chExt cx="830071" cy="94500"/>
            </a:xfrm>
          </p:grpSpPr>
          <p:sp>
            <p:nvSpPr>
              <p:cNvPr id="291" name="Google Shape;291;p2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5" name="Google Shape;295;p20"/>
          <p:cNvSpPr txBox="1">
            <a:spLocks noGrp="1"/>
          </p:cNvSpPr>
          <p:nvPr>
            <p:ph type="title"/>
          </p:nvPr>
        </p:nvSpPr>
        <p:spPr>
          <a:xfrm>
            <a:off x="720000" y="692400"/>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 name="Google Shape;296;p20"/>
          <p:cNvSpPr txBox="1">
            <a:spLocks noGrp="1"/>
          </p:cNvSpPr>
          <p:nvPr>
            <p:ph type="body" idx="1"/>
          </p:nvPr>
        </p:nvSpPr>
        <p:spPr>
          <a:xfrm>
            <a:off x="720000" y="1549770"/>
            <a:ext cx="3852000" cy="22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Font typeface="Anaheim"/>
              <a:buChar char="●"/>
              <a:defRPr/>
            </a:lvl1pPr>
            <a:lvl2pPr marL="914400" lvl="1" indent="-317500" rtl="0">
              <a:spcBef>
                <a:spcPts val="0"/>
              </a:spcBef>
              <a:spcAft>
                <a:spcPts val="0"/>
              </a:spcAft>
              <a:buClr>
                <a:srgbClr val="434343"/>
              </a:buClr>
              <a:buSzPts val="1400"/>
              <a:buFont typeface="Anaheim"/>
              <a:buChar char="○"/>
              <a:defRPr/>
            </a:lvl2pPr>
            <a:lvl3pPr marL="1371600" lvl="2" indent="-317500" rtl="0">
              <a:spcBef>
                <a:spcPts val="0"/>
              </a:spcBef>
              <a:spcAft>
                <a:spcPts val="0"/>
              </a:spcAft>
              <a:buClr>
                <a:srgbClr val="434343"/>
              </a:buClr>
              <a:buSzPts val="1400"/>
              <a:buFont typeface="Anaheim"/>
              <a:buChar char="■"/>
              <a:defRPr/>
            </a:lvl3pPr>
            <a:lvl4pPr marL="1828800" lvl="3" indent="-317500" rtl="0">
              <a:spcBef>
                <a:spcPts val="0"/>
              </a:spcBef>
              <a:spcAft>
                <a:spcPts val="0"/>
              </a:spcAft>
              <a:buClr>
                <a:srgbClr val="434343"/>
              </a:buClr>
              <a:buSzPts val="1400"/>
              <a:buFont typeface="Anaheim"/>
              <a:buChar char="●"/>
              <a:defRPr/>
            </a:lvl4pPr>
            <a:lvl5pPr marL="2286000" lvl="4" indent="-317500" rtl="0">
              <a:spcBef>
                <a:spcPts val="0"/>
              </a:spcBef>
              <a:spcAft>
                <a:spcPts val="0"/>
              </a:spcAft>
              <a:buClr>
                <a:srgbClr val="434343"/>
              </a:buClr>
              <a:buSzPts val="1400"/>
              <a:buFont typeface="Anaheim"/>
              <a:buChar char="○"/>
              <a:defRPr/>
            </a:lvl5pPr>
            <a:lvl6pPr marL="2743200" lvl="5" indent="-317500" rtl="0">
              <a:spcBef>
                <a:spcPts val="0"/>
              </a:spcBef>
              <a:spcAft>
                <a:spcPts val="0"/>
              </a:spcAft>
              <a:buClr>
                <a:srgbClr val="434343"/>
              </a:buClr>
              <a:buSzPts val="1400"/>
              <a:buFont typeface="Anaheim"/>
              <a:buChar char="■"/>
              <a:defRPr/>
            </a:lvl6pPr>
            <a:lvl7pPr marL="3200400" lvl="6" indent="-317500" rtl="0">
              <a:spcBef>
                <a:spcPts val="0"/>
              </a:spcBef>
              <a:spcAft>
                <a:spcPts val="0"/>
              </a:spcAft>
              <a:buClr>
                <a:srgbClr val="434343"/>
              </a:buClr>
              <a:buSzPts val="1400"/>
              <a:buFont typeface="Anaheim"/>
              <a:buChar char="●"/>
              <a:defRPr/>
            </a:lvl7pPr>
            <a:lvl8pPr marL="3657600" lvl="7" indent="-317500" rtl="0">
              <a:spcBef>
                <a:spcPts val="0"/>
              </a:spcBef>
              <a:spcAft>
                <a:spcPts val="0"/>
              </a:spcAft>
              <a:buClr>
                <a:srgbClr val="434343"/>
              </a:buClr>
              <a:buSzPts val="1400"/>
              <a:buFont typeface="Anaheim"/>
              <a:buChar char="○"/>
              <a:defRPr/>
            </a:lvl8pPr>
            <a:lvl9pPr marL="4114800" lvl="8" indent="-317500" rtl="0">
              <a:spcBef>
                <a:spcPts val="0"/>
              </a:spcBef>
              <a:spcAft>
                <a:spcPts val="0"/>
              </a:spcAft>
              <a:buClr>
                <a:srgbClr val="434343"/>
              </a:buClr>
              <a:buSzPts val="1400"/>
              <a:buFont typeface="Anaheim"/>
              <a:buChar char="■"/>
              <a:defRPr/>
            </a:lvl9pPr>
          </a:lstStyle>
          <a:p>
            <a:endParaRPr/>
          </a:p>
        </p:txBody>
      </p:sp>
      <p:sp>
        <p:nvSpPr>
          <p:cNvPr id="297" name="Google Shape;297;p20"/>
          <p:cNvSpPr txBox="1">
            <a:spLocks noGrp="1"/>
          </p:cNvSpPr>
          <p:nvPr>
            <p:ph type="body" idx="2"/>
          </p:nvPr>
        </p:nvSpPr>
        <p:spPr>
          <a:xfrm>
            <a:off x="4572000" y="1549770"/>
            <a:ext cx="3852000" cy="22422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rgbClr val="434343"/>
              </a:buClr>
              <a:buSzPts val="1400"/>
              <a:buFont typeface="Anaheim"/>
              <a:buChar char="●"/>
              <a:defRPr/>
            </a:lvl1pPr>
            <a:lvl2pPr marL="914400" lvl="1" indent="-317500" rtl="0">
              <a:spcBef>
                <a:spcPts val="0"/>
              </a:spcBef>
              <a:spcAft>
                <a:spcPts val="0"/>
              </a:spcAft>
              <a:buClr>
                <a:srgbClr val="434343"/>
              </a:buClr>
              <a:buSzPts val="1400"/>
              <a:buFont typeface="Anaheim"/>
              <a:buChar char="○"/>
              <a:defRPr/>
            </a:lvl2pPr>
            <a:lvl3pPr marL="1371600" lvl="2" indent="-317500" rtl="0">
              <a:spcBef>
                <a:spcPts val="0"/>
              </a:spcBef>
              <a:spcAft>
                <a:spcPts val="0"/>
              </a:spcAft>
              <a:buClr>
                <a:srgbClr val="434343"/>
              </a:buClr>
              <a:buSzPts val="1400"/>
              <a:buFont typeface="Anaheim"/>
              <a:buChar char="■"/>
              <a:defRPr/>
            </a:lvl3pPr>
            <a:lvl4pPr marL="1828800" lvl="3" indent="-317500" rtl="0">
              <a:spcBef>
                <a:spcPts val="0"/>
              </a:spcBef>
              <a:spcAft>
                <a:spcPts val="0"/>
              </a:spcAft>
              <a:buClr>
                <a:srgbClr val="434343"/>
              </a:buClr>
              <a:buSzPts val="1400"/>
              <a:buFont typeface="Anaheim"/>
              <a:buChar char="●"/>
              <a:defRPr/>
            </a:lvl4pPr>
            <a:lvl5pPr marL="2286000" lvl="4" indent="-317500" rtl="0">
              <a:spcBef>
                <a:spcPts val="0"/>
              </a:spcBef>
              <a:spcAft>
                <a:spcPts val="0"/>
              </a:spcAft>
              <a:buClr>
                <a:srgbClr val="434343"/>
              </a:buClr>
              <a:buSzPts val="1400"/>
              <a:buFont typeface="Anaheim"/>
              <a:buChar char="○"/>
              <a:defRPr/>
            </a:lvl5pPr>
            <a:lvl6pPr marL="2743200" lvl="5" indent="-317500" rtl="0">
              <a:spcBef>
                <a:spcPts val="0"/>
              </a:spcBef>
              <a:spcAft>
                <a:spcPts val="0"/>
              </a:spcAft>
              <a:buClr>
                <a:srgbClr val="434343"/>
              </a:buClr>
              <a:buSzPts val="1400"/>
              <a:buFont typeface="Anaheim"/>
              <a:buChar char="■"/>
              <a:defRPr/>
            </a:lvl6pPr>
            <a:lvl7pPr marL="3200400" lvl="6" indent="-317500" rtl="0">
              <a:spcBef>
                <a:spcPts val="0"/>
              </a:spcBef>
              <a:spcAft>
                <a:spcPts val="0"/>
              </a:spcAft>
              <a:buClr>
                <a:srgbClr val="434343"/>
              </a:buClr>
              <a:buSzPts val="1400"/>
              <a:buFont typeface="Anaheim"/>
              <a:buChar char="●"/>
              <a:defRPr/>
            </a:lvl7pPr>
            <a:lvl8pPr marL="3657600" lvl="7" indent="-317500" rtl="0">
              <a:spcBef>
                <a:spcPts val="0"/>
              </a:spcBef>
              <a:spcAft>
                <a:spcPts val="0"/>
              </a:spcAft>
              <a:buClr>
                <a:srgbClr val="434343"/>
              </a:buClr>
              <a:buSzPts val="1400"/>
              <a:buFont typeface="Anaheim"/>
              <a:buChar char="○"/>
              <a:defRPr/>
            </a:lvl8pPr>
            <a:lvl9pPr marL="4114800" lvl="8" indent="-317500" rtl="0">
              <a:spcBef>
                <a:spcPts val="0"/>
              </a:spcBef>
              <a:spcAft>
                <a:spcPts val="0"/>
              </a:spcAft>
              <a:buClr>
                <a:srgbClr val="434343"/>
              </a:buClr>
              <a:buSzPts val="1400"/>
              <a:buFont typeface="Anaheim"/>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2038439" y="258000"/>
            <a:ext cx="5082995" cy="4627500"/>
            <a:chOff x="3704375" y="258050"/>
            <a:chExt cx="5082995" cy="4627500"/>
          </a:xfrm>
        </p:grpSpPr>
        <p:sp>
          <p:nvSpPr>
            <p:cNvPr id="22" name="Google Shape;22;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rot="10800000" flipH="1">
              <a:off x="5829576" y="4657459"/>
              <a:ext cx="825589" cy="93999"/>
              <a:chOff x="5718423" y="809024"/>
              <a:chExt cx="830071" cy="94500"/>
            </a:xfrm>
          </p:grpSpPr>
          <p:sp>
            <p:nvSpPr>
              <p:cNvPr id="25" name="Google Shape;25;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a:off x="3932900" y="407050"/>
              <a:ext cx="4491000" cy="262500"/>
              <a:chOff x="3646108" y="393414"/>
              <a:chExt cx="4491000" cy="262500"/>
            </a:xfrm>
          </p:grpSpPr>
          <p:sp>
            <p:nvSpPr>
              <p:cNvPr id="30" name="Google Shape;30;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rot="10800000" flipH="1">
                <a:off x="3850212" y="483688"/>
                <a:ext cx="429322" cy="93999"/>
                <a:chOff x="9164898" y="744468"/>
                <a:chExt cx="431653" cy="94500"/>
              </a:xfrm>
            </p:grpSpPr>
            <p:sp>
              <p:nvSpPr>
                <p:cNvPr id="32" name="Google Shape;32;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5" name="Google Shape;35;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98"/>
        <p:cNvGrpSpPr/>
        <p:nvPr/>
      </p:nvGrpSpPr>
      <p:grpSpPr>
        <a:xfrm>
          <a:off x="0" y="0"/>
          <a:ext cx="0" cy="0"/>
          <a:chOff x="0" y="0"/>
          <a:chExt cx="0" cy="0"/>
        </a:xfrm>
      </p:grpSpPr>
      <p:grpSp>
        <p:nvGrpSpPr>
          <p:cNvPr id="299" name="Google Shape;299;p21"/>
          <p:cNvGrpSpPr/>
          <p:nvPr/>
        </p:nvGrpSpPr>
        <p:grpSpPr>
          <a:xfrm>
            <a:off x="358350" y="258050"/>
            <a:ext cx="8428950" cy="4627500"/>
            <a:chOff x="358350" y="258050"/>
            <a:chExt cx="8428950" cy="4627500"/>
          </a:xfrm>
        </p:grpSpPr>
        <p:sp>
          <p:nvSpPr>
            <p:cNvPr id="300" name="Google Shape;300;p2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1"/>
            <p:cNvGrpSpPr/>
            <p:nvPr/>
          </p:nvGrpSpPr>
          <p:grpSpPr>
            <a:xfrm rot="10800000" flipH="1">
              <a:off x="4159199" y="4657459"/>
              <a:ext cx="825589" cy="93999"/>
              <a:chOff x="5718423" y="809024"/>
              <a:chExt cx="830071" cy="94500"/>
            </a:xfrm>
          </p:grpSpPr>
          <p:sp>
            <p:nvSpPr>
              <p:cNvPr id="303" name="Google Shape;303;p21"/>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1"/>
            <p:cNvGrpSpPr/>
            <p:nvPr/>
          </p:nvGrpSpPr>
          <p:grpSpPr>
            <a:xfrm>
              <a:off x="720000" y="407061"/>
              <a:ext cx="7704000" cy="262500"/>
              <a:chOff x="433208" y="393425"/>
              <a:chExt cx="7704000" cy="262500"/>
            </a:xfrm>
          </p:grpSpPr>
          <p:sp>
            <p:nvSpPr>
              <p:cNvPr id="308" name="Google Shape;308;p2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1"/>
              <p:cNvGrpSpPr/>
              <p:nvPr/>
            </p:nvGrpSpPr>
            <p:grpSpPr>
              <a:xfrm rot="10800000" flipH="1">
                <a:off x="543498" y="483688"/>
                <a:ext cx="429322" cy="93999"/>
                <a:chOff x="5840230" y="744468"/>
                <a:chExt cx="431653" cy="94500"/>
              </a:xfrm>
            </p:grpSpPr>
            <p:sp>
              <p:nvSpPr>
                <p:cNvPr id="310" name="Google Shape;310;p2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3" name="Google Shape;313;p21"/>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4" name="Google Shape;314;p21"/>
          <p:cNvSpPr txBox="1">
            <a:spLocks noGrp="1"/>
          </p:cNvSpPr>
          <p:nvPr>
            <p:ph type="title" idx="2"/>
          </p:nvPr>
        </p:nvSpPr>
        <p:spPr>
          <a:xfrm>
            <a:off x="906874" y="3252600"/>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5" name="Google Shape;315;p21"/>
          <p:cNvSpPr txBox="1">
            <a:spLocks noGrp="1"/>
          </p:cNvSpPr>
          <p:nvPr>
            <p:ph type="subTitle" idx="1"/>
          </p:nvPr>
        </p:nvSpPr>
        <p:spPr>
          <a:xfrm>
            <a:off x="906875" y="3620706"/>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1"/>
          <p:cNvSpPr txBox="1">
            <a:spLocks noGrp="1"/>
          </p:cNvSpPr>
          <p:nvPr>
            <p:ph type="title" idx="3"/>
          </p:nvPr>
        </p:nvSpPr>
        <p:spPr>
          <a:xfrm>
            <a:off x="3602688" y="3252593"/>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7" name="Google Shape;317;p21"/>
          <p:cNvSpPr txBox="1">
            <a:spLocks noGrp="1"/>
          </p:cNvSpPr>
          <p:nvPr>
            <p:ph type="subTitle" idx="4"/>
          </p:nvPr>
        </p:nvSpPr>
        <p:spPr>
          <a:xfrm>
            <a:off x="3602686" y="3620704"/>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21"/>
          <p:cNvSpPr txBox="1">
            <a:spLocks noGrp="1"/>
          </p:cNvSpPr>
          <p:nvPr>
            <p:ph type="title" idx="5"/>
          </p:nvPr>
        </p:nvSpPr>
        <p:spPr>
          <a:xfrm>
            <a:off x="6295930" y="3252550"/>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19" name="Google Shape;319;p21"/>
          <p:cNvSpPr txBox="1">
            <a:spLocks noGrp="1"/>
          </p:cNvSpPr>
          <p:nvPr>
            <p:ph type="subTitle" idx="6"/>
          </p:nvPr>
        </p:nvSpPr>
        <p:spPr>
          <a:xfrm>
            <a:off x="6295925" y="3620706"/>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320"/>
        <p:cNvGrpSpPr/>
        <p:nvPr/>
      </p:nvGrpSpPr>
      <p:grpSpPr>
        <a:xfrm>
          <a:off x="0" y="0"/>
          <a:ext cx="0" cy="0"/>
          <a:chOff x="0" y="0"/>
          <a:chExt cx="0" cy="0"/>
        </a:xfrm>
      </p:grpSpPr>
      <p:grpSp>
        <p:nvGrpSpPr>
          <p:cNvPr id="321" name="Google Shape;321;p22"/>
          <p:cNvGrpSpPr/>
          <p:nvPr/>
        </p:nvGrpSpPr>
        <p:grpSpPr>
          <a:xfrm>
            <a:off x="358350" y="258050"/>
            <a:ext cx="8428950" cy="4627500"/>
            <a:chOff x="358350" y="258050"/>
            <a:chExt cx="8428950" cy="4627500"/>
          </a:xfrm>
        </p:grpSpPr>
        <p:sp>
          <p:nvSpPr>
            <p:cNvPr id="322" name="Google Shape;322;p2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22"/>
            <p:cNvGrpSpPr/>
            <p:nvPr/>
          </p:nvGrpSpPr>
          <p:grpSpPr>
            <a:xfrm rot="10800000" flipH="1">
              <a:off x="4159199" y="4657459"/>
              <a:ext cx="825589" cy="93999"/>
              <a:chOff x="5718423" y="809024"/>
              <a:chExt cx="830071" cy="94500"/>
            </a:xfrm>
          </p:grpSpPr>
          <p:sp>
            <p:nvSpPr>
              <p:cNvPr id="325" name="Google Shape;325;p2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2"/>
            <p:cNvGrpSpPr/>
            <p:nvPr/>
          </p:nvGrpSpPr>
          <p:grpSpPr>
            <a:xfrm>
              <a:off x="720000" y="407061"/>
              <a:ext cx="7704000" cy="262500"/>
              <a:chOff x="433208" y="393425"/>
              <a:chExt cx="7704000" cy="262500"/>
            </a:xfrm>
          </p:grpSpPr>
          <p:sp>
            <p:nvSpPr>
              <p:cNvPr id="330" name="Google Shape;330;p2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22"/>
              <p:cNvGrpSpPr/>
              <p:nvPr/>
            </p:nvGrpSpPr>
            <p:grpSpPr>
              <a:xfrm rot="10800000" flipH="1">
                <a:off x="543498" y="483688"/>
                <a:ext cx="429322" cy="93999"/>
                <a:chOff x="5840230" y="744468"/>
                <a:chExt cx="431653" cy="94500"/>
              </a:xfrm>
            </p:grpSpPr>
            <p:sp>
              <p:nvSpPr>
                <p:cNvPr id="332" name="Google Shape;332;p2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35" name="Google Shape;335;p22"/>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2"/>
          <p:cNvSpPr txBox="1">
            <a:spLocks noGrp="1"/>
          </p:cNvSpPr>
          <p:nvPr>
            <p:ph type="title" idx="2"/>
          </p:nvPr>
        </p:nvSpPr>
        <p:spPr>
          <a:xfrm>
            <a:off x="1005900" y="1544225"/>
            <a:ext cx="23364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7" name="Google Shape;337;p22"/>
          <p:cNvSpPr txBox="1">
            <a:spLocks noGrp="1"/>
          </p:cNvSpPr>
          <p:nvPr>
            <p:ph type="subTitle" idx="1"/>
          </p:nvPr>
        </p:nvSpPr>
        <p:spPr>
          <a:xfrm>
            <a:off x="1005900" y="2059779"/>
            <a:ext cx="233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2"/>
          <p:cNvSpPr txBox="1">
            <a:spLocks noGrp="1"/>
          </p:cNvSpPr>
          <p:nvPr>
            <p:ph type="title" idx="3"/>
          </p:nvPr>
        </p:nvSpPr>
        <p:spPr>
          <a:xfrm>
            <a:off x="3403800" y="3126775"/>
            <a:ext cx="23364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9" name="Google Shape;339;p22"/>
          <p:cNvSpPr txBox="1">
            <a:spLocks noGrp="1"/>
          </p:cNvSpPr>
          <p:nvPr>
            <p:ph type="subTitle" idx="4"/>
          </p:nvPr>
        </p:nvSpPr>
        <p:spPr>
          <a:xfrm>
            <a:off x="3403800" y="3641923"/>
            <a:ext cx="2336400" cy="5727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2"/>
          <p:cNvSpPr txBox="1">
            <a:spLocks noGrp="1"/>
          </p:cNvSpPr>
          <p:nvPr>
            <p:ph type="title" idx="5"/>
          </p:nvPr>
        </p:nvSpPr>
        <p:spPr>
          <a:xfrm>
            <a:off x="5801693" y="1544225"/>
            <a:ext cx="23364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41" name="Google Shape;341;p22"/>
          <p:cNvSpPr txBox="1">
            <a:spLocks noGrp="1"/>
          </p:cNvSpPr>
          <p:nvPr>
            <p:ph type="subTitle" idx="6"/>
          </p:nvPr>
        </p:nvSpPr>
        <p:spPr>
          <a:xfrm>
            <a:off x="5801693" y="2059779"/>
            <a:ext cx="2336400" cy="5727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42"/>
        <p:cNvGrpSpPr/>
        <p:nvPr/>
      </p:nvGrpSpPr>
      <p:grpSpPr>
        <a:xfrm>
          <a:off x="0" y="0"/>
          <a:ext cx="0" cy="0"/>
          <a:chOff x="0" y="0"/>
          <a:chExt cx="0" cy="0"/>
        </a:xfrm>
      </p:grpSpPr>
      <p:grpSp>
        <p:nvGrpSpPr>
          <p:cNvPr id="343" name="Google Shape;343;p23"/>
          <p:cNvGrpSpPr/>
          <p:nvPr/>
        </p:nvGrpSpPr>
        <p:grpSpPr>
          <a:xfrm>
            <a:off x="358350" y="258050"/>
            <a:ext cx="8428950" cy="4627500"/>
            <a:chOff x="358350" y="258050"/>
            <a:chExt cx="8428950" cy="4627500"/>
          </a:xfrm>
        </p:grpSpPr>
        <p:sp>
          <p:nvSpPr>
            <p:cNvPr id="344" name="Google Shape;344;p2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3"/>
            <p:cNvGrpSpPr/>
            <p:nvPr/>
          </p:nvGrpSpPr>
          <p:grpSpPr>
            <a:xfrm rot="10800000" flipH="1">
              <a:off x="4159199" y="4657459"/>
              <a:ext cx="825589" cy="93999"/>
              <a:chOff x="5718423" y="809024"/>
              <a:chExt cx="830071" cy="94500"/>
            </a:xfrm>
          </p:grpSpPr>
          <p:sp>
            <p:nvSpPr>
              <p:cNvPr id="347" name="Google Shape;347;p2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23"/>
            <p:cNvGrpSpPr/>
            <p:nvPr/>
          </p:nvGrpSpPr>
          <p:grpSpPr>
            <a:xfrm>
              <a:off x="720000" y="407061"/>
              <a:ext cx="7704000" cy="262500"/>
              <a:chOff x="433208" y="393425"/>
              <a:chExt cx="7704000" cy="262500"/>
            </a:xfrm>
          </p:grpSpPr>
          <p:sp>
            <p:nvSpPr>
              <p:cNvPr id="352" name="Google Shape;352;p2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3"/>
              <p:cNvGrpSpPr/>
              <p:nvPr/>
            </p:nvGrpSpPr>
            <p:grpSpPr>
              <a:xfrm rot="10800000" flipH="1">
                <a:off x="543498" y="483688"/>
                <a:ext cx="429322" cy="93999"/>
                <a:chOff x="5840230" y="744468"/>
                <a:chExt cx="431653" cy="94500"/>
              </a:xfrm>
            </p:grpSpPr>
            <p:sp>
              <p:nvSpPr>
                <p:cNvPr id="354" name="Google Shape;354;p2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57" name="Google Shape;357;p23"/>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8" name="Google Shape;358;p23"/>
          <p:cNvSpPr txBox="1">
            <a:spLocks noGrp="1"/>
          </p:cNvSpPr>
          <p:nvPr>
            <p:ph type="title" idx="2"/>
          </p:nvPr>
        </p:nvSpPr>
        <p:spPr>
          <a:xfrm>
            <a:off x="1691750" y="1903017"/>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9" name="Google Shape;359;p23"/>
          <p:cNvSpPr txBox="1">
            <a:spLocks noGrp="1"/>
          </p:cNvSpPr>
          <p:nvPr>
            <p:ph type="subTitle" idx="1"/>
          </p:nvPr>
        </p:nvSpPr>
        <p:spPr>
          <a:xfrm>
            <a:off x="1691739" y="2269375"/>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0" name="Google Shape;360;p23"/>
          <p:cNvSpPr txBox="1">
            <a:spLocks noGrp="1"/>
          </p:cNvSpPr>
          <p:nvPr>
            <p:ph type="title" idx="3"/>
          </p:nvPr>
        </p:nvSpPr>
        <p:spPr>
          <a:xfrm>
            <a:off x="5199000" y="1903017"/>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1" name="Google Shape;361;p23"/>
          <p:cNvSpPr txBox="1">
            <a:spLocks noGrp="1"/>
          </p:cNvSpPr>
          <p:nvPr>
            <p:ph type="subTitle" idx="4"/>
          </p:nvPr>
        </p:nvSpPr>
        <p:spPr>
          <a:xfrm>
            <a:off x="5198989" y="2269375"/>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2" name="Google Shape;362;p23"/>
          <p:cNvSpPr txBox="1">
            <a:spLocks noGrp="1"/>
          </p:cNvSpPr>
          <p:nvPr>
            <p:ph type="title" idx="5"/>
          </p:nvPr>
        </p:nvSpPr>
        <p:spPr>
          <a:xfrm>
            <a:off x="1691750" y="3487204"/>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3" name="Google Shape;363;p23"/>
          <p:cNvSpPr txBox="1">
            <a:spLocks noGrp="1"/>
          </p:cNvSpPr>
          <p:nvPr>
            <p:ph type="subTitle" idx="6"/>
          </p:nvPr>
        </p:nvSpPr>
        <p:spPr>
          <a:xfrm>
            <a:off x="1691739" y="3855175"/>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4" name="Google Shape;364;p23"/>
          <p:cNvSpPr txBox="1">
            <a:spLocks noGrp="1"/>
          </p:cNvSpPr>
          <p:nvPr>
            <p:ph type="title" idx="7"/>
          </p:nvPr>
        </p:nvSpPr>
        <p:spPr>
          <a:xfrm>
            <a:off x="5199000" y="3487204"/>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5" name="Google Shape;365;p23"/>
          <p:cNvSpPr txBox="1">
            <a:spLocks noGrp="1"/>
          </p:cNvSpPr>
          <p:nvPr>
            <p:ph type="subTitle" idx="8"/>
          </p:nvPr>
        </p:nvSpPr>
        <p:spPr>
          <a:xfrm>
            <a:off x="5198989" y="3855175"/>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366"/>
        <p:cNvGrpSpPr/>
        <p:nvPr/>
      </p:nvGrpSpPr>
      <p:grpSpPr>
        <a:xfrm>
          <a:off x="0" y="0"/>
          <a:ext cx="0" cy="0"/>
          <a:chOff x="0" y="0"/>
          <a:chExt cx="0" cy="0"/>
        </a:xfrm>
      </p:grpSpPr>
      <p:grpSp>
        <p:nvGrpSpPr>
          <p:cNvPr id="367" name="Google Shape;367;p24"/>
          <p:cNvGrpSpPr/>
          <p:nvPr/>
        </p:nvGrpSpPr>
        <p:grpSpPr>
          <a:xfrm>
            <a:off x="358350" y="258050"/>
            <a:ext cx="8428950" cy="4627500"/>
            <a:chOff x="358350" y="258050"/>
            <a:chExt cx="8428950" cy="4627500"/>
          </a:xfrm>
        </p:grpSpPr>
        <p:sp>
          <p:nvSpPr>
            <p:cNvPr id="368" name="Google Shape;368;p2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4"/>
            <p:cNvGrpSpPr/>
            <p:nvPr/>
          </p:nvGrpSpPr>
          <p:grpSpPr>
            <a:xfrm rot="10800000" flipH="1">
              <a:off x="4159199" y="4657459"/>
              <a:ext cx="825589" cy="93999"/>
              <a:chOff x="5718423" y="809024"/>
              <a:chExt cx="830071" cy="94500"/>
            </a:xfrm>
          </p:grpSpPr>
          <p:sp>
            <p:nvSpPr>
              <p:cNvPr id="371" name="Google Shape;371;p2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4"/>
            <p:cNvGrpSpPr/>
            <p:nvPr/>
          </p:nvGrpSpPr>
          <p:grpSpPr>
            <a:xfrm>
              <a:off x="720000" y="407061"/>
              <a:ext cx="7704000" cy="262500"/>
              <a:chOff x="433208" y="393425"/>
              <a:chExt cx="7704000" cy="262500"/>
            </a:xfrm>
          </p:grpSpPr>
          <p:sp>
            <p:nvSpPr>
              <p:cNvPr id="376" name="Google Shape;376;p2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24"/>
              <p:cNvGrpSpPr/>
              <p:nvPr/>
            </p:nvGrpSpPr>
            <p:grpSpPr>
              <a:xfrm rot="10800000" flipH="1">
                <a:off x="543498" y="483688"/>
                <a:ext cx="429322" cy="93999"/>
                <a:chOff x="5840230" y="744468"/>
                <a:chExt cx="431653" cy="94500"/>
              </a:xfrm>
            </p:grpSpPr>
            <p:sp>
              <p:nvSpPr>
                <p:cNvPr id="378" name="Google Shape;378;p2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81" name="Google Shape;381;p24"/>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2" name="Google Shape;382;p24"/>
          <p:cNvSpPr txBox="1">
            <a:spLocks noGrp="1"/>
          </p:cNvSpPr>
          <p:nvPr>
            <p:ph type="title" idx="2"/>
          </p:nvPr>
        </p:nvSpPr>
        <p:spPr>
          <a:xfrm>
            <a:off x="1691750" y="1468807"/>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3" name="Google Shape;383;p24"/>
          <p:cNvSpPr txBox="1">
            <a:spLocks noGrp="1"/>
          </p:cNvSpPr>
          <p:nvPr>
            <p:ph type="subTitle" idx="1"/>
          </p:nvPr>
        </p:nvSpPr>
        <p:spPr>
          <a:xfrm>
            <a:off x="1691739" y="1823703"/>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4" name="Google Shape;384;p24"/>
          <p:cNvSpPr txBox="1">
            <a:spLocks noGrp="1"/>
          </p:cNvSpPr>
          <p:nvPr>
            <p:ph type="title" idx="3"/>
          </p:nvPr>
        </p:nvSpPr>
        <p:spPr>
          <a:xfrm>
            <a:off x="5199000" y="1468807"/>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5" name="Google Shape;385;p24"/>
          <p:cNvSpPr txBox="1">
            <a:spLocks noGrp="1"/>
          </p:cNvSpPr>
          <p:nvPr>
            <p:ph type="subTitle" idx="4"/>
          </p:nvPr>
        </p:nvSpPr>
        <p:spPr>
          <a:xfrm>
            <a:off x="5198989" y="1823703"/>
            <a:ext cx="2256900" cy="750300"/>
          </a:xfrm>
          <a:prstGeom prst="rect">
            <a:avLst/>
          </a:prstGeom>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6" name="Google Shape;386;p24"/>
          <p:cNvSpPr txBox="1">
            <a:spLocks noGrp="1"/>
          </p:cNvSpPr>
          <p:nvPr>
            <p:ph type="title" idx="5"/>
          </p:nvPr>
        </p:nvSpPr>
        <p:spPr>
          <a:xfrm>
            <a:off x="1691750" y="3106204"/>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7" name="Google Shape;387;p24"/>
          <p:cNvSpPr txBox="1">
            <a:spLocks noGrp="1"/>
          </p:cNvSpPr>
          <p:nvPr>
            <p:ph type="subTitle" idx="6"/>
          </p:nvPr>
        </p:nvSpPr>
        <p:spPr>
          <a:xfrm>
            <a:off x="1691739" y="3461404"/>
            <a:ext cx="2256900" cy="750300"/>
          </a:xfrm>
          <a:prstGeom prst="rect">
            <a:avLst/>
          </a:prstGeom>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400"/>
            </a:lvl1pPr>
            <a:lvl2pPr lvl="1" algn="ctr" rtl="0">
              <a:lnSpc>
                <a:spcPct val="100000"/>
              </a:lnSpc>
              <a:spcBef>
                <a:spcPts val="12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24"/>
          <p:cNvSpPr txBox="1">
            <a:spLocks noGrp="1"/>
          </p:cNvSpPr>
          <p:nvPr>
            <p:ph type="title" idx="7"/>
          </p:nvPr>
        </p:nvSpPr>
        <p:spPr>
          <a:xfrm>
            <a:off x="5199000" y="3106204"/>
            <a:ext cx="2256900" cy="26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9" name="Google Shape;389;p24"/>
          <p:cNvSpPr txBox="1">
            <a:spLocks noGrp="1"/>
          </p:cNvSpPr>
          <p:nvPr>
            <p:ph type="subTitle" idx="8"/>
          </p:nvPr>
        </p:nvSpPr>
        <p:spPr>
          <a:xfrm>
            <a:off x="5198989" y="3461404"/>
            <a:ext cx="22569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90"/>
        <p:cNvGrpSpPr/>
        <p:nvPr/>
      </p:nvGrpSpPr>
      <p:grpSpPr>
        <a:xfrm>
          <a:off x="0" y="0"/>
          <a:ext cx="0" cy="0"/>
          <a:chOff x="0" y="0"/>
          <a:chExt cx="0" cy="0"/>
        </a:xfrm>
      </p:grpSpPr>
      <p:grpSp>
        <p:nvGrpSpPr>
          <p:cNvPr id="391" name="Google Shape;391;p25"/>
          <p:cNvGrpSpPr/>
          <p:nvPr/>
        </p:nvGrpSpPr>
        <p:grpSpPr>
          <a:xfrm>
            <a:off x="358350" y="258050"/>
            <a:ext cx="8428950" cy="4627500"/>
            <a:chOff x="358350" y="258050"/>
            <a:chExt cx="8428950" cy="4627500"/>
          </a:xfrm>
        </p:grpSpPr>
        <p:sp>
          <p:nvSpPr>
            <p:cNvPr id="392" name="Google Shape;392;p2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5"/>
            <p:cNvGrpSpPr/>
            <p:nvPr/>
          </p:nvGrpSpPr>
          <p:grpSpPr>
            <a:xfrm rot="10800000" flipH="1">
              <a:off x="4159199" y="4657459"/>
              <a:ext cx="825589" cy="93999"/>
              <a:chOff x="5718423" y="809024"/>
              <a:chExt cx="830071" cy="94500"/>
            </a:xfrm>
          </p:grpSpPr>
          <p:sp>
            <p:nvSpPr>
              <p:cNvPr id="395" name="Google Shape;395;p2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5"/>
            <p:cNvGrpSpPr/>
            <p:nvPr/>
          </p:nvGrpSpPr>
          <p:grpSpPr>
            <a:xfrm>
              <a:off x="720000" y="407061"/>
              <a:ext cx="7704000" cy="262500"/>
              <a:chOff x="433208" y="393425"/>
              <a:chExt cx="7704000" cy="262500"/>
            </a:xfrm>
          </p:grpSpPr>
          <p:sp>
            <p:nvSpPr>
              <p:cNvPr id="400" name="Google Shape;400;p2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25"/>
              <p:cNvGrpSpPr/>
              <p:nvPr/>
            </p:nvGrpSpPr>
            <p:grpSpPr>
              <a:xfrm rot="10800000" flipH="1">
                <a:off x="543498" y="483688"/>
                <a:ext cx="429322" cy="93999"/>
                <a:chOff x="5840230" y="744468"/>
                <a:chExt cx="431653" cy="94500"/>
              </a:xfrm>
            </p:grpSpPr>
            <p:sp>
              <p:nvSpPr>
                <p:cNvPr id="402" name="Google Shape;402;p2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05" name="Google Shape;405;p25"/>
          <p:cNvSpPr txBox="1">
            <a:spLocks noGrp="1"/>
          </p:cNvSpPr>
          <p:nvPr>
            <p:ph type="title"/>
          </p:nvPr>
        </p:nvSpPr>
        <p:spPr>
          <a:xfrm>
            <a:off x="720000" y="685946"/>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6" name="Google Shape;406;p25"/>
          <p:cNvSpPr txBox="1">
            <a:spLocks noGrp="1"/>
          </p:cNvSpPr>
          <p:nvPr>
            <p:ph type="title" idx="2"/>
          </p:nvPr>
        </p:nvSpPr>
        <p:spPr>
          <a:xfrm>
            <a:off x="954900" y="19077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07" name="Google Shape;407;p25"/>
          <p:cNvSpPr txBox="1">
            <a:spLocks noGrp="1"/>
          </p:cNvSpPr>
          <p:nvPr>
            <p:ph type="subTitle" idx="1"/>
          </p:nvPr>
        </p:nvSpPr>
        <p:spPr>
          <a:xfrm>
            <a:off x="720000" y="2300121"/>
            <a:ext cx="2305500" cy="71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 name="Google Shape;408;p25"/>
          <p:cNvSpPr txBox="1">
            <a:spLocks noGrp="1"/>
          </p:cNvSpPr>
          <p:nvPr>
            <p:ph type="title" idx="3"/>
          </p:nvPr>
        </p:nvSpPr>
        <p:spPr>
          <a:xfrm>
            <a:off x="3654173" y="19077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09" name="Google Shape;409;p25"/>
          <p:cNvSpPr txBox="1">
            <a:spLocks noGrp="1"/>
          </p:cNvSpPr>
          <p:nvPr>
            <p:ph type="subTitle" idx="4"/>
          </p:nvPr>
        </p:nvSpPr>
        <p:spPr>
          <a:xfrm>
            <a:off x="3419273" y="2296221"/>
            <a:ext cx="23055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0" name="Google Shape;410;p25"/>
          <p:cNvSpPr txBox="1">
            <a:spLocks noGrp="1"/>
          </p:cNvSpPr>
          <p:nvPr>
            <p:ph type="title" idx="5"/>
          </p:nvPr>
        </p:nvSpPr>
        <p:spPr>
          <a:xfrm>
            <a:off x="954900" y="34913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1" name="Google Shape;411;p25"/>
          <p:cNvSpPr txBox="1">
            <a:spLocks noGrp="1"/>
          </p:cNvSpPr>
          <p:nvPr>
            <p:ph type="subTitle" idx="6"/>
          </p:nvPr>
        </p:nvSpPr>
        <p:spPr>
          <a:xfrm>
            <a:off x="720000" y="3888453"/>
            <a:ext cx="23055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25"/>
          <p:cNvSpPr txBox="1">
            <a:spLocks noGrp="1"/>
          </p:cNvSpPr>
          <p:nvPr>
            <p:ph type="title" idx="7"/>
          </p:nvPr>
        </p:nvSpPr>
        <p:spPr>
          <a:xfrm>
            <a:off x="3654173" y="34913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3" name="Google Shape;413;p25"/>
          <p:cNvSpPr txBox="1">
            <a:spLocks noGrp="1"/>
          </p:cNvSpPr>
          <p:nvPr>
            <p:ph type="subTitle" idx="8"/>
          </p:nvPr>
        </p:nvSpPr>
        <p:spPr>
          <a:xfrm>
            <a:off x="3419273" y="3888453"/>
            <a:ext cx="23055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25"/>
          <p:cNvSpPr txBox="1">
            <a:spLocks noGrp="1"/>
          </p:cNvSpPr>
          <p:nvPr>
            <p:ph type="title" idx="9"/>
          </p:nvPr>
        </p:nvSpPr>
        <p:spPr>
          <a:xfrm>
            <a:off x="6353444" y="19077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5" name="Google Shape;415;p25"/>
          <p:cNvSpPr txBox="1">
            <a:spLocks noGrp="1"/>
          </p:cNvSpPr>
          <p:nvPr>
            <p:ph type="subTitle" idx="13"/>
          </p:nvPr>
        </p:nvSpPr>
        <p:spPr>
          <a:xfrm>
            <a:off x="6118544" y="2296221"/>
            <a:ext cx="23055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25"/>
          <p:cNvSpPr txBox="1">
            <a:spLocks noGrp="1"/>
          </p:cNvSpPr>
          <p:nvPr>
            <p:ph type="title" idx="14"/>
          </p:nvPr>
        </p:nvSpPr>
        <p:spPr>
          <a:xfrm>
            <a:off x="6353444" y="3491375"/>
            <a:ext cx="1835700" cy="2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7" name="Google Shape;417;p25"/>
          <p:cNvSpPr txBox="1">
            <a:spLocks noGrp="1"/>
          </p:cNvSpPr>
          <p:nvPr>
            <p:ph type="subTitle" idx="15"/>
          </p:nvPr>
        </p:nvSpPr>
        <p:spPr>
          <a:xfrm>
            <a:off x="6118544" y="3888453"/>
            <a:ext cx="23055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418"/>
        <p:cNvGrpSpPr/>
        <p:nvPr/>
      </p:nvGrpSpPr>
      <p:grpSpPr>
        <a:xfrm>
          <a:off x="0" y="0"/>
          <a:ext cx="0" cy="0"/>
          <a:chOff x="0" y="0"/>
          <a:chExt cx="0" cy="0"/>
        </a:xfrm>
      </p:grpSpPr>
      <p:grpSp>
        <p:nvGrpSpPr>
          <p:cNvPr id="419" name="Google Shape;419;p26"/>
          <p:cNvGrpSpPr/>
          <p:nvPr/>
        </p:nvGrpSpPr>
        <p:grpSpPr>
          <a:xfrm>
            <a:off x="358350" y="258050"/>
            <a:ext cx="8428950" cy="4627500"/>
            <a:chOff x="358350" y="258050"/>
            <a:chExt cx="8428950" cy="4627500"/>
          </a:xfrm>
        </p:grpSpPr>
        <p:sp>
          <p:nvSpPr>
            <p:cNvPr id="420" name="Google Shape;420;p2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26"/>
            <p:cNvGrpSpPr/>
            <p:nvPr/>
          </p:nvGrpSpPr>
          <p:grpSpPr>
            <a:xfrm rot="10800000" flipH="1">
              <a:off x="4159199" y="4657459"/>
              <a:ext cx="825589" cy="93999"/>
              <a:chOff x="5718423" y="809024"/>
              <a:chExt cx="830071" cy="94500"/>
            </a:xfrm>
          </p:grpSpPr>
          <p:sp>
            <p:nvSpPr>
              <p:cNvPr id="423" name="Google Shape;423;p2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6"/>
            <p:cNvGrpSpPr/>
            <p:nvPr/>
          </p:nvGrpSpPr>
          <p:grpSpPr>
            <a:xfrm>
              <a:off x="720000" y="407061"/>
              <a:ext cx="7704000" cy="262500"/>
              <a:chOff x="433208" y="393425"/>
              <a:chExt cx="7704000" cy="262500"/>
            </a:xfrm>
          </p:grpSpPr>
          <p:sp>
            <p:nvSpPr>
              <p:cNvPr id="428" name="Google Shape;428;p2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26"/>
              <p:cNvGrpSpPr/>
              <p:nvPr/>
            </p:nvGrpSpPr>
            <p:grpSpPr>
              <a:xfrm rot="10800000" flipH="1">
                <a:off x="543498" y="483688"/>
                <a:ext cx="429322" cy="93999"/>
                <a:chOff x="5840230" y="744468"/>
                <a:chExt cx="431653" cy="94500"/>
              </a:xfrm>
            </p:grpSpPr>
            <p:sp>
              <p:nvSpPr>
                <p:cNvPr id="430" name="Google Shape;430;p2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33" name="Google Shape;433;p26"/>
          <p:cNvSpPr txBox="1">
            <a:spLocks noGrp="1"/>
          </p:cNvSpPr>
          <p:nvPr>
            <p:ph type="title" hasCustomPrompt="1"/>
          </p:nvPr>
        </p:nvSpPr>
        <p:spPr>
          <a:xfrm>
            <a:off x="2011429" y="1813593"/>
            <a:ext cx="20694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3000"/>
            </a:lvl1pPr>
            <a:lvl2pPr lvl="1" algn="ctr" rtl="0">
              <a:spcBef>
                <a:spcPts val="0"/>
              </a:spcBef>
              <a:spcAft>
                <a:spcPts val="0"/>
              </a:spcAft>
              <a:buSzPts val="7200"/>
              <a:buFont typeface="DM Serif Text"/>
              <a:buNone/>
              <a:defRPr sz="7200">
                <a:latin typeface="DM Serif Text"/>
                <a:ea typeface="DM Serif Text"/>
                <a:cs typeface="DM Serif Text"/>
                <a:sym typeface="DM Serif Text"/>
              </a:defRPr>
            </a:lvl2pPr>
            <a:lvl3pPr lvl="2" algn="ctr" rtl="0">
              <a:spcBef>
                <a:spcPts val="0"/>
              </a:spcBef>
              <a:spcAft>
                <a:spcPts val="0"/>
              </a:spcAft>
              <a:buSzPts val="7200"/>
              <a:buFont typeface="DM Serif Text"/>
              <a:buNone/>
              <a:defRPr sz="7200">
                <a:latin typeface="DM Serif Text"/>
                <a:ea typeface="DM Serif Text"/>
                <a:cs typeface="DM Serif Text"/>
                <a:sym typeface="DM Serif Text"/>
              </a:defRPr>
            </a:lvl3pPr>
            <a:lvl4pPr lvl="3" algn="ctr" rtl="0">
              <a:spcBef>
                <a:spcPts val="0"/>
              </a:spcBef>
              <a:spcAft>
                <a:spcPts val="0"/>
              </a:spcAft>
              <a:buSzPts val="7200"/>
              <a:buFont typeface="DM Serif Text"/>
              <a:buNone/>
              <a:defRPr sz="7200">
                <a:latin typeface="DM Serif Text"/>
                <a:ea typeface="DM Serif Text"/>
                <a:cs typeface="DM Serif Text"/>
                <a:sym typeface="DM Serif Text"/>
              </a:defRPr>
            </a:lvl4pPr>
            <a:lvl5pPr lvl="4" algn="ctr" rtl="0">
              <a:spcBef>
                <a:spcPts val="0"/>
              </a:spcBef>
              <a:spcAft>
                <a:spcPts val="0"/>
              </a:spcAft>
              <a:buSzPts val="7200"/>
              <a:buFont typeface="DM Serif Text"/>
              <a:buNone/>
              <a:defRPr sz="7200">
                <a:latin typeface="DM Serif Text"/>
                <a:ea typeface="DM Serif Text"/>
                <a:cs typeface="DM Serif Text"/>
                <a:sym typeface="DM Serif Text"/>
              </a:defRPr>
            </a:lvl5pPr>
            <a:lvl6pPr lvl="5" algn="ctr" rtl="0">
              <a:spcBef>
                <a:spcPts val="0"/>
              </a:spcBef>
              <a:spcAft>
                <a:spcPts val="0"/>
              </a:spcAft>
              <a:buSzPts val="7200"/>
              <a:buFont typeface="DM Serif Text"/>
              <a:buNone/>
              <a:defRPr sz="7200">
                <a:latin typeface="DM Serif Text"/>
                <a:ea typeface="DM Serif Text"/>
                <a:cs typeface="DM Serif Text"/>
                <a:sym typeface="DM Serif Text"/>
              </a:defRPr>
            </a:lvl6pPr>
            <a:lvl7pPr lvl="6" algn="ctr" rtl="0">
              <a:spcBef>
                <a:spcPts val="0"/>
              </a:spcBef>
              <a:spcAft>
                <a:spcPts val="0"/>
              </a:spcAft>
              <a:buSzPts val="7200"/>
              <a:buFont typeface="DM Serif Text"/>
              <a:buNone/>
              <a:defRPr sz="7200">
                <a:latin typeface="DM Serif Text"/>
                <a:ea typeface="DM Serif Text"/>
                <a:cs typeface="DM Serif Text"/>
                <a:sym typeface="DM Serif Text"/>
              </a:defRPr>
            </a:lvl7pPr>
            <a:lvl8pPr lvl="7" algn="ctr" rtl="0">
              <a:spcBef>
                <a:spcPts val="0"/>
              </a:spcBef>
              <a:spcAft>
                <a:spcPts val="0"/>
              </a:spcAft>
              <a:buSzPts val="7200"/>
              <a:buFont typeface="DM Serif Text"/>
              <a:buNone/>
              <a:defRPr sz="7200">
                <a:latin typeface="DM Serif Text"/>
                <a:ea typeface="DM Serif Text"/>
                <a:cs typeface="DM Serif Text"/>
                <a:sym typeface="DM Serif Text"/>
              </a:defRPr>
            </a:lvl8pPr>
            <a:lvl9pPr lvl="8" algn="ctr" rtl="0">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434" name="Google Shape;434;p26"/>
          <p:cNvSpPr txBox="1">
            <a:spLocks noGrp="1"/>
          </p:cNvSpPr>
          <p:nvPr>
            <p:ph type="subTitle" idx="1"/>
          </p:nvPr>
        </p:nvSpPr>
        <p:spPr>
          <a:xfrm>
            <a:off x="2011579" y="2994376"/>
            <a:ext cx="20694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6"/>
          <p:cNvSpPr txBox="1">
            <a:spLocks noGrp="1"/>
          </p:cNvSpPr>
          <p:nvPr>
            <p:ph type="title" idx="2" hasCustomPrompt="1"/>
          </p:nvPr>
        </p:nvSpPr>
        <p:spPr>
          <a:xfrm>
            <a:off x="5072095" y="2283636"/>
            <a:ext cx="20694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3000"/>
            </a:lvl1pPr>
            <a:lvl2pPr lvl="1" algn="ctr" rtl="0">
              <a:spcBef>
                <a:spcPts val="0"/>
              </a:spcBef>
              <a:spcAft>
                <a:spcPts val="0"/>
              </a:spcAft>
              <a:buSzPts val="7200"/>
              <a:buFont typeface="DM Serif Text"/>
              <a:buNone/>
              <a:defRPr sz="7200">
                <a:latin typeface="DM Serif Text"/>
                <a:ea typeface="DM Serif Text"/>
                <a:cs typeface="DM Serif Text"/>
                <a:sym typeface="DM Serif Text"/>
              </a:defRPr>
            </a:lvl2pPr>
            <a:lvl3pPr lvl="2" algn="ctr" rtl="0">
              <a:spcBef>
                <a:spcPts val="0"/>
              </a:spcBef>
              <a:spcAft>
                <a:spcPts val="0"/>
              </a:spcAft>
              <a:buSzPts val="7200"/>
              <a:buFont typeface="DM Serif Text"/>
              <a:buNone/>
              <a:defRPr sz="7200">
                <a:latin typeface="DM Serif Text"/>
                <a:ea typeface="DM Serif Text"/>
                <a:cs typeface="DM Serif Text"/>
                <a:sym typeface="DM Serif Text"/>
              </a:defRPr>
            </a:lvl3pPr>
            <a:lvl4pPr lvl="3" algn="ctr" rtl="0">
              <a:spcBef>
                <a:spcPts val="0"/>
              </a:spcBef>
              <a:spcAft>
                <a:spcPts val="0"/>
              </a:spcAft>
              <a:buSzPts val="7200"/>
              <a:buFont typeface="DM Serif Text"/>
              <a:buNone/>
              <a:defRPr sz="7200">
                <a:latin typeface="DM Serif Text"/>
                <a:ea typeface="DM Serif Text"/>
                <a:cs typeface="DM Serif Text"/>
                <a:sym typeface="DM Serif Text"/>
              </a:defRPr>
            </a:lvl4pPr>
            <a:lvl5pPr lvl="4" algn="ctr" rtl="0">
              <a:spcBef>
                <a:spcPts val="0"/>
              </a:spcBef>
              <a:spcAft>
                <a:spcPts val="0"/>
              </a:spcAft>
              <a:buSzPts val="7200"/>
              <a:buFont typeface="DM Serif Text"/>
              <a:buNone/>
              <a:defRPr sz="7200">
                <a:latin typeface="DM Serif Text"/>
                <a:ea typeface="DM Serif Text"/>
                <a:cs typeface="DM Serif Text"/>
                <a:sym typeface="DM Serif Text"/>
              </a:defRPr>
            </a:lvl5pPr>
            <a:lvl6pPr lvl="5" algn="ctr" rtl="0">
              <a:spcBef>
                <a:spcPts val="0"/>
              </a:spcBef>
              <a:spcAft>
                <a:spcPts val="0"/>
              </a:spcAft>
              <a:buSzPts val="7200"/>
              <a:buFont typeface="DM Serif Text"/>
              <a:buNone/>
              <a:defRPr sz="7200">
                <a:latin typeface="DM Serif Text"/>
                <a:ea typeface="DM Serif Text"/>
                <a:cs typeface="DM Serif Text"/>
                <a:sym typeface="DM Serif Text"/>
              </a:defRPr>
            </a:lvl6pPr>
            <a:lvl7pPr lvl="6" algn="ctr" rtl="0">
              <a:spcBef>
                <a:spcPts val="0"/>
              </a:spcBef>
              <a:spcAft>
                <a:spcPts val="0"/>
              </a:spcAft>
              <a:buSzPts val="7200"/>
              <a:buFont typeface="DM Serif Text"/>
              <a:buNone/>
              <a:defRPr sz="7200">
                <a:latin typeface="DM Serif Text"/>
                <a:ea typeface="DM Serif Text"/>
                <a:cs typeface="DM Serif Text"/>
                <a:sym typeface="DM Serif Text"/>
              </a:defRPr>
            </a:lvl7pPr>
            <a:lvl8pPr lvl="7" algn="ctr" rtl="0">
              <a:spcBef>
                <a:spcPts val="0"/>
              </a:spcBef>
              <a:spcAft>
                <a:spcPts val="0"/>
              </a:spcAft>
              <a:buSzPts val="7200"/>
              <a:buFont typeface="DM Serif Text"/>
              <a:buNone/>
              <a:defRPr sz="7200">
                <a:latin typeface="DM Serif Text"/>
                <a:ea typeface="DM Serif Text"/>
                <a:cs typeface="DM Serif Text"/>
                <a:sym typeface="DM Serif Text"/>
              </a:defRPr>
            </a:lvl8pPr>
            <a:lvl9pPr lvl="8" algn="ctr" rtl="0">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436" name="Google Shape;436;p26"/>
          <p:cNvSpPr txBox="1">
            <a:spLocks noGrp="1"/>
          </p:cNvSpPr>
          <p:nvPr>
            <p:ph type="subTitle" idx="3"/>
          </p:nvPr>
        </p:nvSpPr>
        <p:spPr>
          <a:xfrm>
            <a:off x="5072095" y="3464418"/>
            <a:ext cx="20694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6"/>
          <p:cNvSpPr txBox="1">
            <a:spLocks noGrp="1"/>
          </p:cNvSpPr>
          <p:nvPr>
            <p:ph type="subTitle" idx="4"/>
          </p:nvPr>
        </p:nvSpPr>
        <p:spPr>
          <a:xfrm>
            <a:off x="2241046" y="2561682"/>
            <a:ext cx="1624800" cy="24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DM Serif Text"/>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a:endParaRPr/>
          </a:p>
        </p:txBody>
      </p:sp>
      <p:sp>
        <p:nvSpPr>
          <p:cNvPr id="438" name="Google Shape;438;p26"/>
          <p:cNvSpPr txBox="1">
            <a:spLocks noGrp="1"/>
          </p:cNvSpPr>
          <p:nvPr>
            <p:ph type="subTitle" idx="5"/>
          </p:nvPr>
        </p:nvSpPr>
        <p:spPr>
          <a:xfrm>
            <a:off x="5300699" y="3031725"/>
            <a:ext cx="1624800" cy="24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DM Serif Text"/>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439"/>
        <p:cNvGrpSpPr/>
        <p:nvPr/>
      </p:nvGrpSpPr>
      <p:grpSpPr>
        <a:xfrm>
          <a:off x="0" y="0"/>
          <a:ext cx="0" cy="0"/>
          <a:chOff x="0" y="0"/>
          <a:chExt cx="0" cy="0"/>
        </a:xfrm>
      </p:grpSpPr>
      <p:grpSp>
        <p:nvGrpSpPr>
          <p:cNvPr id="440" name="Google Shape;440;p27"/>
          <p:cNvGrpSpPr/>
          <p:nvPr/>
        </p:nvGrpSpPr>
        <p:grpSpPr>
          <a:xfrm>
            <a:off x="358350" y="258050"/>
            <a:ext cx="8428950" cy="4627500"/>
            <a:chOff x="358350" y="258050"/>
            <a:chExt cx="8428950" cy="4627500"/>
          </a:xfrm>
        </p:grpSpPr>
        <p:sp>
          <p:nvSpPr>
            <p:cNvPr id="441" name="Google Shape;441;p2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7"/>
            <p:cNvGrpSpPr/>
            <p:nvPr/>
          </p:nvGrpSpPr>
          <p:grpSpPr>
            <a:xfrm rot="10800000" flipH="1">
              <a:off x="4159199" y="4657459"/>
              <a:ext cx="825589" cy="93999"/>
              <a:chOff x="5718423" y="809024"/>
              <a:chExt cx="830071" cy="94500"/>
            </a:xfrm>
          </p:grpSpPr>
          <p:sp>
            <p:nvSpPr>
              <p:cNvPr id="444" name="Google Shape;444;p2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7"/>
            <p:cNvGrpSpPr/>
            <p:nvPr/>
          </p:nvGrpSpPr>
          <p:grpSpPr>
            <a:xfrm>
              <a:off x="720000" y="407061"/>
              <a:ext cx="7704000" cy="262500"/>
              <a:chOff x="433208" y="393425"/>
              <a:chExt cx="7704000" cy="262500"/>
            </a:xfrm>
          </p:grpSpPr>
          <p:sp>
            <p:nvSpPr>
              <p:cNvPr id="449" name="Google Shape;449;p2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7"/>
              <p:cNvGrpSpPr/>
              <p:nvPr/>
            </p:nvGrpSpPr>
            <p:grpSpPr>
              <a:xfrm rot="10800000" flipH="1">
                <a:off x="543498" y="483688"/>
                <a:ext cx="429322" cy="93999"/>
                <a:chOff x="5840230" y="744468"/>
                <a:chExt cx="431653" cy="94500"/>
              </a:xfrm>
            </p:grpSpPr>
            <p:sp>
              <p:nvSpPr>
                <p:cNvPr id="451" name="Google Shape;451;p2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54" name="Google Shape;454;p27"/>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455"/>
        <p:cNvGrpSpPr/>
        <p:nvPr/>
      </p:nvGrpSpPr>
      <p:grpSpPr>
        <a:xfrm>
          <a:off x="0" y="0"/>
          <a:ext cx="0" cy="0"/>
          <a:chOff x="0" y="0"/>
          <a:chExt cx="0" cy="0"/>
        </a:xfrm>
      </p:grpSpPr>
      <p:grpSp>
        <p:nvGrpSpPr>
          <p:cNvPr id="456" name="Google Shape;456;p28"/>
          <p:cNvGrpSpPr/>
          <p:nvPr/>
        </p:nvGrpSpPr>
        <p:grpSpPr>
          <a:xfrm>
            <a:off x="358350" y="258050"/>
            <a:ext cx="8428950" cy="4627500"/>
            <a:chOff x="358350" y="258050"/>
            <a:chExt cx="8428950" cy="4627500"/>
          </a:xfrm>
        </p:grpSpPr>
        <p:sp>
          <p:nvSpPr>
            <p:cNvPr id="457" name="Google Shape;457;p2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8"/>
            <p:cNvGrpSpPr/>
            <p:nvPr/>
          </p:nvGrpSpPr>
          <p:grpSpPr>
            <a:xfrm rot="10800000" flipH="1">
              <a:off x="4159199" y="4657459"/>
              <a:ext cx="825589" cy="93999"/>
              <a:chOff x="5718423" y="809024"/>
              <a:chExt cx="830071" cy="94500"/>
            </a:xfrm>
          </p:grpSpPr>
          <p:sp>
            <p:nvSpPr>
              <p:cNvPr id="460" name="Google Shape;460;p2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8"/>
            <p:cNvGrpSpPr/>
            <p:nvPr/>
          </p:nvGrpSpPr>
          <p:grpSpPr>
            <a:xfrm>
              <a:off x="720000" y="407061"/>
              <a:ext cx="7704000" cy="262500"/>
              <a:chOff x="433208" y="393425"/>
              <a:chExt cx="7704000" cy="262500"/>
            </a:xfrm>
          </p:grpSpPr>
          <p:sp>
            <p:nvSpPr>
              <p:cNvPr id="465" name="Google Shape;465;p2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28"/>
              <p:cNvGrpSpPr/>
              <p:nvPr/>
            </p:nvGrpSpPr>
            <p:grpSpPr>
              <a:xfrm rot="10800000" flipH="1">
                <a:off x="543498" y="483688"/>
                <a:ext cx="429322" cy="93999"/>
                <a:chOff x="5840230" y="744468"/>
                <a:chExt cx="431653" cy="94500"/>
              </a:xfrm>
            </p:grpSpPr>
            <p:sp>
              <p:nvSpPr>
                <p:cNvPr id="467" name="Google Shape;467;p2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 name="Google Shape;470;p28"/>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13">
    <p:spTree>
      <p:nvGrpSpPr>
        <p:cNvPr id="1" name="Shape 471"/>
        <p:cNvGrpSpPr/>
        <p:nvPr/>
      </p:nvGrpSpPr>
      <p:grpSpPr>
        <a:xfrm>
          <a:off x="0" y="0"/>
          <a:ext cx="0" cy="0"/>
          <a:chOff x="0" y="0"/>
          <a:chExt cx="0" cy="0"/>
        </a:xfrm>
      </p:grpSpPr>
      <p:grpSp>
        <p:nvGrpSpPr>
          <p:cNvPr id="472" name="Google Shape;472;p29"/>
          <p:cNvGrpSpPr/>
          <p:nvPr/>
        </p:nvGrpSpPr>
        <p:grpSpPr>
          <a:xfrm>
            <a:off x="358350" y="258050"/>
            <a:ext cx="8428950" cy="4627500"/>
            <a:chOff x="358350" y="258050"/>
            <a:chExt cx="8428950" cy="4627500"/>
          </a:xfrm>
        </p:grpSpPr>
        <p:sp>
          <p:nvSpPr>
            <p:cNvPr id="473" name="Google Shape;473;p2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10800000" flipH="1">
              <a:off x="4159199" y="4657459"/>
              <a:ext cx="825589" cy="93999"/>
              <a:chOff x="5718423" y="809024"/>
              <a:chExt cx="830071" cy="94500"/>
            </a:xfrm>
          </p:grpSpPr>
          <p:sp>
            <p:nvSpPr>
              <p:cNvPr id="476" name="Google Shape;476;p2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9"/>
            <p:cNvGrpSpPr/>
            <p:nvPr/>
          </p:nvGrpSpPr>
          <p:grpSpPr>
            <a:xfrm>
              <a:off x="720000" y="407061"/>
              <a:ext cx="7704000" cy="262500"/>
              <a:chOff x="433208" y="393425"/>
              <a:chExt cx="7704000" cy="262500"/>
            </a:xfrm>
          </p:grpSpPr>
          <p:sp>
            <p:nvSpPr>
              <p:cNvPr id="481" name="Google Shape;481;p2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10800000" flipH="1">
                <a:off x="543498" y="483688"/>
                <a:ext cx="429322" cy="93999"/>
                <a:chOff x="5840230" y="744468"/>
                <a:chExt cx="431653" cy="94500"/>
              </a:xfrm>
            </p:grpSpPr>
            <p:sp>
              <p:nvSpPr>
                <p:cNvPr id="483" name="Google Shape;483;p2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86" name="Google Shape;486;p29"/>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7" name="Google Shape;487;p29"/>
          <p:cNvGrpSpPr/>
          <p:nvPr/>
        </p:nvGrpSpPr>
        <p:grpSpPr>
          <a:xfrm>
            <a:off x="1131725" y="1445600"/>
            <a:ext cx="6880555" cy="2933782"/>
            <a:chOff x="358352" y="258060"/>
            <a:chExt cx="8428954" cy="3594000"/>
          </a:xfrm>
        </p:grpSpPr>
        <p:sp>
          <p:nvSpPr>
            <p:cNvPr id="488" name="Google Shape;488;p29"/>
            <p:cNvSpPr/>
            <p:nvPr/>
          </p:nvSpPr>
          <p:spPr>
            <a:xfrm>
              <a:off x="358352" y="258060"/>
              <a:ext cx="8427300" cy="3594000"/>
            </a:xfrm>
            <a:prstGeom prst="roundRect">
              <a:avLst>
                <a:gd name="adj" fmla="val 5555"/>
              </a:avLst>
            </a:prstGeom>
            <a:solidFill>
              <a:schemeClr val="lt1"/>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60006" y="258060"/>
              <a:ext cx="8427300" cy="3594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9"/>
            <p:cNvGrpSpPr/>
            <p:nvPr/>
          </p:nvGrpSpPr>
          <p:grpSpPr>
            <a:xfrm>
              <a:off x="720000" y="407061"/>
              <a:ext cx="7704000" cy="262500"/>
              <a:chOff x="433208" y="393425"/>
              <a:chExt cx="7704000" cy="262500"/>
            </a:xfrm>
          </p:grpSpPr>
          <p:sp>
            <p:nvSpPr>
              <p:cNvPr id="491" name="Google Shape;491;p2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9"/>
              <p:cNvGrpSpPr/>
              <p:nvPr/>
            </p:nvGrpSpPr>
            <p:grpSpPr>
              <a:xfrm rot="10800000" flipH="1">
                <a:off x="543498" y="483688"/>
                <a:ext cx="429322" cy="93999"/>
                <a:chOff x="5840230" y="744468"/>
                <a:chExt cx="431653" cy="94500"/>
              </a:xfrm>
            </p:grpSpPr>
            <p:sp>
              <p:nvSpPr>
                <p:cNvPr id="493" name="Google Shape;493;p29"/>
                <p:cNvSpPr/>
                <p:nvPr/>
              </p:nvSpPr>
              <p:spPr>
                <a:xfrm>
                  <a:off x="5840230" y="744468"/>
                  <a:ext cx="94500" cy="94500"/>
                </a:xfrm>
                <a:prstGeom prst="ellipse">
                  <a:avLst/>
                </a:prstGeom>
                <a:solidFill>
                  <a:schemeClr val="accent2"/>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6008807" y="744468"/>
                  <a:ext cx="94500" cy="94500"/>
                </a:xfrm>
                <a:prstGeom prst="ellipse">
                  <a:avLst/>
                </a:prstGeom>
                <a:solidFill>
                  <a:schemeClr val="accent4"/>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6177384" y="744468"/>
                  <a:ext cx="94500" cy="94500"/>
                </a:xfrm>
                <a:prstGeom prst="ellipse">
                  <a:avLst/>
                </a:prstGeom>
                <a:solidFill>
                  <a:schemeClr val="lt1"/>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496"/>
        <p:cNvGrpSpPr/>
        <p:nvPr/>
      </p:nvGrpSpPr>
      <p:grpSpPr>
        <a:xfrm>
          <a:off x="0" y="0"/>
          <a:ext cx="0" cy="0"/>
          <a:chOff x="0" y="0"/>
          <a:chExt cx="0" cy="0"/>
        </a:xfrm>
      </p:grpSpPr>
      <p:grpSp>
        <p:nvGrpSpPr>
          <p:cNvPr id="497" name="Google Shape;497;p30"/>
          <p:cNvGrpSpPr/>
          <p:nvPr/>
        </p:nvGrpSpPr>
        <p:grpSpPr>
          <a:xfrm>
            <a:off x="358350" y="258050"/>
            <a:ext cx="8428950" cy="4627500"/>
            <a:chOff x="358350" y="258050"/>
            <a:chExt cx="8428950" cy="4627500"/>
          </a:xfrm>
        </p:grpSpPr>
        <p:sp>
          <p:nvSpPr>
            <p:cNvPr id="498" name="Google Shape;498;p3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0"/>
            <p:cNvGrpSpPr/>
            <p:nvPr/>
          </p:nvGrpSpPr>
          <p:grpSpPr>
            <a:xfrm rot="10800000" flipH="1">
              <a:off x="4159199" y="4657459"/>
              <a:ext cx="825589" cy="93999"/>
              <a:chOff x="5718423" y="809024"/>
              <a:chExt cx="830071" cy="94500"/>
            </a:xfrm>
          </p:grpSpPr>
          <p:sp>
            <p:nvSpPr>
              <p:cNvPr id="501" name="Google Shape;501;p3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30"/>
            <p:cNvGrpSpPr/>
            <p:nvPr/>
          </p:nvGrpSpPr>
          <p:grpSpPr>
            <a:xfrm>
              <a:off x="720000" y="407061"/>
              <a:ext cx="7704000" cy="262500"/>
              <a:chOff x="433208" y="393425"/>
              <a:chExt cx="7704000" cy="262500"/>
            </a:xfrm>
          </p:grpSpPr>
          <p:sp>
            <p:nvSpPr>
              <p:cNvPr id="506" name="Google Shape;506;p3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0"/>
              <p:cNvGrpSpPr/>
              <p:nvPr/>
            </p:nvGrpSpPr>
            <p:grpSpPr>
              <a:xfrm rot="10800000" flipH="1">
                <a:off x="543498" y="483688"/>
                <a:ext cx="429322" cy="93999"/>
                <a:chOff x="5840230" y="744468"/>
                <a:chExt cx="431653" cy="94500"/>
              </a:xfrm>
            </p:grpSpPr>
            <p:sp>
              <p:nvSpPr>
                <p:cNvPr id="508" name="Google Shape;508;p3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1" name="Google Shape;511;p30"/>
          <p:cNvSpPr txBox="1">
            <a:spLocks noGrp="1"/>
          </p:cNvSpPr>
          <p:nvPr>
            <p:ph type="ctrTitle"/>
          </p:nvPr>
        </p:nvSpPr>
        <p:spPr>
          <a:xfrm>
            <a:off x="4572196" y="993025"/>
            <a:ext cx="3852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12" name="Google Shape;512;p30"/>
          <p:cNvSpPr txBox="1">
            <a:spLocks noGrp="1"/>
          </p:cNvSpPr>
          <p:nvPr>
            <p:ph type="subTitle" idx="1"/>
          </p:nvPr>
        </p:nvSpPr>
        <p:spPr>
          <a:xfrm>
            <a:off x="4850896" y="1875358"/>
            <a:ext cx="3294600" cy="119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13" name="Google Shape;513;p30"/>
          <p:cNvSpPr txBox="1"/>
          <p:nvPr/>
        </p:nvSpPr>
        <p:spPr>
          <a:xfrm>
            <a:off x="4572000" y="4153200"/>
            <a:ext cx="3851100" cy="4503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lang="en" sz="9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900">
                <a:solidFill>
                  <a:schemeClr val="dk1"/>
                </a:solidFill>
                <a:latin typeface="Quicksand"/>
                <a:ea typeface="Quicksand"/>
                <a:cs typeface="Quicksand"/>
                <a:sym typeface="Quicksand"/>
              </a:rPr>
              <a:t>, including icons by </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n</a:t>
            </a:r>
            <a:r>
              <a:rPr lang="en" sz="900">
                <a:solidFill>
                  <a:schemeClr val="dk1"/>
                </a:solidFill>
                <a:latin typeface="Quicksand"/>
                <a:ea typeface="Quicksand"/>
                <a:cs typeface="Quicksand"/>
                <a:sym typeface="Quicksand"/>
              </a:rPr>
              <a:t> and infographics &amp; images by </a:t>
            </a:r>
            <a:r>
              <a:rPr lang="en" sz="9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900" b="1">
              <a:solidFill>
                <a:schemeClr val="dk1"/>
              </a:solidFill>
              <a:latin typeface="Quicksand"/>
              <a:ea typeface="Quicksand"/>
              <a:cs typeface="Quicksand"/>
              <a:sym typeface="Quicksand"/>
            </a:endParaRPr>
          </a:p>
        </p:txBody>
      </p:sp>
      <p:sp>
        <p:nvSpPr>
          <p:cNvPr id="514" name="Google Shape;514;p30"/>
          <p:cNvSpPr txBox="1">
            <a:spLocks noGrp="1"/>
          </p:cNvSpPr>
          <p:nvPr>
            <p:ph type="subTitle" idx="2"/>
          </p:nvPr>
        </p:nvSpPr>
        <p:spPr>
          <a:xfrm>
            <a:off x="4643300" y="3705230"/>
            <a:ext cx="3709800" cy="3381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515"/>
        <p:cNvGrpSpPr/>
        <p:nvPr/>
      </p:nvGrpSpPr>
      <p:grpSpPr>
        <a:xfrm>
          <a:off x="0" y="0"/>
          <a:ext cx="0" cy="0"/>
          <a:chOff x="0" y="0"/>
          <a:chExt cx="0" cy="0"/>
        </a:xfrm>
      </p:grpSpPr>
      <p:grpSp>
        <p:nvGrpSpPr>
          <p:cNvPr id="516" name="Google Shape;516;p31"/>
          <p:cNvGrpSpPr/>
          <p:nvPr/>
        </p:nvGrpSpPr>
        <p:grpSpPr>
          <a:xfrm>
            <a:off x="358350" y="258050"/>
            <a:ext cx="8428950" cy="4627500"/>
            <a:chOff x="358350" y="258050"/>
            <a:chExt cx="8428950" cy="4627500"/>
          </a:xfrm>
        </p:grpSpPr>
        <p:sp>
          <p:nvSpPr>
            <p:cNvPr id="517" name="Google Shape;517;p3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1"/>
            <p:cNvGrpSpPr/>
            <p:nvPr/>
          </p:nvGrpSpPr>
          <p:grpSpPr>
            <a:xfrm rot="10800000" flipH="1">
              <a:off x="4159199" y="4657459"/>
              <a:ext cx="825589" cy="93999"/>
              <a:chOff x="5718423" y="809024"/>
              <a:chExt cx="830071" cy="94500"/>
            </a:xfrm>
          </p:grpSpPr>
          <p:sp>
            <p:nvSpPr>
              <p:cNvPr id="520" name="Google Shape;520;p3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1"/>
            <p:cNvGrpSpPr/>
            <p:nvPr/>
          </p:nvGrpSpPr>
          <p:grpSpPr>
            <a:xfrm>
              <a:off x="720000" y="407061"/>
              <a:ext cx="7704000" cy="262500"/>
              <a:chOff x="433208" y="393425"/>
              <a:chExt cx="7704000" cy="262500"/>
            </a:xfrm>
          </p:grpSpPr>
          <p:sp>
            <p:nvSpPr>
              <p:cNvPr id="525" name="Google Shape;525;p3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1"/>
              <p:cNvGrpSpPr/>
              <p:nvPr/>
            </p:nvGrpSpPr>
            <p:grpSpPr>
              <a:xfrm rot="10800000" flipH="1">
                <a:off x="543498" y="483688"/>
                <a:ext cx="429322" cy="93999"/>
                <a:chOff x="5840230" y="744468"/>
                <a:chExt cx="431653" cy="94500"/>
              </a:xfrm>
            </p:grpSpPr>
            <p:sp>
              <p:nvSpPr>
                <p:cNvPr id="527" name="Google Shape;527;p3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0" name="Google Shape;530;p31"/>
          <p:cNvGrpSpPr/>
          <p:nvPr/>
        </p:nvGrpSpPr>
        <p:grpSpPr>
          <a:xfrm>
            <a:off x="952499" y="1113600"/>
            <a:ext cx="7240638" cy="3108284"/>
            <a:chOff x="952499" y="1418400"/>
            <a:chExt cx="7240638" cy="3108284"/>
          </a:xfrm>
        </p:grpSpPr>
        <p:grpSp>
          <p:nvGrpSpPr>
            <p:cNvPr id="531" name="Google Shape;531;p31"/>
            <p:cNvGrpSpPr/>
            <p:nvPr/>
          </p:nvGrpSpPr>
          <p:grpSpPr>
            <a:xfrm>
              <a:off x="952499" y="1418400"/>
              <a:ext cx="2299225" cy="3108284"/>
              <a:chOff x="486919" y="1114962"/>
              <a:chExt cx="2619901" cy="3541800"/>
            </a:xfrm>
          </p:grpSpPr>
          <p:sp>
            <p:nvSpPr>
              <p:cNvPr id="532" name="Google Shape;532;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1"/>
              <p:cNvGrpSpPr/>
              <p:nvPr/>
            </p:nvGrpSpPr>
            <p:grpSpPr>
              <a:xfrm rot="10800000" flipH="1">
                <a:off x="620929" y="1244995"/>
                <a:ext cx="429322" cy="93999"/>
                <a:chOff x="5578333" y="744468"/>
                <a:chExt cx="431653" cy="94500"/>
              </a:xfrm>
            </p:grpSpPr>
            <p:sp>
              <p:nvSpPr>
                <p:cNvPr id="535" name="Google Shape;535;p3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1"/>
            <p:cNvGrpSpPr/>
            <p:nvPr/>
          </p:nvGrpSpPr>
          <p:grpSpPr>
            <a:xfrm>
              <a:off x="3423211" y="1418400"/>
              <a:ext cx="2299225" cy="3108284"/>
              <a:chOff x="486919" y="1114962"/>
              <a:chExt cx="2619901" cy="3541800"/>
            </a:xfrm>
          </p:grpSpPr>
          <p:sp>
            <p:nvSpPr>
              <p:cNvPr id="539" name="Google Shape;539;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1"/>
              <p:cNvGrpSpPr/>
              <p:nvPr/>
            </p:nvGrpSpPr>
            <p:grpSpPr>
              <a:xfrm rot="10800000" flipH="1">
                <a:off x="620929" y="1244995"/>
                <a:ext cx="429322" cy="93999"/>
                <a:chOff x="5578333" y="744468"/>
                <a:chExt cx="431653" cy="94500"/>
              </a:xfrm>
            </p:grpSpPr>
            <p:sp>
              <p:nvSpPr>
                <p:cNvPr id="542" name="Google Shape;542;p3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5" name="Google Shape;545;p31"/>
            <p:cNvGrpSpPr/>
            <p:nvPr/>
          </p:nvGrpSpPr>
          <p:grpSpPr>
            <a:xfrm>
              <a:off x="5893911" y="1418400"/>
              <a:ext cx="2299225" cy="3108284"/>
              <a:chOff x="486919" y="1114962"/>
              <a:chExt cx="2619901" cy="3541800"/>
            </a:xfrm>
          </p:grpSpPr>
          <p:sp>
            <p:nvSpPr>
              <p:cNvPr id="546" name="Google Shape;546;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1"/>
              <p:cNvGrpSpPr/>
              <p:nvPr/>
            </p:nvGrpSpPr>
            <p:grpSpPr>
              <a:xfrm rot="10800000" flipH="1">
                <a:off x="620929" y="1244995"/>
                <a:ext cx="429322" cy="93999"/>
                <a:chOff x="5578333" y="744468"/>
                <a:chExt cx="431653" cy="94500"/>
              </a:xfrm>
            </p:grpSpPr>
            <p:sp>
              <p:nvSpPr>
                <p:cNvPr id="549" name="Google Shape;549;p3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552"/>
        <p:cNvGrpSpPr/>
        <p:nvPr/>
      </p:nvGrpSpPr>
      <p:grpSpPr>
        <a:xfrm>
          <a:off x="0" y="0"/>
          <a:ext cx="0" cy="0"/>
          <a:chOff x="0" y="0"/>
          <a:chExt cx="0" cy="0"/>
        </a:xfrm>
      </p:grpSpPr>
      <p:grpSp>
        <p:nvGrpSpPr>
          <p:cNvPr id="553" name="Google Shape;553;p32"/>
          <p:cNvGrpSpPr/>
          <p:nvPr/>
        </p:nvGrpSpPr>
        <p:grpSpPr>
          <a:xfrm>
            <a:off x="358350" y="258050"/>
            <a:ext cx="8428950" cy="4627500"/>
            <a:chOff x="358350" y="258050"/>
            <a:chExt cx="8428950" cy="4627500"/>
          </a:xfrm>
        </p:grpSpPr>
        <p:sp>
          <p:nvSpPr>
            <p:cNvPr id="554" name="Google Shape;554;p3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32"/>
            <p:cNvGrpSpPr/>
            <p:nvPr/>
          </p:nvGrpSpPr>
          <p:grpSpPr>
            <a:xfrm rot="10800000" flipH="1">
              <a:off x="4159199" y="4657459"/>
              <a:ext cx="825589" cy="93999"/>
              <a:chOff x="5718423" y="809024"/>
              <a:chExt cx="830071" cy="94500"/>
            </a:xfrm>
          </p:grpSpPr>
          <p:sp>
            <p:nvSpPr>
              <p:cNvPr id="557" name="Google Shape;557;p3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2"/>
            <p:cNvGrpSpPr/>
            <p:nvPr/>
          </p:nvGrpSpPr>
          <p:grpSpPr>
            <a:xfrm>
              <a:off x="720000" y="407061"/>
              <a:ext cx="7704000" cy="262500"/>
              <a:chOff x="433208" y="393425"/>
              <a:chExt cx="7704000" cy="262500"/>
            </a:xfrm>
          </p:grpSpPr>
          <p:sp>
            <p:nvSpPr>
              <p:cNvPr id="562" name="Google Shape;562;p3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32"/>
              <p:cNvGrpSpPr/>
              <p:nvPr/>
            </p:nvGrpSpPr>
            <p:grpSpPr>
              <a:xfrm rot="10800000" flipH="1">
                <a:off x="543498" y="483688"/>
                <a:ext cx="429322" cy="93999"/>
                <a:chOff x="5840230" y="744468"/>
                <a:chExt cx="431653" cy="94500"/>
              </a:xfrm>
            </p:grpSpPr>
            <p:sp>
              <p:nvSpPr>
                <p:cNvPr id="564" name="Google Shape;564;p32"/>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67" name="Google Shape;567;p32"/>
          <p:cNvGrpSpPr/>
          <p:nvPr/>
        </p:nvGrpSpPr>
        <p:grpSpPr>
          <a:xfrm>
            <a:off x="719282" y="1076152"/>
            <a:ext cx="6880555" cy="2625711"/>
            <a:chOff x="358361" y="258062"/>
            <a:chExt cx="8428954" cy="3216600"/>
          </a:xfrm>
        </p:grpSpPr>
        <p:sp>
          <p:nvSpPr>
            <p:cNvPr id="568" name="Google Shape;568;p32"/>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2"/>
            <p:cNvGrpSpPr/>
            <p:nvPr/>
          </p:nvGrpSpPr>
          <p:grpSpPr>
            <a:xfrm>
              <a:off x="720000" y="407061"/>
              <a:ext cx="7704000" cy="262500"/>
              <a:chOff x="433208" y="393425"/>
              <a:chExt cx="7704000" cy="262500"/>
            </a:xfrm>
          </p:grpSpPr>
          <p:sp>
            <p:nvSpPr>
              <p:cNvPr id="571" name="Google Shape;571;p3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32"/>
              <p:cNvGrpSpPr/>
              <p:nvPr/>
            </p:nvGrpSpPr>
            <p:grpSpPr>
              <a:xfrm rot="10800000" flipH="1">
                <a:off x="543498" y="483688"/>
                <a:ext cx="429322" cy="93999"/>
                <a:chOff x="5840230" y="744468"/>
                <a:chExt cx="431653" cy="94500"/>
              </a:xfrm>
            </p:grpSpPr>
            <p:sp>
              <p:nvSpPr>
                <p:cNvPr id="573" name="Google Shape;573;p32"/>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6" name="Google Shape;576;p32"/>
          <p:cNvGrpSpPr/>
          <p:nvPr/>
        </p:nvGrpSpPr>
        <p:grpSpPr>
          <a:xfrm>
            <a:off x="3521825" y="3242775"/>
            <a:ext cx="4695887" cy="1063125"/>
            <a:chOff x="486920" y="1114962"/>
            <a:chExt cx="5350828" cy="1211400"/>
          </a:xfrm>
        </p:grpSpPr>
        <p:sp>
          <p:nvSpPr>
            <p:cNvPr id="577" name="Google Shape;577;p32"/>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32"/>
            <p:cNvGrpSpPr/>
            <p:nvPr/>
          </p:nvGrpSpPr>
          <p:grpSpPr>
            <a:xfrm rot="10800000" flipH="1">
              <a:off x="620929" y="1244995"/>
              <a:ext cx="429322" cy="93999"/>
              <a:chOff x="5578333" y="744468"/>
              <a:chExt cx="431653" cy="94500"/>
            </a:xfrm>
          </p:grpSpPr>
          <p:sp>
            <p:nvSpPr>
              <p:cNvPr id="580" name="Google Shape;580;p3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583"/>
        <p:cNvGrpSpPr/>
        <p:nvPr/>
      </p:nvGrpSpPr>
      <p:grpSpPr>
        <a:xfrm>
          <a:off x="0" y="0"/>
          <a:ext cx="0" cy="0"/>
          <a:chOff x="0" y="0"/>
          <a:chExt cx="0" cy="0"/>
        </a:xfrm>
      </p:grpSpPr>
      <p:grpSp>
        <p:nvGrpSpPr>
          <p:cNvPr id="584" name="Google Shape;584;p33"/>
          <p:cNvGrpSpPr/>
          <p:nvPr/>
        </p:nvGrpSpPr>
        <p:grpSpPr>
          <a:xfrm>
            <a:off x="358350" y="258050"/>
            <a:ext cx="8428950" cy="4627500"/>
            <a:chOff x="358350" y="258050"/>
            <a:chExt cx="8428950" cy="4627500"/>
          </a:xfrm>
        </p:grpSpPr>
        <p:sp>
          <p:nvSpPr>
            <p:cNvPr id="585" name="Google Shape;585;p3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rot="10800000" flipH="1">
              <a:off x="4159199" y="4657459"/>
              <a:ext cx="825589" cy="93999"/>
              <a:chOff x="5718423" y="809024"/>
              <a:chExt cx="830071" cy="94500"/>
            </a:xfrm>
          </p:grpSpPr>
          <p:sp>
            <p:nvSpPr>
              <p:cNvPr id="588" name="Google Shape;588;p3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3"/>
            <p:cNvGrpSpPr/>
            <p:nvPr/>
          </p:nvGrpSpPr>
          <p:grpSpPr>
            <a:xfrm>
              <a:off x="720000" y="407061"/>
              <a:ext cx="7704000" cy="262500"/>
              <a:chOff x="433208" y="393425"/>
              <a:chExt cx="7704000" cy="262500"/>
            </a:xfrm>
          </p:grpSpPr>
          <p:sp>
            <p:nvSpPr>
              <p:cNvPr id="593" name="Google Shape;593;p3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33"/>
              <p:cNvGrpSpPr/>
              <p:nvPr/>
            </p:nvGrpSpPr>
            <p:grpSpPr>
              <a:xfrm rot="10800000" flipH="1">
                <a:off x="543498" y="483688"/>
                <a:ext cx="429322" cy="93999"/>
                <a:chOff x="5840230" y="744468"/>
                <a:chExt cx="431653" cy="94500"/>
              </a:xfrm>
            </p:grpSpPr>
            <p:sp>
              <p:nvSpPr>
                <p:cNvPr id="595" name="Google Shape;595;p3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98" name="Google Shape;598;p33"/>
          <p:cNvGrpSpPr/>
          <p:nvPr/>
        </p:nvGrpSpPr>
        <p:grpSpPr>
          <a:xfrm>
            <a:off x="1773576" y="1120075"/>
            <a:ext cx="2299225" cy="3108284"/>
            <a:chOff x="486919" y="1114962"/>
            <a:chExt cx="2619901" cy="3541800"/>
          </a:xfrm>
        </p:grpSpPr>
        <p:sp>
          <p:nvSpPr>
            <p:cNvPr id="599" name="Google Shape;599;p33"/>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3"/>
            <p:cNvGrpSpPr/>
            <p:nvPr/>
          </p:nvGrpSpPr>
          <p:grpSpPr>
            <a:xfrm rot="10800000" flipH="1">
              <a:off x="620929" y="1244995"/>
              <a:ext cx="429322" cy="93999"/>
              <a:chOff x="5578333" y="744468"/>
              <a:chExt cx="431653" cy="94500"/>
            </a:xfrm>
          </p:grpSpPr>
          <p:sp>
            <p:nvSpPr>
              <p:cNvPr id="602" name="Google Shape;602;p3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5" name="Google Shape;605;p33"/>
          <p:cNvGrpSpPr/>
          <p:nvPr/>
        </p:nvGrpSpPr>
        <p:grpSpPr>
          <a:xfrm>
            <a:off x="5083801" y="1120075"/>
            <a:ext cx="2299252" cy="3108284"/>
            <a:chOff x="91807" y="1114962"/>
            <a:chExt cx="2619932" cy="3541800"/>
          </a:xfrm>
        </p:grpSpPr>
        <p:sp>
          <p:nvSpPr>
            <p:cNvPr id="606" name="Google Shape;606;p33"/>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33"/>
            <p:cNvGrpSpPr/>
            <p:nvPr/>
          </p:nvGrpSpPr>
          <p:grpSpPr>
            <a:xfrm rot="10800000" flipH="1">
              <a:off x="229496" y="1244995"/>
              <a:ext cx="429322" cy="93999"/>
              <a:chOff x="5184775" y="744468"/>
              <a:chExt cx="431653" cy="94500"/>
            </a:xfrm>
          </p:grpSpPr>
          <p:sp>
            <p:nvSpPr>
              <p:cNvPr id="609" name="Google Shape;609;p33"/>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612"/>
        <p:cNvGrpSpPr/>
        <p:nvPr/>
      </p:nvGrpSpPr>
      <p:grpSpPr>
        <a:xfrm>
          <a:off x="0" y="0"/>
          <a:ext cx="0" cy="0"/>
          <a:chOff x="0" y="0"/>
          <a:chExt cx="0" cy="0"/>
        </a:xfrm>
      </p:grpSpPr>
      <p:grpSp>
        <p:nvGrpSpPr>
          <p:cNvPr id="613" name="Google Shape;613;p34"/>
          <p:cNvGrpSpPr/>
          <p:nvPr/>
        </p:nvGrpSpPr>
        <p:grpSpPr>
          <a:xfrm>
            <a:off x="358350" y="258050"/>
            <a:ext cx="8428950" cy="4627500"/>
            <a:chOff x="358350" y="258050"/>
            <a:chExt cx="8428950" cy="4627500"/>
          </a:xfrm>
        </p:grpSpPr>
        <p:sp>
          <p:nvSpPr>
            <p:cNvPr id="614" name="Google Shape;614;p3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4"/>
            <p:cNvGrpSpPr/>
            <p:nvPr/>
          </p:nvGrpSpPr>
          <p:grpSpPr>
            <a:xfrm rot="10800000" flipH="1">
              <a:off x="4159199" y="4657459"/>
              <a:ext cx="825589" cy="93999"/>
              <a:chOff x="5718423" y="809024"/>
              <a:chExt cx="830071" cy="94500"/>
            </a:xfrm>
          </p:grpSpPr>
          <p:sp>
            <p:nvSpPr>
              <p:cNvPr id="617" name="Google Shape;617;p3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4"/>
            <p:cNvGrpSpPr/>
            <p:nvPr/>
          </p:nvGrpSpPr>
          <p:grpSpPr>
            <a:xfrm>
              <a:off x="720000" y="407061"/>
              <a:ext cx="7704000" cy="262500"/>
              <a:chOff x="433208" y="393425"/>
              <a:chExt cx="7704000" cy="262500"/>
            </a:xfrm>
          </p:grpSpPr>
          <p:sp>
            <p:nvSpPr>
              <p:cNvPr id="622" name="Google Shape;622;p3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4"/>
              <p:cNvGrpSpPr/>
              <p:nvPr/>
            </p:nvGrpSpPr>
            <p:grpSpPr>
              <a:xfrm rot="10800000" flipH="1">
                <a:off x="543498" y="483688"/>
                <a:ext cx="429322" cy="93999"/>
                <a:chOff x="5840230" y="744468"/>
                <a:chExt cx="431653" cy="94500"/>
              </a:xfrm>
            </p:grpSpPr>
            <p:sp>
              <p:nvSpPr>
                <p:cNvPr id="624" name="Google Shape;624;p3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27" name="Google Shape;627;p34"/>
          <p:cNvGrpSpPr/>
          <p:nvPr/>
        </p:nvGrpSpPr>
        <p:grpSpPr>
          <a:xfrm>
            <a:off x="6830653" y="1437528"/>
            <a:ext cx="1591816" cy="1122977"/>
            <a:chOff x="486931" y="1114949"/>
            <a:chExt cx="2517900" cy="1776300"/>
          </a:xfrm>
        </p:grpSpPr>
        <p:sp>
          <p:nvSpPr>
            <p:cNvPr id="628" name="Google Shape;628;p34"/>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4"/>
            <p:cNvGrpSpPr/>
            <p:nvPr/>
          </p:nvGrpSpPr>
          <p:grpSpPr>
            <a:xfrm rot="10800000" flipH="1">
              <a:off x="620929" y="1244995"/>
              <a:ext cx="429322" cy="93999"/>
              <a:chOff x="5578333" y="744468"/>
              <a:chExt cx="431653" cy="94500"/>
            </a:xfrm>
          </p:grpSpPr>
          <p:sp>
            <p:nvSpPr>
              <p:cNvPr id="631" name="Google Shape;631;p34"/>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4" name="Google Shape;634;p34"/>
          <p:cNvGrpSpPr/>
          <p:nvPr/>
        </p:nvGrpSpPr>
        <p:grpSpPr>
          <a:xfrm>
            <a:off x="2497124" y="1208425"/>
            <a:ext cx="4166209" cy="2778904"/>
            <a:chOff x="486897" y="1114972"/>
            <a:chExt cx="5169635" cy="3448200"/>
          </a:xfrm>
        </p:grpSpPr>
        <p:sp>
          <p:nvSpPr>
            <p:cNvPr id="635" name="Google Shape;635;p34"/>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4"/>
            <p:cNvGrpSpPr/>
            <p:nvPr/>
          </p:nvGrpSpPr>
          <p:grpSpPr>
            <a:xfrm rot="10800000" flipH="1">
              <a:off x="620929" y="1244995"/>
              <a:ext cx="429322" cy="93999"/>
              <a:chOff x="5578333" y="744468"/>
              <a:chExt cx="431653" cy="94500"/>
            </a:xfrm>
          </p:grpSpPr>
          <p:sp>
            <p:nvSpPr>
              <p:cNvPr id="638" name="Google Shape;638;p34"/>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1" name="Google Shape;641;p34"/>
          <p:cNvGrpSpPr/>
          <p:nvPr/>
        </p:nvGrpSpPr>
        <p:grpSpPr>
          <a:xfrm>
            <a:off x="730778" y="1437528"/>
            <a:ext cx="1591816" cy="1122977"/>
            <a:chOff x="486931" y="1114949"/>
            <a:chExt cx="2517900" cy="1776300"/>
          </a:xfrm>
        </p:grpSpPr>
        <p:sp>
          <p:nvSpPr>
            <p:cNvPr id="642" name="Google Shape;642;p34"/>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4"/>
            <p:cNvGrpSpPr/>
            <p:nvPr/>
          </p:nvGrpSpPr>
          <p:grpSpPr>
            <a:xfrm rot="10800000" flipH="1">
              <a:off x="620929" y="1244995"/>
              <a:ext cx="429322" cy="93999"/>
              <a:chOff x="5578333" y="744468"/>
              <a:chExt cx="431653" cy="94500"/>
            </a:xfrm>
          </p:grpSpPr>
          <p:sp>
            <p:nvSpPr>
              <p:cNvPr id="645" name="Google Shape;645;p34"/>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grpSp>
        <p:nvGrpSpPr>
          <p:cNvPr id="56" name="Google Shape;56;p5"/>
          <p:cNvGrpSpPr/>
          <p:nvPr/>
        </p:nvGrpSpPr>
        <p:grpSpPr>
          <a:xfrm>
            <a:off x="358350" y="258050"/>
            <a:ext cx="8428950" cy="4627500"/>
            <a:chOff x="358350" y="258050"/>
            <a:chExt cx="8428950" cy="4627500"/>
          </a:xfrm>
        </p:grpSpPr>
        <p:sp>
          <p:nvSpPr>
            <p:cNvPr id="57" name="Google Shape;57;p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5"/>
            <p:cNvGrpSpPr/>
            <p:nvPr/>
          </p:nvGrpSpPr>
          <p:grpSpPr>
            <a:xfrm rot="10800000" flipH="1">
              <a:off x="4159199" y="4657459"/>
              <a:ext cx="825589" cy="93999"/>
              <a:chOff x="5718423" y="809024"/>
              <a:chExt cx="830071" cy="94500"/>
            </a:xfrm>
          </p:grpSpPr>
          <p:sp>
            <p:nvSpPr>
              <p:cNvPr id="60" name="Google Shape;60;p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a:off x="720000" y="407061"/>
              <a:ext cx="7704000" cy="262500"/>
              <a:chOff x="433208" y="393425"/>
              <a:chExt cx="7704000" cy="262500"/>
            </a:xfrm>
          </p:grpSpPr>
          <p:sp>
            <p:nvSpPr>
              <p:cNvPr id="65" name="Google Shape;65;p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rot="10800000" flipH="1">
                <a:off x="543498" y="483688"/>
                <a:ext cx="429322" cy="93999"/>
                <a:chOff x="5840230" y="744468"/>
                <a:chExt cx="431653" cy="94500"/>
              </a:xfrm>
            </p:grpSpPr>
            <p:sp>
              <p:nvSpPr>
                <p:cNvPr id="67" name="Google Shape;67;p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0" name="Google Shape;70;p5"/>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1" name="Google Shape;71;p5"/>
          <p:cNvSpPr txBox="1">
            <a:spLocks noGrp="1"/>
          </p:cNvSpPr>
          <p:nvPr>
            <p:ph type="subTitle" idx="1"/>
          </p:nvPr>
        </p:nvSpPr>
        <p:spPr>
          <a:xfrm>
            <a:off x="1987512" y="3526750"/>
            <a:ext cx="1857000" cy="85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5"/>
          <p:cNvSpPr txBox="1">
            <a:spLocks noGrp="1"/>
          </p:cNvSpPr>
          <p:nvPr>
            <p:ph type="subTitle" idx="2"/>
          </p:nvPr>
        </p:nvSpPr>
        <p:spPr>
          <a:xfrm>
            <a:off x="5297750" y="3526752"/>
            <a:ext cx="1857000" cy="85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5"/>
          <p:cNvSpPr txBox="1">
            <a:spLocks noGrp="1"/>
          </p:cNvSpPr>
          <p:nvPr>
            <p:ph type="subTitle" idx="3"/>
          </p:nvPr>
        </p:nvSpPr>
        <p:spPr>
          <a:xfrm>
            <a:off x="1987512" y="3102825"/>
            <a:ext cx="18570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18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74" name="Google Shape;74;p5"/>
          <p:cNvSpPr txBox="1">
            <a:spLocks noGrp="1"/>
          </p:cNvSpPr>
          <p:nvPr>
            <p:ph type="subTitle" idx="4"/>
          </p:nvPr>
        </p:nvSpPr>
        <p:spPr>
          <a:xfrm>
            <a:off x="5297750" y="3102825"/>
            <a:ext cx="18570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18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grpSp>
        <p:nvGrpSpPr>
          <p:cNvPr id="76" name="Google Shape;76;p6"/>
          <p:cNvGrpSpPr/>
          <p:nvPr/>
        </p:nvGrpSpPr>
        <p:grpSpPr>
          <a:xfrm>
            <a:off x="358350" y="258050"/>
            <a:ext cx="8428950" cy="4627500"/>
            <a:chOff x="358350" y="258050"/>
            <a:chExt cx="8428950" cy="4627500"/>
          </a:xfrm>
        </p:grpSpPr>
        <p:sp>
          <p:nvSpPr>
            <p:cNvPr id="77" name="Google Shape;77;p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6"/>
            <p:cNvGrpSpPr/>
            <p:nvPr/>
          </p:nvGrpSpPr>
          <p:grpSpPr>
            <a:xfrm rot="10800000" flipH="1">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flipH="1">
                <a:off x="543498" y="483688"/>
                <a:ext cx="93990" cy="93999"/>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6"/>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grpSp>
        <p:nvGrpSpPr>
          <p:cNvPr id="89" name="Google Shape;89;p7"/>
          <p:cNvGrpSpPr/>
          <p:nvPr/>
        </p:nvGrpSpPr>
        <p:grpSpPr>
          <a:xfrm>
            <a:off x="358350" y="258050"/>
            <a:ext cx="8428950" cy="4627500"/>
            <a:chOff x="358350" y="258050"/>
            <a:chExt cx="8428950" cy="4627500"/>
          </a:xfrm>
        </p:grpSpPr>
        <p:sp>
          <p:nvSpPr>
            <p:cNvPr id="90" name="Google Shape;90;p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7"/>
            <p:cNvGrpSpPr/>
            <p:nvPr/>
          </p:nvGrpSpPr>
          <p:grpSpPr>
            <a:xfrm rot="10800000" flipH="1">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rot="10800000" flipH="1">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3" name="Google Shape;103;p7"/>
          <p:cNvSpPr txBox="1">
            <a:spLocks noGrp="1"/>
          </p:cNvSpPr>
          <p:nvPr>
            <p:ph type="title"/>
          </p:nvPr>
        </p:nvSpPr>
        <p:spPr>
          <a:xfrm>
            <a:off x="726454" y="1379050"/>
            <a:ext cx="3251400" cy="924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7"/>
          <p:cNvSpPr txBox="1">
            <a:spLocks noGrp="1"/>
          </p:cNvSpPr>
          <p:nvPr>
            <p:ph type="body" idx="1"/>
          </p:nvPr>
        </p:nvSpPr>
        <p:spPr>
          <a:xfrm>
            <a:off x="726454" y="2297340"/>
            <a:ext cx="3251400" cy="1471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
        <p:cNvGrpSpPr/>
        <p:nvPr/>
      </p:nvGrpSpPr>
      <p:grpSpPr>
        <a:xfrm>
          <a:off x="0" y="0"/>
          <a:ext cx="0" cy="0"/>
          <a:chOff x="0" y="0"/>
          <a:chExt cx="0" cy="0"/>
        </a:xfrm>
      </p:grpSpPr>
      <p:grpSp>
        <p:nvGrpSpPr>
          <p:cNvPr id="106" name="Google Shape;106;p8"/>
          <p:cNvGrpSpPr/>
          <p:nvPr/>
        </p:nvGrpSpPr>
        <p:grpSpPr>
          <a:xfrm>
            <a:off x="1132541" y="872113"/>
            <a:ext cx="6880552" cy="3180876"/>
            <a:chOff x="358350" y="258050"/>
            <a:chExt cx="8428950" cy="3896700"/>
          </a:xfrm>
        </p:grpSpPr>
        <p:sp>
          <p:nvSpPr>
            <p:cNvPr id="107" name="Google Shape;107;p8"/>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8"/>
            <p:cNvGrpSpPr/>
            <p:nvPr/>
          </p:nvGrpSpPr>
          <p:grpSpPr>
            <a:xfrm>
              <a:off x="720000" y="407061"/>
              <a:ext cx="7704000" cy="262500"/>
              <a:chOff x="433208" y="393425"/>
              <a:chExt cx="7704000" cy="262500"/>
            </a:xfrm>
          </p:grpSpPr>
          <p:sp>
            <p:nvSpPr>
              <p:cNvPr id="110" name="Google Shape;110;p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8"/>
              <p:cNvGrpSpPr/>
              <p:nvPr/>
            </p:nvGrpSpPr>
            <p:grpSpPr>
              <a:xfrm rot="10800000" flipH="1">
                <a:off x="543498" y="483688"/>
                <a:ext cx="429322" cy="93999"/>
                <a:chOff x="5840230" y="744468"/>
                <a:chExt cx="431653" cy="94500"/>
              </a:xfrm>
            </p:grpSpPr>
            <p:sp>
              <p:nvSpPr>
                <p:cNvPr id="112" name="Google Shape;112;p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5" name="Google Shape;115;p8"/>
          <p:cNvSpPr txBox="1">
            <a:spLocks noGrp="1"/>
          </p:cNvSpPr>
          <p:nvPr>
            <p:ph type="title"/>
          </p:nvPr>
        </p:nvSpPr>
        <p:spPr>
          <a:xfrm>
            <a:off x="2060993" y="1717300"/>
            <a:ext cx="5016300" cy="17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16" name="Google Shape;116;p8"/>
          <p:cNvGrpSpPr/>
          <p:nvPr/>
        </p:nvGrpSpPr>
        <p:grpSpPr>
          <a:xfrm rot="10800000" flipH="1">
            <a:off x="4163640" y="3895409"/>
            <a:ext cx="825589" cy="93999"/>
            <a:chOff x="5718423" y="809024"/>
            <a:chExt cx="830071" cy="94500"/>
          </a:xfrm>
        </p:grpSpPr>
        <p:sp>
          <p:nvSpPr>
            <p:cNvPr id="117" name="Google Shape;117;p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92810" y="3310675"/>
            <a:ext cx="3793800" cy="95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5"/>
          <p:cNvSpPr txBox="1">
            <a:spLocks noGrp="1"/>
          </p:cNvSpPr>
          <p:nvPr>
            <p:ph type="ctrTitle"/>
          </p:nvPr>
        </p:nvSpPr>
        <p:spPr>
          <a:xfrm>
            <a:off x="720000" y="1185650"/>
            <a:ext cx="4143900" cy="23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Russia &amp; Ukraine Conflict vs Stocks Prices</a:t>
            </a:r>
            <a:endParaRPr sz="2900"/>
          </a:p>
        </p:txBody>
      </p:sp>
      <p:sp>
        <p:nvSpPr>
          <p:cNvPr id="653" name="Google Shape;653;p35"/>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Zoe Garbus, Julia Luo, Vivian Chen</a:t>
            </a:r>
            <a:endParaRPr/>
          </a:p>
        </p:txBody>
      </p:sp>
      <p:grpSp>
        <p:nvGrpSpPr>
          <p:cNvPr id="655" name="Google Shape;655;p35"/>
          <p:cNvGrpSpPr/>
          <p:nvPr/>
        </p:nvGrpSpPr>
        <p:grpSpPr>
          <a:xfrm>
            <a:off x="4816755" y="1104475"/>
            <a:ext cx="3596049" cy="3208625"/>
            <a:chOff x="720000" y="1104475"/>
            <a:chExt cx="3596049" cy="3208625"/>
          </a:xfrm>
        </p:grpSpPr>
        <p:sp>
          <p:nvSpPr>
            <p:cNvPr id="656" name="Google Shape;656;p35"/>
            <p:cNvSpPr/>
            <p:nvPr/>
          </p:nvSpPr>
          <p:spPr>
            <a:xfrm>
              <a:off x="947812"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889194"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888551"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929580"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974508"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1019436"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956950"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5"/>
            <p:cNvGrpSpPr/>
            <p:nvPr/>
          </p:nvGrpSpPr>
          <p:grpSpPr>
            <a:xfrm>
              <a:off x="2317875" y="3150775"/>
              <a:ext cx="707500" cy="356921"/>
              <a:chOff x="2317875" y="3150775"/>
              <a:chExt cx="707500" cy="356921"/>
            </a:xfrm>
          </p:grpSpPr>
          <p:sp>
            <p:nvSpPr>
              <p:cNvPr id="664" name="Google Shape;664;p35"/>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5"/>
              <p:cNvGrpSpPr/>
              <p:nvPr/>
            </p:nvGrpSpPr>
            <p:grpSpPr>
              <a:xfrm>
                <a:off x="2415693" y="3236562"/>
                <a:ext cx="471900" cy="95000"/>
                <a:chOff x="5088750" y="3020450"/>
                <a:chExt cx="471900" cy="95000"/>
              </a:xfrm>
            </p:grpSpPr>
            <p:sp>
              <p:nvSpPr>
                <p:cNvPr id="666" name="Google Shape;666;p35"/>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5"/>
            <p:cNvGrpSpPr/>
            <p:nvPr/>
          </p:nvGrpSpPr>
          <p:grpSpPr>
            <a:xfrm>
              <a:off x="3102825" y="3150775"/>
              <a:ext cx="707500" cy="356921"/>
              <a:chOff x="3102825" y="3150775"/>
              <a:chExt cx="707500" cy="356921"/>
            </a:xfrm>
          </p:grpSpPr>
          <p:sp>
            <p:nvSpPr>
              <p:cNvPr id="671" name="Google Shape;671;p35"/>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5"/>
            <p:cNvGrpSpPr/>
            <p:nvPr/>
          </p:nvGrpSpPr>
          <p:grpSpPr>
            <a:xfrm>
              <a:off x="2317884" y="2097213"/>
              <a:ext cx="1514782" cy="1006855"/>
              <a:chOff x="4981963" y="3755000"/>
              <a:chExt cx="1001575" cy="735575"/>
            </a:xfrm>
          </p:grpSpPr>
          <p:sp>
            <p:nvSpPr>
              <p:cNvPr id="676" name="Google Shape;676;p35"/>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5"/>
            <p:cNvSpPr/>
            <p:nvPr/>
          </p:nvSpPr>
          <p:spPr>
            <a:xfrm>
              <a:off x="1150100"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35"/>
            <p:cNvGrpSpPr/>
            <p:nvPr/>
          </p:nvGrpSpPr>
          <p:grpSpPr>
            <a:xfrm>
              <a:off x="1902338" y="1884550"/>
              <a:ext cx="707500" cy="707475"/>
              <a:chOff x="5921438" y="1923500"/>
              <a:chExt cx="707500" cy="707475"/>
            </a:xfrm>
          </p:grpSpPr>
          <p:sp>
            <p:nvSpPr>
              <p:cNvPr id="682" name="Google Shape;682;p35"/>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5"/>
            <p:cNvSpPr/>
            <p:nvPr/>
          </p:nvSpPr>
          <p:spPr>
            <a:xfrm>
              <a:off x="3133976"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5"/>
            <p:cNvGrpSpPr/>
            <p:nvPr/>
          </p:nvGrpSpPr>
          <p:grpSpPr>
            <a:xfrm>
              <a:off x="2820692" y="2127681"/>
              <a:ext cx="560809" cy="513696"/>
              <a:chOff x="2820743" y="2218101"/>
              <a:chExt cx="814064" cy="745676"/>
            </a:xfrm>
          </p:grpSpPr>
          <p:sp>
            <p:nvSpPr>
              <p:cNvPr id="687" name="Google Shape;687;p35"/>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35"/>
            <p:cNvGrpSpPr/>
            <p:nvPr/>
          </p:nvGrpSpPr>
          <p:grpSpPr>
            <a:xfrm>
              <a:off x="2597100" y="1446700"/>
              <a:ext cx="1718949" cy="389816"/>
              <a:chOff x="6153850" y="1669725"/>
              <a:chExt cx="1718949" cy="389816"/>
            </a:xfrm>
          </p:grpSpPr>
          <p:sp>
            <p:nvSpPr>
              <p:cNvPr id="694" name="Google Shape;694;p35"/>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5"/>
            <p:cNvGrpSpPr/>
            <p:nvPr/>
          </p:nvGrpSpPr>
          <p:grpSpPr>
            <a:xfrm>
              <a:off x="1196892" y="1384678"/>
              <a:ext cx="459836" cy="389787"/>
              <a:chOff x="5215992" y="1423628"/>
              <a:chExt cx="459836" cy="389787"/>
            </a:xfrm>
          </p:grpSpPr>
          <p:sp>
            <p:nvSpPr>
              <p:cNvPr id="701" name="Google Shape;701;p35"/>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35"/>
            <p:cNvGrpSpPr/>
            <p:nvPr/>
          </p:nvGrpSpPr>
          <p:grpSpPr>
            <a:xfrm>
              <a:off x="2037775" y="1282487"/>
              <a:ext cx="436632" cy="284986"/>
              <a:chOff x="4842900" y="2922987"/>
              <a:chExt cx="436632" cy="284986"/>
            </a:xfrm>
          </p:grpSpPr>
          <p:sp>
            <p:nvSpPr>
              <p:cNvPr id="704" name="Google Shape;704;p35"/>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35"/>
            <p:cNvGrpSpPr/>
            <p:nvPr/>
          </p:nvGrpSpPr>
          <p:grpSpPr>
            <a:xfrm>
              <a:off x="2474409" y="3364761"/>
              <a:ext cx="767400" cy="767700"/>
              <a:chOff x="3375684" y="2512136"/>
              <a:chExt cx="767400" cy="767700"/>
            </a:xfrm>
          </p:grpSpPr>
          <p:sp>
            <p:nvSpPr>
              <p:cNvPr id="707" name="Google Shape;707;p35"/>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5"/>
              <p:cNvGrpSpPr/>
              <p:nvPr/>
            </p:nvGrpSpPr>
            <p:grpSpPr>
              <a:xfrm>
                <a:off x="3531930" y="2668504"/>
                <a:ext cx="454894" cy="454955"/>
                <a:chOff x="7325238" y="1448084"/>
                <a:chExt cx="269999" cy="269987"/>
              </a:xfrm>
            </p:grpSpPr>
            <p:sp>
              <p:nvSpPr>
                <p:cNvPr id="709" name="Google Shape;709;p35"/>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35"/>
            <p:cNvGrpSpPr/>
            <p:nvPr/>
          </p:nvGrpSpPr>
          <p:grpSpPr>
            <a:xfrm>
              <a:off x="720000" y="1104475"/>
              <a:ext cx="3485100" cy="3208625"/>
              <a:chOff x="2673575" y="1252600"/>
              <a:chExt cx="3485100" cy="3208625"/>
            </a:xfrm>
          </p:grpSpPr>
          <p:sp>
            <p:nvSpPr>
              <p:cNvPr id="713" name="Google Shape;713;p35"/>
              <p:cNvSpPr/>
              <p:nvPr/>
            </p:nvSpPr>
            <p:spPr>
              <a:xfrm>
                <a:off x="5802250" y="410557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2673575" y="12526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5"/>
            <p:cNvGrpSpPr/>
            <p:nvPr/>
          </p:nvGrpSpPr>
          <p:grpSpPr>
            <a:xfrm>
              <a:off x="1140000" y="1884550"/>
              <a:ext cx="707500" cy="707475"/>
              <a:chOff x="5146250" y="3137125"/>
              <a:chExt cx="707500" cy="707475"/>
            </a:xfrm>
          </p:grpSpPr>
          <p:sp>
            <p:nvSpPr>
              <p:cNvPr id="716" name="Google Shape;716;p35"/>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5"/>
            <p:cNvGrpSpPr/>
            <p:nvPr/>
          </p:nvGrpSpPr>
          <p:grpSpPr>
            <a:xfrm>
              <a:off x="1399112" y="2789445"/>
              <a:ext cx="622391" cy="623829"/>
              <a:chOff x="5096713" y="3964200"/>
              <a:chExt cx="324500" cy="325250"/>
            </a:xfrm>
          </p:grpSpPr>
          <p:sp>
            <p:nvSpPr>
              <p:cNvPr id="728" name="Google Shape;728;p35"/>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35"/>
          <p:cNvGrpSpPr/>
          <p:nvPr/>
        </p:nvGrpSpPr>
        <p:grpSpPr>
          <a:xfrm rot="10800000" flipH="1">
            <a:off x="830290" y="497323"/>
            <a:ext cx="429322" cy="93999"/>
            <a:chOff x="5840230" y="744468"/>
            <a:chExt cx="431653" cy="94500"/>
          </a:xfrm>
        </p:grpSpPr>
        <p:sp>
          <p:nvSpPr>
            <p:cNvPr id="734" name="Google Shape;734;p3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grpSp>
        <p:nvGrpSpPr>
          <p:cNvPr id="1013" name="Google Shape;1013;p44"/>
          <p:cNvGrpSpPr/>
          <p:nvPr/>
        </p:nvGrpSpPr>
        <p:grpSpPr>
          <a:xfrm>
            <a:off x="3353075" y="540100"/>
            <a:ext cx="5016450" cy="4024575"/>
            <a:chOff x="5306650" y="688225"/>
            <a:chExt cx="5016450" cy="4024575"/>
          </a:xfrm>
        </p:grpSpPr>
        <p:sp>
          <p:nvSpPr>
            <p:cNvPr id="1014" name="Google Shape;1014;p44"/>
            <p:cNvSpPr/>
            <p:nvPr/>
          </p:nvSpPr>
          <p:spPr>
            <a:xfrm>
              <a:off x="9966675" y="6882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5306650" y="44620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4"/>
          <p:cNvSpPr txBox="1">
            <a:spLocks noGrp="1"/>
          </p:cNvSpPr>
          <p:nvPr>
            <p:ph type="title"/>
          </p:nvPr>
        </p:nvSpPr>
        <p:spPr>
          <a:xfrm>
            <a:off x="2060993" y="1717300"/>
            <a:ext cx="5016300" cy="173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grpSp>
        <p:nvGrpSpPr>
          <p:cNvPr id="1017" name="Google Shape;1017;p44"/>
          <p:cNvGrpSpPr/>
          <p:nvPr/>
        </p:nvGrpSpPr>
        <p:grpSpPr>
          <a:xfrm>
            <a:off x="7088092" y="2948651"/>
            <a:ext cx="1335901" cy="888060"/>
            <a:chOff x="3903179" y="2390563"/>
            <a:chExt cx="1335901" cy="888060"/>
          </a:xfrm>
        </p:grpSpPr>
        <p:grpSp>
          <p:nvGrpSpPr>
            <p:cNvPr id="1018" name="Google Shape;1018;p44"/>
            <p:cNvGrpSpPr/>
            <p:nvPr/>
          </p:nvGrpSpPr>
          <p:grpSpPr>
            <a:xfrm>
              <a:off x="3903179" y="2390563"/>
              <a:ext cx="1335901" cy="888060"/>
              <a:chOff x="4981963" y="3755000"/>
              <a:chExt cx="1001575" cy="735575"/>
            </a:xfrm>
          </p:grpSpPr>
          <p:sp>
            <p:nvSpPr>
              <p:cNvPr id="1019" name="Google Shape;1019;p44"/>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chemeClr val="lt2"/>
                  </a:gs>
                </a:gsLst>
                <a:lin ang="5400012"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4"/>
            <p:cNvGrpSpPr/>
            <p:nvPr/>
          </p:nvGrpSpPr>
          <p:grpSpPr>
            <a:xfrm>
              <a:off x="4037359" y="2434200"/>
              <a:ext cx="468224" cy="468207"/>
              <a:chOff x="5921438" y="1923500"/>
              <a:chExt cx="707500" cy="707475"/>
            </a:xfrm>
          </p:grpSpPr>
          <p:sp>
            <p:nvSpPr>
              <p:cNvPr id="1024" name="Google Shape;1024;p44"/>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dk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4"/>
            <p:cNvGrpSpPr/>
            <p:nvPr/>
          </p:nvGrpSpPr>
          <p:grpSpPr>
            <a:xfrm>
              <a:off x="4571821" y="2645769"/>
              <a:ext cx="500473" cy="228451"/>
              <a:chOff x="5092913" y="4207125"/>
              <a:chExt cx="779675" cy="189225"/>
            </a:xfrm>
          </p:grpSpPr>
          <p:sp>
            <p:nvSpPr>
              <p:cNvPr id="1028" name="Google Shape;1028;p44"/>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4"/>
            <p:cNvSpPr/>
            <p:nvPr/>
          </p:nvSpPr>
          <p:spPr>
            <a:xfrm>
              <a:off x="4571821" y="2548146"/>
              <a:ext cx="500473"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4"/>
          <p:cNvGrpSpPr/>
          <p:nvPr/>
        </p:nvGrpSpPr>
        <p:grpSpPr>
          <a:xfrm>
            <a:off x="6794302" y="3514136"/>
            <a:ext cx="485166" cy="485122"/>
            <a:chOff x="3933325" y="3806050"/>
            <a:chExt cx="633707" cy="633733"/>
          </a:xfrm>
        </p:grpSpPr>
        <p:sp>
          <p:nvSpPr>
            <p:cNvPr id="1033" name="Google Shape;1033;p44"/>
            <p:cNvSpPr/>
            <p:nvPr/>
          </p:nvSpPr>
          <p:spPr>
            <a:xfrm>
              <a:off x="3933325" y="3806050"/>
              <a:ext cx="633707" cy="633733"/>
            </a:xfrm>
            <a:custGeom>
              <a:avLst/>
              <a:gdLst/>
              <a:ahLst/>
              <a:cxnLst/>
              <a:rect l="l" t="t" r="r" b="b"/>
              <a:pathLst>
                <a:path w="24986" h="24987" extrusionOk="0">
                  <a:moveTo>
                    <a:pt x="4863" y="1"/>
                  </a:moveTo>
                  <a:cubicBezTo>
                    <a:pt x="2158" y="1"/>
                    <a:pt x="0" y="2189"/>
                    <a:pt x="0" y="4864"/>
                  </a:cubicBezTo>
                  <a:lnTo>
                    <a:pt x="0" y="20123"/>
                  </a:lnTo>
                  <a:cubicBezTo>
                    <a:pt x="0" y="22828"/>
                    <a:pt x="2189" y="24986"/>
                    <a:pt x="4863" y="24986"/>
                  </a:cubicBezTo>
                  <a:lnTo>
                    <a:pt x="20122" y="24986"/>
                  </a:lnTo>
                  <a:cubicBezTo>
                    <a:pt x="22827" y="24986"/>
                    <a:pt x="24985" y="22828"/>
                    <a:pt x="24985" y="20123"/>
                  </a:cubicBezTo>
                  <a:lnTo>
                    <a:pt x="24985" y="4864"/>
                  </a:lnTo>
                  <a:cubicBezTo>
                    <a:pt x="24985" y="2159"/>
                    <a:pt x="22797" y="1"/>
                    <a:pt x="20122" y="1"/>
                  </a:cubicBezTo>
                  <a:close/>
                </a:path>
              </a:pathLst>
            </a:custGeom>
            <a:gradFill>
              <a:gsLst>
                <a:gs pos="0">
                  <a:schemeClr val="lt1"/>
                </a:gs>
                <a:gs pos="100000">
                  <a:srgbClr val="4EB3E4">
                    <a:alpha val="57647"/>
                  </a:srgbClr>
                </a:gs>
              </a:gsLst>
              <a:lin ang="5400012" scaled="0"/>
            </a:gradFill>
            <a:ln>
              <a:noFill/>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4038151" y="3846150"/>
              <a:ext cx="424036" cy="403974"/>
            </a:xfrm>
            <a:custGeom>
              <a:avLst/>
              <a:gdLst/>
              <a:ahLst/>
              <a:cxnLst/>
              <a:rect l="l" t="t" r="r" b="b"/>
              <a:pathLst>
                <a:path w="16719" h="15928" extrusionOk="0">
                  <a:moveTo>
                    <a:pt x="8360" y="0"/>
                  </a:moveTo>
                  <a:lnTo>
                    <a:pt x="5776" y="5259"/>
                  </a:lnTo>
                  <a:lnTo>
                    <a:pt x="1" y="6080"/>
                  </a:lnTo>
                  <a:lnTo>
                    <a:pt x="4196" y="10153"/>
                  </a:lnTo>
                  <a:lnTo>
                    <a:pt x="3192" y="15928"/>
                  </a:lnTo>
                  <a:lnTo>
                    <a:pt x="8360" y="13192"/>
                  </a:lnTo>
                  <a:lnTo>
                    <a:pt x="13527" y="15928"/>
                  </a:lnTo>
                  <a:lnTo>
                    <a:pt x="12554" y="10153"/>
                  </a:lnTo>
                  <a:lnTo>
                    <a:pt x="16719" y="6080"/>
                  </a:lnTo>
                  <a:lnTo>
                    <a:pt x="10943" y="5259"/>
                  </a:lnTo>
                  <a:lnTo>
                    <a:pt x="8360" y="0"/>
                  </a:lnTo>
                  <a:close/>
                </a:path>
              </a:pathLst>
            </a:custGeom>
            <a:solidFill>
              <a:schemeClr val="accent3"/>
            </a:solidFill>
            <a:ln>
              <a:noFill/>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4079011" y="4365773"/>
              <a:ext cx="343865" cy="25"/>
            </a:xfrm>
            <a:custGeom>
              <a:avLst/>
              <a:gdLst/>
              <a:ahLst/>
              <a:cxnLst/>
              <a:rect l="l" t="t" r="r" b="b"/>
              <a:pathLst>
                <a:path w="13558" h="1" fill="none" extrusionOk="0">
                  <a:moveTo>
                    <a:pt x="1" y="0"/>
                  </a:moveTo>
                  <a:lnTo>
                    <a:pt x="13557" y="0"/>
                  </a:lnTo>
                </a:path>
              </a:pathLst>
            </a:custGeom>
            <a:noFill/>
            <a:ln w="9525" cap="rnd" cmpd="sng">
              <a:solidFill>
                <a:schemeClr val="lt1"/>
              </a:solidFill>
              <a:prstDash val="solid"/>
              <a:round/>
              <a:headEnd type="none" w="sm" len="sm"/>
              <a:tailEnd type="none" w="sm" len="sm"/>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4079011" y="4314869"/>
              <a:ext cx="343865" cy="25"/>
            </a:xfrm>
            <a:custGeom>
              <a:avLst/>
              <a:gdLst/>
              <a:ahLst/>
              <a:cxnLst/>
              <a:rect l="l" t="t" r="r" b="b"/>
              <a:pathLst>
                <a:path w="13558" h="1" fill="none" extrusionOk="0">
                  <a:moveTo>
                    <a:pt x="1" y="1"/>
                  </a:moveTo>
                  <a:lnTo>
                    <a:pt x="13557" y="1"/>
                  </a:lnTo>
                </a:path>
              </a:pathLst>
            </a:custGeom>
            <a:noFill/>
            <a:ln w="9525" cap="rnd" cmpd="sng">
              <a:solidFill>
                <a:schemeClr val="lt1"/>
              </a:solidFill>
              <a:prstDash val="solid"/>
              <a:round/>
              <a:headEnd type="none" w="sm" len="sm"/>
              <a:tailEnd type="none" w="sm" len="sm"/>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4"/>
          <p:cNvGrpSpPr/>
          <p:nvPr/>
        </p:nvGrpSpPr>
        <p:grpSpPr>
          <a:xfrm>
            <a:off x="735614" y="2878682"/>
            <a:ext cx="1013848" cy="1013812"/>
            <a:chOff x="5146250" y="3137125"/>
            <a:chExt cx="707500" cy="707475"/>
          </a:xfrm>
        </p:grpSpPr>
        <p:sp>
          <p:nvSpPr>
            <p:cNvPr id="1038" name="Google Shape;1038;p44"/>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4"/>
          <p:cNvGrpSpPr/>
          <p:nvPr/>
        </p:nvGrpSpPr>
        <p:grpSpPr>
          <a:xfrm>
            <a:off x="1218479" y="3836707"/>
            <a:ext cx="1196850" cy="348800"/>
            <a:chOff x="2175350" y="3842350"/>
            <a:chExt cx="1196850" cy="348800"/>
          </a:xfrm>
        </p:grpSpPr>
        <p:sp>
          <p:nvSpPr>
            <p:cNvPr id="1050" name="Google Shape;1050;p44"/>
            <p:cNvSpPr/>
            <p:nvPr/>
          </p:nvSpPr>
          <p:spPr>
            <a:xfrm>
              <a:off x="2597075" y="3842350"/>
              <a:ext cx="348825" cy="348800"/>
            </a:xfrm>
            <a:custGeom>
              <a:avLst/>
              <a:gdLst/>
              <a:ahLst/>
              <a:cxnLst/>
              <a:rect l="l" t="t" r="r" b="b"/>
              <a:pathLst>
                <a:path w="13953" h="13952" extrusionOk="0">
                  <a:moveTo>
                    <a:pt x="10183" y="13952"/>
                  </a:moveTo>
                  <a:lnTo>
                    <a:pt x="3770" y="13952"/>
                  </a:lnTo>
                  <a:cubicBezTo>
                    <a:pt x="1673" y="13952"/>
                    <a:pt x="1" y="12280"/>
                    <a:pt x="1" y="10183"/>
                  </a:cubicBezTo>
                  <a:lnTo>
                    <a:pt x="1" y="3769"/>
                  </a:lnTo>
                  <a:cubicBezTo>
                    <a:pt x="1" y="1672"/>
                    <a:pt x="1673" y="0"/>
                    <a:pt x="3770" y="0"/>
                  </a:cubicBezTo>
                  <a:lnTo>
                    <a:pt x="10183" y="0"/>
                  </a:lnTo>
                  <a:cubicBezTo>
                    <a:pt x="12281" y="0"/>
                    <a:pt x="13952" y="1672"/>
                    <a:pt x="13952" y="3769"/>
                  </a:cubicBezTo>
                  <a:lnTo>
                    <a:pt x="13952" y="10183"/>
                  </a:lnTo>
                  <a:cubicBezTo>
                    <a:pt x="13952" y="12250"/>
                    <a:pt x="12281" y="13952"/>
                    <a:pt x="10183" y="13952"/>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2673075" y="3915300"/>
              <a:ext cx="201400" cy="201375"/>
            </a:xfrm>
            <a:custGeom>
              <a:avLst/>
              <a:gdLst/>
              <a:ahLst/>
              <a:cxnLst/>
              <a:rect l="l" t="t" r="r" b="b"/>
              <a:pathLst>
                <a:path w="8056" h="8055" extrusionOk="0">
                  <a:moveTo>
                    <a:pt x="4043" y="608"/>
                  </a:moveTo>
                  <a:cubicBezTo>
                    <a:pt x="5897" y="608"/>
                    <a:pt x="7447" y="2128"/>
                    <a:pt x="7447" y="4043"/>
                  </a:cubicBezTo>
                  <a:cubicBezTo>
                    <a:pt x="7447" y="5927"/>
                    <a:pt x="5897" y="7447"/>
                    <a:pt x="4043" y="7447"/>
                  </a:cubicBezTo>
                  <a:cubicBezTo>
                    <a:pt x="2128" y="7447"/>
                    <a:pt x="608" y="5897"/>
                    <a:pt x="608" y="4043"/>
                  </a:cubicBezTo>
                  <a:cubicBezTo>
                    <a:pt x="608" y="2128"/>
                    <a:pt x="2189" y="608"/>
                    <a:pt x="4043" y="608"/>
                  </a:cubicBezTo>
                  <a:close/>
                  <a:moveTo>
                    <a:pt x="4043" y="0"/>
                  </a:moveTo>
                  <a:cubicBezTo>
                    <a:pt x="1824" y="0"/>
                    <a:pt x="0" y="1793"/>
                    <a:pt x="0" y="4043"/>
                  </a:cubicBezTo>
                  <a:cubicBezTo>
                    <a:pt x="0" y="6231"/>
                    <a:pt x="1794" y="8055"/>
                    <a:pt x="4043" y="8055"/>
                  </a:cubicBezTo>
                  <a:cubicBezTo>
                    <a:pt x="6292" y="8055"/>
                    <a:pt x="8055" y="6292"/>
                    <a:pt x="8055" y="4043"/>
                  </a:cubicBezTo>
                  <a:cubicBezTo>
                    <a:pt x="8055" y="1824"/>
                    <a:pt x="6262" y="0"/>
                    <a:pt x="4043" y="0"/>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2750575" y="3973950"/>
              <a:ext cx="72975" cy="85600"/>
            </a:xfrm>
            <a:custGeom>
              <a:avLst/>
              <a:gdLst/>
              <a:ahLst/>
              <a:cxnLst/>
              <a:rect l="l" t="t" r="r" b="b"/>
              <a:pathLst>
                <a:path w="2919" h="3424" extrusionOk="0">
                  <a:moveTo>
                    <a:pt x="347" y="0"/>
                  </a:moveTo>
                  <a:cubicBezTo>
                    <a:pt x="172" y="0"/>
                    <a:pt x="1" y="154"/>
                    <a:pt x="1" y="359"/>
                  </a:cubicBezTo>
                  <a:lnTo>
                    <a:pt x="1" y="3065"/>
                  </a:lnTo>
                  <a:cubicBezTo>
                    <a:pt x="1" y="3270"/>
                    <a:pt x="172" y="3424"/>
                    <a:pt x="347" y="3424"/>
                  </a:cubicBezTo>
                  <a:cubicBezTo>
                    <a:pt x="405" y="3424"/>
                    <a:pt x="464" y="3407"/>
                    <a:pt x="517" y="3369"/>
                  </a:cubicBezTo>
                  <a:lnTo>
                    <a:pt x="2676" y="2001"/>
                  </a:lnTo>
                  <a:cubicBezTo>
                    <a:pt x="2919" y="1849"/>
                    <a:pt x="2919" y="1545"/>
                    <a:pt x="2676" y="1423"/>
                  </a:cubicBezTo>
                  <a:lnTo>
                    <a:pt x="517" y="55"/>
                  </a:lnTo>
                  <a:cubicBezTo>
                    <a:pt x="464" y="17"/>
                    <a:pt x="405" y="0"/>
                    <a:pt x="347" y="0"/>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3024150" y="3842350"/>
              <a:ext cx="348050" cy="348800"/>
            </a:xfrm>
            <a:custGeom>
              <a:avLst/>
              <a:gdLst/>
              <a:ahLst/>
              <a:cxnLst/>
              <a:rect l="l" t="t" r="r" b="b"/>
              <a:pathLst>
                <a:path w="13922" h="13952" extrusionOk="0">
                  <a:moveTo>
                    <a:pt x="10183" y="13952"/>
                  </a:moveTo>
                  <a:lnTo>
                    <a:pt x="3739" y="13952"/>
                  </a:lnTo>
                  <a:cubicBezTo>
                    <a:pt x="1672" y="13952"/>
                    <a:pt x="0" y="12280"/>
                    <a:pt x="0" y="10183"/>
                  </a:cubicBezTo>
                  <a:lnTo>
                    <a:pt x="0" y="3769"/>
                  </a:lnTo>
                  <a:cubicBezTo>
                    <a:pt x="0" y="1672"/>
                    <a:pt x="1672" y="0"/>
                    <a:pt x="3739" y="0"/>
                  </a:cubicBezTo>
                  <a:lnTo>
                    <a:pt x="10183" y="0"/>
                  </a:lnTo>
                  <a:cubicBezTo>
                    <a:pt x="12250" y="0"/>
                    <a:pt x="13921" y="1672"/>
                    <a:pt x="13921" y="3769"/>
                  </a:cubicBezTo>
                  <a:lnTo>
                    <a:pt x="13921" y="10183"/>
                  </a:lnTo>
                  <a:cubicBezTo>
                    <a:pt x="13921" y="12250"/>
                    <a:pt x="12250" y="13952"/>
                    <a:pt x="10183" y="13952"/>
                  </a:cubicBezTo>
                  <a:close/>
                </a:path>
              </a:pathLst>
            </a:custGeom>
            <a:solidFill>
              <a:schemeClr val="accent4"/>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3122925" y="3963425"/>
              <a:ext cx="88925" cy="105875"/>
            </a:xfrm>
            <a:custGeom>
              <a:avLst/>
              <a:gdLst/>
              <a:ahLst/>
              <a:cxnLst/>
              <a:rect l="l" t="t" r="r" b="b"/>
              <a:pathLst>
                <a:path w="3557" h="4235" extrusionOk="0">
                  <a:moveTo>
                    <a:pt x="445" y="1"/>
                  </a:moveTo>
                  <a:cubicBezTo>
                    <a:pt x="220" y="1"/>
                    <a:pt x="1" y="187"/>
                    <a:pt x="1" y="446"/>
                  </a:cubicBezTo>
                  <a:lnTo>
                    <a:pt x="1" y="3790"/>
                  </a:lnTo>
                  <a:cubicBezTo>
                    <a:pt x="1" y="4037"/>
                    <a:pt x="184" y="4234"/>
                    <a:pt x="402" y="4234"/>
                  </a:cubicBezTo>
                  <a:cubicBezTo>
                    <a:pt x="479" y="4234"/>
                    <a:pt x="560" y="4210"/>
                    <a:pt x="639" y="4154"/>
                  </a:cubicBezTo>
                  <a:lnTo>
                    <a:pt x="3283" y="2483"/>
                  </a:lnTo>
                  <a:cubicBezTo>
                    <a:pt x="3557" y="2300"/>
                    <a:pt x="3557" y="1935"/>
                    <a:pt x="3283" y="1723"/>
                  </a:cubicBezTo>
                  <a:lnTo>
                    <a:pt x="639" y="51"/>
                  </a:lnTo>
                  <a:cubicBezTo>
                    <a:pt x="577" y="17"/>
                    <a:pt x="511" y="1"/>
                    <a:pt x="445" y="1"/>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3186000" y="3963425"/>
              <a:ext cx="90450" cy="105875"/>
            </a:xfrm>
            <a:custGeom>
              <a:avLst/>
              <a:gdLst/>
              <a:ahLst/>
              <a:cxnLst/>
              <a:rect l="l" t="t" r="r" b="b"/>
              <a:pathLst>
                <a:path w="3618" h="4235" extrusionOk="0">
                  <a:moveTo>
                    <a:pt x="472" y="1"/>
                  </a:moveTo>
                  <a:cubicBezTo>
                    <a:pt x="238" y="1"/>
                    <a:pt x="0" y="187"/>
                    <a:pt x="0" y="446"/>
                  </a:cubicBezTo>
                  <a:lnTo>
                    <a:pt x="0" y="3790"/>
                  </a:lnTo>
                  <a:cubicBezTo>
                    <a:pt x="0" y="4037"/>
                    <a:pt x="200" y="4234"/>
                    <a:pt x="427" y="4234"/>
                  </a:cubicBezTo>
                  <a:cubicBezTo>
                    <a:pt x="507" y="4234"/>
                    <a:pt x="590" y="4210"/>
                    <a:pt x="669" y="4154"/>
                  </a:cubicBezTo>
                  <a:lnTo>
                    <a:pt x="3314" y="2483"/>
                  </a:lnTo>
                  <a:cubicBezTo>
                    <a:pt x="3618" y="2300"/>
                    <a:pt x="3618" y="1935"/>
                    <a:pt x="3314" y="1723"/>
                  </a:cubicBezTo>
                  <a:lnTo>
                    <a:pt x="669" y="51"/>
                  </a:lnTo>
                  <a:cubicBezTo>
                    <a:pt x="608" y="17"/>
                    <a:pt x="540" y="1"/>
                    <a:pt x="472" y="1"/>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2175350" y="3842350"/>
              <a:ext cx="348800" cy="348800"/>
            </a:xfrm>
            <a:custGeom>
              <a:avLst/>
              <a:gdLst/>
              <a:ahLst/>
              <a:cxnLst/>
              <a:rect l="l" t="t" r="r" b="b"/>
              <a:pathLst>
                <a:path w="13952" h="13952" extrusionOk="0">
                  <a:moveTo>
                    <a:pt x="10183" y="13952"/>
                  </a:moveTo>
                  <a:lnTo>
                    <a:pt x="3769" y="13952"/>
                  </a:lnTo>
                  <a:cubicBezTo>
                    <a:pt x="1672" y="13952"/>
                    <a:pt x="0" y="12280"/>
                    <a:pt x="0" y="10183"/>
                  </a:cubicBezTo>
                  <a:lnTo>
                    <a:pt x="0" y="3769"/>
                  </a:lnTo>
                  <a:cubicBezTo>
                    <a:pt x="0" y="1672"/>
                    <a:pt x="1672" y="0"/>
                    <a:pt x="3769" y="0"/>
                  </a:cubicBezTo>
                  <a:lnTo>
                    <a:pt x="10183" y="0"/>
                  </a:lnTo>
                  <a:cubicBezTo>
                    <a:pt x="12280" y="0"/>
                    <a:pt x="13952" y="1672"/>
                    <a:pt x="13952" y="3769"/>
                  </a:cubicBezTo>
                  <a:lnTo>
                    <a:pt x="13952" y="10183"/>
                  </a:lnTo>
                  <a:cubicBezTo>
                    <a:pt x="13952" y="12250"/>
                    <a:pt x="12280" y="13952"/>
                    <a:pt x="10183" y="13952"/>
                  </a:cubicBezTo>
                  <a:close/>
                </a:path>
              </a:pathLst>
            </a:custGeom>
            <a:solidFill>
              <a:schemeClr val="accent5"/>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2336450" y="3963125"/>
              <a:ext cx="88925" cy="105525"/>
            </a:xfrm>
            <a:custGeom>
              <a:avLst/>
              <a:gdLst/>
              <a:ahLst/>
              <a:cxnLst/>
              <a:rect l="l" t="t" r="r" b="b"/>
              <a:pathLst>
                <a:path w="3557" h="4221" extrusionOk="0">
                  <a:moveTo>
                    <a:pt x="3134" y="0"/>
                  </a:moveTo>
                  <a:cubicBezTo>
                    <a:pt x="3063" y="0"/>
                    <a:pt x="2990" y="20"/>
                    <a:pt x="2918" y="63"/>
                  </a:cubicBezTo>
                  <a:lnTo>
                    <a:pt x="243" y="1735"/>
                  </a:lnTo>
                  <a:cubicBezTo>
                    <a:pt x="0" y="1947"/>
                    <a:pt x="0" y="2312"/>
                    <a:pt x="243" y="2495"/>
                  </a:cubicBezTo>
                  <a:lnTo>
                    <a:pt x="2918" y="4166"/>
                  </a:lnTo>
                  <a:cubicBezTo>
                    <a:pt x="2985" y="4203"/>
                    <a:pt x="3057" y="4220"/>
                    <a:pt x="3128" y="4220"/>
                  </a:cubicBezTo>
                  <a:cubicBezTo>
                    <a:pt x="3348" y="4220"/>
                    <a:pt x="3556" y="4054"/>
                    <a:pt x="3556" y="3802"/>
                  </a:cubicBezTo>
                  <a:lnTo>
                    <a:pt x="3556" y="458"/>
                  </a:lnTo>
                  <a:cubicBezTo>
                    <a:pt x="3556" y="203"/>
                    <a:pt x="3361" y="0"/>
                    <a:pt x="3134" y="0"/>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2271850" y="3963125"/>
              <a:ext cx="88925" cy="105525"/>
            </a:xfrm>
            <a:custGeom>
              <a:avLst/>
              <a:gdLst/>
              <a:ahLst/>
              <a:cxnLst/>
              <a:rect l="l" t="t" r="r" b="b"/>
              <a:pathLst>
                <a:path w="3557" h="4221" extrusionOk="0">
                  <a:moveTo>
                    <a:pt x="3134" y="0"/>
                  </a:moveTo>
                  <a:cubicBezTo>
                    <a:pt x="3064" y="0"/>
                    <a:pt x="2990" y="20"/>
                    <a:pt x="2918" y="63"/>
                  </a:cubicBezTo>
                  <a:lnTo>
                    <a:pt x="244" y="1735"/>
                  </a:lnTo>
                  <a:cubicBezTo>
                    <a:pt x="0" y="1947"/>
                    <a:pt x="0" y="2312"/>
                    <a:pt x="244" y="2495"/>
                  </a:cubicBezTo>
                  <a:lnTo>
                    <a:pt x="2918" y="4166"/>
                  </a:lnTo>
                  <a:cubicBezTo>
                    <a:pt x="2985" y="4203"/>
                    <a:pt x="3057" y="4220"/>
                    <a:pt x="3128" y="4220"/>
                  </a:cubicBezTo>
                  <a:cubicBezTo>
                    <a:pt x="3348" y="4220"/>
                    <a:pt x="3557" y="4054"/>
                    <a:pt x="3557" y="3802"/>
                  </a:cubicBezTo>
                  <a:lnTo>
                    <a:pt x="3557" y="458"/>
                  </a:lnTo>
                  <a:cubicBezTo>
                    <a:pt x="3557" y="203"/>
                    <a:pt x="3362" y="0"/>
                    <a:pt x="3134" y="0"/>
                  </a:cubicBezTo>
                  <a:close/>
                </a:path>
              </a:pathLst>
            </a:custGeom>
            <a:solidFill>
              <a:srgbClr val="FFFFFF"/>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4"/>
          <p:cNvGrpSpPr/>
          <p:nvPr/>
        </p:nvGrpSpPr>
        <p:grpSpPr>
          <a:xfrm>
            <a:off x="2113226" y="619336"/>
            <a:ext cx="572266" cy="485128"/>
            <a:chOff x="5215992" y="1423628"/>
            <a:chExt cx="459836" cy="389787"/>
          </a:xfrm>
        </p:grpSpPr>
        <p:sp>
          <p:nvSpPr>
            <p:cNvPr id="1060" name="Google Shape;1060;p44"/>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4"/>
          <p:cNvSpPr/>
          <p:nvPr/>
        </p:nvSpPr>
        <p:spPr>
          <a:xfrm>
            <a:off x="1552658" y="574700"/>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4"/>
          <p:cNvGrpSpPr/>
          <p:nvPr/>
        </p:nvGrpSpPr>
        <p:grpSpPr>
          <a:xfrm>
            <a:off x="847750" y="801150"/>
            <a:ext cx="7480100" cy="3679625"/>
            <a:chOff x="2801325" y="949275"/>
            <a:chExt cx="7480100" cy="3679625"/>
          </a:xfrm>
        </p:grpSpPr>
        <p:sp>
          <p:nvSpPr>
            <p:cNvPr id="1064" name="Google Shape;1064;p44"/>
            <p:cNvSpPr/>
            <p:nvPr/>
          </p:nvSpPr>
          <p:spPr>
            <a:xfrm>
              <a:off x="2801325" y="42732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10030650" y="9492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4"/>
          <p:cNvSpPr txBox="1">
            <a:spLocks noGrp="1"/>
          </p:cNvSpPr>
          <p:nvPr>
            <p:ph type="title" idx="4294967295"/>
          </p:nvPr>
        </p:nvSpPr>
        <p:spPr>
          <a:xfrm>
            <a:off x="1648057" y="622100"/>
            <a:ext cx="9690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45"/>
          <p:cNvSpPr/>
          <p:nvPr/>
        </p:nvSpPr>
        <p:spPr>
          <a:xfrm>
            <a:off x="6270163"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905074"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Retail Industry</a:t>
            </a:r>
            <a:endParaRPr/>
          </a:p>
        </p:txBody>
      </p:sp>
      <p:sp>
        <p:nvSpPr>
          <p:cNvPr id="1074" name="Google Shape;1074;p45"/>
          <p:cNvSpPr txBox="1">
            <a:spLocks noGrp="1"/>
          </p:cNvSpPr>
          <p:nvPr>
            <p:ph type="title" idx="2"/>
          </p:nvPr>
        </p:nvSpPr>
        <p:spPr>
          <a:xfrm>
            <a:off x="906874" y="3252600"/>
            <a:ext cx="1948800" cy="229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Adidas</a:t>
            </a:r>
            <a:endParaRPr/>
          </a:p>
        </p:txBody>
      </p:sp>
      <p:sp>
        <p:nvSpPr>
          <p:cNvPr id="1075" name="Google Shape;1075;p45"/>
          <p:cNvSpPr txBox="1">
            <a:spLocks noGrp="1"/>
          </p:cNvSpPr>
          <p:nvPr>
            <p:ph type="subTitle" idx="1"/>
          </p:nvPr>
        </p:nvSpPr>
        <p:spPr>
          <a:xfrm>
            <a:off x="781775" y="3620700"/>
            <a:ext cx="21819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Suspended operations &amp; its partnership with the Russian Football Union </a:t>
            </a:r>
            <a:endParaRPr/>
          </a:p>
        </p:txBody>
      </p:sp>
      <p:sp>
        <p:nvSpPr>
          <p:cNvPr id="1076" name="Google Shape;1076;p45"/>
          <p:cNvSpPr txBox="1">
            <a:spLocks noGrp="1"/>
          </p:cNvSpPr>
          <p:nvPr>
            <p:ph type="title" idx="3"/>
          </p:nvPr>
        </p:nvSpPr>
        <p:spPr>
          <a:xfrm>
            <a:off x="6271963" y="3252593"/>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Nike</a:t>
            </a:r>
            <a:endParaRPr/>
          </a:p>
        </p:txBody>
      </p:sp>
      <p:sp>
        <p:nvSpPr>
          <p:cNvPr id="1077" name="Google Shape;1077;p45"/>
          <p:cNvSpPr txBox="1">
            <a:spLocks noGrp="1"/>
          </p:cNvSpPr>
          <p:nvPr>
            <p:ph type="subTitle" idx="4"/>
          </p:nvPr>
        </p:nvSpPr>
        <p:spPr>
          <a:xfrm>
            <a:off x="6271961" y="3620704"/>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a:t>Suspended operations due to supply chain disruption</a:t>
            </a:r>
            <a:endParaRPr sz="1300"/>
          </a:p>
        </p:txBody>
      </p:sp>
      <p:pic>
        <p:nvPicPr>
          <p:cNvPr id="1078" name="Google Shape;1078;p45"/>
          <p:cNvPicPr preferRelativeResize="0"/>
          <p:nvPr/>
        </p:nvPicPr>
        <p:blipFill>
          <a:blip r:embed="rId3">
            <a:alphaModFix/>
          </a:blip>
          <a:stretch>
            <a:fillRect/>
          </a:stretch>
        </p:blipFill>
        <p:spPr>
          <a:xfrm>
            <a:off x="5996775" y="1315375"/>
            <a:ext cx="2586058" cy="1735125"/>
          </a:xfrm>
          <a:prstGeom prst="rect">
            <a:avLst/>
          </a:prstGeom>
          <a:noFill/>
          <a:ln>
            <a:noFill/>
          </a:ln>
        </p:spPr>
      </p:pic>
      <p:pic>
        <p:nvPicPr>
          <p:cNvPr id="1079" name="Google Shape;1079;p45"/>
          <p:cNvPicPr preferRelativeResize="0"/>
          <p:nvPr/>
        </p:nvPicPr>
        <p:blipFill>
          <a:blip r:embed="rId4">
            <a:alphaModFix/>
          </a:blip>
          <a:stretch>
            <a:fillRect/>
          </a:stretch>
        </p:blipFill>
        <p:spPr>
          <a:xfrm>
            <a:off x="579700" y="1315381"/>
            <a:ext cx="2586050" cy="1735119"/>
          </a:xfrm>
          <a:prstGeom prst="rect">
            <a:avLst/>
          </a:prstGeom>
          <a:noFill/>
          <a:ln>
            <a:noFill/>
          </a:ln>
        </p:spPr>
      </p:pic>
      <p:sp>
        <p:nvSpPr>
          <p:cNvPr id="1080" name="Google Shape;1080;p45"/>
          <p:cNvSpPr/>
          <p:nvPr/>
        </p:nvSpPr>
        <p:spPr>
          <a:xfrm>
            <a:off x="3530342"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txBox="1">
            <a:spLocks noGrp="1"/>
          </p:cNvSpPr>
          <p:nvPr>
            <p:ph type="title" idx="5"/>
          </p:nvPr>
        </p:nvSpPr>
        <p:spPr>
          <a:xfrm>
            <a:off x="3532142" y="3252550"/>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Canada Goose</a:t>
            </a:r>
            <a:endParaRPr sz="1000"/>
          </a:p>
        </p:txBody>
      </p:sp>
      <p:sp>
        <p:nvSpPr>
          <p:cNvPr id="1082" name="Google Shape;1082;p45"/>
          <p:cNvSpPr txBox="1">
            <a:spLocks noGrp="1"/>
          </p:cNvSpPr>
          <p:nvPr>
            <p:ph type="subTitle" idx="6"/>
          </p:nvPr>
        </p:nvSpPr>
        <p:spPr>
          <a:xfrm>
            <a:off x="3532138" y="3620706"/>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Suspended sales due to difficult operating environment </a:t>
            </a:r>
            <a:endParaRPr/>
          </a:p>
        </p:txBody>
      </p:sp>
      <p:pic>
        <p:nvPicPr>
          <p:cNvPr id="1083" name="Google Shape;1083;p45"/>
          <p:cNvPicPr preferRelativeResize="0"/>
          <p:nvPr/>
        </p:nvPicPr>
        <p:blipFill>
          <a:blip r:embed="rId5">
            <a:alphaModFix/>
          </a:blip>
          <a:stretch>
            <a:fillRect/>
          </a:stretch>
        </p:blipFill>
        <p:spPr>
          <a:xfrm>
            <a:off x="3311512" y="1315375"/>
            <a:ext cx="2539525" cy="173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46"/>
          <p:cNvSpPr/>
          <p:nvPr/>
        </p:nvSpPr>
        <p:spPr>
          <a:xfrm>
            <a:off x="3600888"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905074"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6294130"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Food Industry</a:t>
            </a:r>
            <a:endParaRPr/>
          </a:p>
        </p:txBody>
      </p:sp>
      <p:sp>
        <p:nvSpPr>
          <p:cNvPr id="1092" name="Google Shape;1092;p46"/>
          <p:cNvSpPr txBox="1">
            <a:spLocks noGrp="1"/>
          </p:cNvSpPr>
          <p:nvPr>
            <p:ph type="title" idx="2"/>
          </p:nvPr>
        </p:nvSpPr>
        <p:spPr>
          <a:xfrm>
            <a:off x="906874" y="3252600"/>
            <a:ext cx="1948800" cy="229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McDonalds</a:t>
            </a:r>
            <a:endParaRPr/>
          </a:p>
        </p:txBody>
      </p:sp>
      <p:sp>
        <p:nvSpPr>
          <p:cNvPr id="1093" name="Google Shape;1093;p46"/>
          <p:cNvSpPr txBox="1">
            <a:spLocks noGrp="1"/>
          </p:cNvSpPr>
          <p:nvPr>
            <p:ph type="subTitle" idx="1"/>
          </p:nvPr>
        </p:nvSpPr>
        <p:spPr>
          <a:xfrm>
            <a:off x="906875" y="3620706"/>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First major chain food company to stop operations</a:t>
            </a:r>
            <a:endParaRPr/>
          </a:p>
        </p:txBody>
      </p:sp>
      <p:sp>
        <p:nvSpPr>
          <p:cNvPr id="1094" name="Google Shape;1094;p46"/>
          <p:cNvSpPr txBox="1">
            <a:spLocks noGrp="1"/>
          </p:cNvSpPr>
          <p:nvPr>
            <p:ph type="title" idx="3"/>
          </p:nvPr>
        </p:nvSpPr>
        <p:spPr>
          <a:xfrm>
            <a:off x="3602688" y="3252593"/>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Pepsi</a:t>
            </a:r>
            <a:endParaRPr/>
          </a:p>
        </p:txBody>
      </p:sp>
      <p:sp>
        <p:nvSpPr>
          <p:cNvPr id="1095" name="Google Shape;1095;p46"/>
          <p:cNvSpPr txBox="1">
            <a:spLocks noGrp="1"/>
          </p:cNvSpPr>
          <p:nvPr>
            <p:ph type="subTitle" idx="4"/>
          </p:nvPr>
        </p:nvSpPr>
        <p:spPr>
          <a:xfrm>
            <a:off x="3602686" y="3620704"/>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a:t>Continued to produce baby food products and diary in a “humanitarian” effort</a:t>
            </a:r>
            <a:endParaRPr sz="1300"/>
          </a:p>
        </p:txBody>
      </p:sp>
      <p:sp>
        <p:nvSpPr>
          <p:cNvPr id="1096" name="Google Shape;1096;p46"/>
          <p:cNvSpPr txBox="1">
            <a:spLocks noGrp="1"/>
          </p:cNvSpPr>
          <p:nvPr>
            <p:ph type="title" idx="5"/>
          </p:nvPr>
        </p:nvSpPr>
        <p:spPr>
          <a:xfrm>
            <a:off x="6295930" y="3252550"/>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Starbucks</a:t>
            </a:r>
            <a:endParaRPr/>
          </a:p>
        </p:txBody>
      </p:sp>
      <p:sp>
        <p:nvSpPr>
          <p:cNvPr id="1097" name="Google Shape;1097;p46"/>
          <p:cNvSpPr txBox="1">
            <a:spLocks noGrp="1"/>
          </p:cNvSpPr>
          <p:nvPr>
            <p:ph type="subTitle" idx="6"/>
          </p:nvPr>
        </p:nvSpPr>
        <p:spPr>
          <a:xfrm>
            <a:off x="6295925" y="3620706"/>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March 8th</a:t>
            </a:r>
            <a:endParaRPr/>
          </a:p>
        </p:txBody>
      </p:sp>
      <p:pic>
        <p:nvPicPr>
          <p:cNvPr id="1098" name="Google Shape;1098;p46"/>
          <p:cNvPicPr preferRelativeResize="0"/>
          <p:nvPr/>
        </p:nvPicPr>
        <p:blipFill>
          <a:blip r:embed="rId3">
            <a:alphaModFix/>
          </a:blip>
          <a:stretch>
            <a:fillRect/>
          </a:stretch>
        </p:blipFill>
        <p:spPr>
          <a:xfrm>
            <a:off x="621057" y="1388461"/>
            <a:ext cx="2520431" cy="1691075"/>
          </a:xfrm>
          <a:prstGeom prst="rect">
            <a:avLst/>
          </a:prstGeom>
          <a:noFill/>
          <a:ln>
            <a:noFill/>
          </a:ln>
        </p:spPr>
      </p:pic>
      <p:pic>
        <p:nvPicPr>
          <p:cNvPr id="1099" name="Google Shape;1099;p46"/>
          <p:cNvPicPr preferRelativeResize="0"/>
          <p:nvPr/>
        </p:nvPicPr>
        <p:blipFill>
          <a:blip r:embed="rId4">
            <a:alphaModFix/>
          </a:blip>
          <a:stretch>
            <a:fillRect/>
          </a:stretch>
        </p:blipFill>
        <p:spPr>
          <a:xfrm>
            <a:off x="3311800" y="1388463"/>
            <a:ext cx="2520410" cy="1691075"/>
          </a:xfrm>
          <a:prstGeom prst="rect">
            <a:avLst/>
          </a:prstGeom>
          <a:noFill/>
          <a:ln>
            <a:noFill/>
          </a:ln>
        </p:spPr>
      </p:pic>
      <p:pic>
        <p:nvPicPr>
          <p:cNvPr id="1100" name="Google Shape;1100;p46"/>
          <p:cNvPicPr preferRelativeResize="0"/>
          <p:nvPr/>
        </p:nvPicPr>
        <p:blipFill>
          <a:blip r:embed="rId5">
            <a:alphaModFix/>
          </a:blip>
          <a:stretch>
            <a:fillRect/>
          </a:stretch>
        </p:blipFill>
        <p:spPr>
          <a:xfrm>
            <a:off x="6031775" y="1388450"/>
            <a:ext cx="2477109" cy="16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7"/>
          <p:cNvSpPr/>
          <p:nvPr/>
        </p:nvSpPr>
        <p:spPr>
          <a:xfrm>
            <a:off x="3600888"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905074"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6294130" y="320290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7"/>
          <p:cNvGrpSpPr/>
          <p:nvPr/>
        </p:nvGrpSpPr>
        <p:grpSpPr>
          <a:xfrm>
            <a:off x="3600845" y="1418388"/>
            <a:ext cx="1952484" cy="1558881"/>
            <a:chOff x="486927" y="1114960"/>
            <a:chExt cx="2224800" cy="1776300"/>
          </a:xfrm>
        </p:grpSpPr>
        <p:sp>
          <p:nvSpPr>
            <p:cNvPr id="1109" name="Google Shape;1109;p47"/>
            <p:cNvSpPr/>
            <p:nvPr/>
          </p:nvSpPr>
          <p:spPr>
            <a:xfrm>
              <a:off x="486927" y="1114960"/>
              <a:ext cx="2224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486927" y="1114989"/>
              <a:ext cx="2224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47"/>
            <p:cNvGrpSpPr/>
            <p:nvPr/>
          </p:nvGrpSpPr>
          <p:grpSpPr>
            <a:xfrm rot="10800000" flipH="1">
              <a:off x="620929" y="1244995"/>
              <a:ext cx="429322" cy="93999"/>
              <a:chOff x="5578333" y="744468"/>
              <a:chExt cx="431653" cy="94500"/>
            </a:xfrm>
          </p:grpSpPr>
          <p:sp>
            <p:nvSpPr>
              <p:cNvPr id="1112" name="Google Shape;1112;p47"/>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5" name="Google Shape;1115;p47"/>
          <p:cNvGrpSpPr/>
          <p:nvPr/>
        </p:nvGrpSpPr>
        <p:grpSpPr>
          <a:xfrm>
            <a:off x="905031" y="1418388"/>
            <a:ext cx="1952484" cy="1558881"/>
            <a:chOff x="486927" y="1114960"/>
            <a:chExt cx="2224800" cy="1776300"/>
          </a:xfrm>
        </p:grpSpPr>
        <p:sp>
          <p:nvSpPr>
            <p:cNvPr id="1116" name="Google Shape;1116;p47"/>
            <p:cNvSpPr/>
            <p:nvPr/>
          </p:nvSpPr>
          <p:spPr>
            <a:xfrm>
              <a:off x="486927" y="1114960"/>
              <a:ext cx="2224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486927" y="1114989"/>
              <a:ext cx="2224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7"/>
            <p:cNvGrpSpPr/>
            <p:nvPr/>
          </p:nvGrpSpPr>
          <p:grpSpPr>
            <a:xfrm rot="10800000" flipH="1">
              <a:off x="620929" y="1244995"/>
              <a:ext cx="429322" cy="93999"/>
              <a:chOff x="5578333" y="744468"/>
              <a:chExt cx="431653" cy="94500"/>
            </a:xfrm>
          </p:grpSpPr>
          <p:sp>
            <p:nvSpPr>
              <p:cNvPr id="1119" name="Google Shape;1119;p47"/>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2" name="Google Shape;1122;p47"/>
          <p:cNvGrpSpPr/>
          <p:nvPr/>
        </p:nvGrpSpPr>
        <p:grpSpPr>
          <a:xfrm>
            <a:off x="6294088" y="1418388"/>
            <a:ext cx="1952484" cy="1558881"/>
            <a:chOff x="486927" y="1114960"/>
            <a:chExt cx="2224800" cy="1776300"/>
          </a:xfrm>
        </p:grpSpPr>
        <p:sp>
          <p:nvSpPr>
            <p:cNvPr id="1123" name="Google Shape;1123;p47"/>
            <p:cNvSpPr/>
            <p:nvPr/>
          </p:nvSpPr>
          <p:spPr>
            <a:xfrm>
              <a:off x="486927" y="1114960"/>
              <a:ext cx="2224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486927" y="1114989"/>
              <a:ext cx="2224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7"/>
            <p:cNvGrpSpPr/>
            <p:nvPr/>
          </p:nvGrpSpPr>
          <p:grpSpPr>
            <a:xfrm rot="10800000" flipH="1">
              <a:off x="620929" y="1244995"/>
              <a:ext cx="429322" cy="93999"/>
              <a:chOff x="5578333" y="744468"/>
              <a:chExt cx="431653" cy="94500"/>
            </a:xfrm>
          </p:grpSpPr>
          <p:sp>
            <p:nvSpPr>
              <p:cNvPr id="1126" name="Google Shape;1126;p47"/>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9" name="Google Shape;1129;p47"/>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Oil Industry</a:t>
            </a:r>
            <a:endParaRPr/>
          </a:p>
        </p:txBody>
      </p:sp>
      <p:sp>
        <p:nvSpPr>
          <p:cNvPr id="1130" name="Google Shape;1130;p47"/>
          <p:cNvSpPr txBox="1">
            <a:spLocks noGrp="1"/>
          </p:cNvSpPr>
          <p:nvPr>
            <p:ph type="title" idx="2"/>
          </p:nvPr>
        </p:nvSpPr>
        <p:spPr>
          <a:xfrm>
            <a:off x="906874" y="3252600"/>
            <a:ext cx="1948800" cy="229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BP</a:t>
            </a:r>
            <a:endParaRPr/>
          </a:p>
        </p:txBody>
      </p:sp>
      <p:sp>
        <p:nvSpPr>
          <p:cNvPr id="1131" name="Google Shape;1131;p47"/>
          <p:cNvSpPr txBox="1">
            <a:spLocks noGrp="1"/>
          </p:cNvSpPr>
          <p:nvPr>
            <p:ph type="subTitle" idx="1"/>
          </p:nvPr>
        </p:nvSpPr>
        <p:spPr>
          <a:xfrm>
            <a:off x="906875" y="3658406"/>
            <a:ext cx="19488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(feb 28th) </a:t>
            </a:r>
            <a:endParaRPr/>
          </a:p>
          <a:p>
            <a:pPr marL="0" lvl="0" indent="0" algn="ctr" rtl="0">
              <a:spcBef>
                <a:spcPts val="0"/>
              </a:spcBef>
              <a:spcAft>
                <a:spcPts val="0"/>
              </a:spcAft>
              <a:buNone/>
            </a:pPr>
            <a:r>
              <a:rPr lang="en"/>
              <a:t>The first major oil company to pull out </a:t>
            </a:r>
            <a:endParaRPr/>
          </a:p>
          <a:p>
            <a:pPr marL="0" lvl="0" indent="0" algn="ctr" rtl="0">
              <a:spcBef>
                <a:spcPts val="0"/>
              </a:spcBef>
              <a:spcAft>
                <a:spcPts val="0"/>
              </a:spcAft>
              <a:buNone/>
            </a:pPr>
            <a:endParaRPr/>
          </a:p>
        </p:txBody>
      </p:sp>
      <p:sp>
        <p:nvSpPr>
          <p:cNvPr id="1132" name="Google Shape;1132;p47"/>
          <p:cNvSpPr txBox="1">
            <a:spLocks noGrp="1"/>
          </p:cNvSpPr>
          <p:nvPr>
            <p:ph type="title" idx="3"/>
          </p:nvPr>
        </p:nvSpPr>
        <p:spPr>
          <a:xfrm>
            <a:off x="3602688" y="3252593"/>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Shell</a:t>
            </a:r>
            <a:endParaRPr/>
          </a:p>
        </p:txBody>
      </p:sp>
      <p:sp>
        <p:nvSpPr>
          <p:cNvPr id="1133" name="Google Shape;1133;p47"/>
          <p:cNvSpPr txBox="1">
            <a:spLocks noGrp="1"/>
          </p:cNvSpPr>
          <p:nvPr>
            <p:ph type="subTitle" idx="4"/>
          </p:nvPr>
        </p:nvSpPr>
        <p:spPr>
          <a:xfrm>
            <a:off x="3478549" y="3654575"/>
            <a:ext cx="20862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(march 8th)</a:t>
            </a:r>
            <a:endParaRPr/>
          </a:p>
          <a:p>
            <a:pPr marL="0" lvl="0" indent="0" algn="ctr" rtl="0">
              <a:spcBef>
                <a:spcPts val="0"/>
              </a:spcBef>
              <a:spcAft>
                <a:spcPts val="0"/>
              </a:spcAft>
              <a:buClr>
                <a:schemeClr val="dk1"/>
              </a:buClr>
              <a:buSzPts val="1100"/>
              <a:buFont typeface="Arial"/>
              <a:buNone/>
            </a:pPr>
            <a:r>
              <a:rPr lang="en"/>
              <a:t>Null values in data beginning of february </a:t>
            </a:r>
            <a:endParaRPr/>
          </a:p>
          <a:p>
            <a:pPr marL="0" lvl="0" indent="0" algn="ctr" rtl="0">
              <a:spcBef>
                <a:spcPts val="0"/>
              </a:spcBef>
              <a:spcAft>
                <a:spcPts val="0"/>
              </a:spcAft>
              <a:buClr>
                <a:schemeClr val="dk1"/>
              </a:buClr>
              <a:buSzPts val="1100"/>
              <a:buFont typeface="Arial"/>
              <a:buNone/>
            </a:pPr>
            <a:endParaRPr/>
          </a:p>
        </p:txBody>
      </p:sp>
      <p:sp>
        <p:nvSpPr>
          <p:cNvPr id="1134" name="Google Shape;1134;p47"/>
          <p:cNvSpPr txBox="1">
            <a:spLocks noGrp="1"/>
          </p:cNvSpPr>
          <p:nvPr>
            <p:ph type="title" idx="5"/>
          </p:nvPr>
        </p:nvSpPr>
        <p:spPr>
          <a:xfrm>
            <a:off x="6295930" y="3252550"/>
            <a:ext cx="19488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Exxon Mobil</a:t>
            </a:r>
            <a:endParaRPr/>
          </a:p>
        </p:txBody>
      </p:sp>
      <p:sp>
        <p:nvSpPr>
          <p:cNvPr id="1135" name="Google Shape;1135;p47"/>
          <p:cNvSpPr txBox="1">
            <a:spLocks noGrp="1"/>
          </p:cNvSpPr>
          <p:nvPr>
            <p:ph type="subTitle" idx="6"/>
          </p:nvPr>
        </p:nvSpPr>
        <p:spPr>
          <a:xfrm>
            <a:off x="6187625" y="3669600"/>
            <a:ext cx="21654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(march 1st)</a:t>
            </a:r>
            <a:endParaRPr/>
          </a:p>
          <a:p>
            <a:pPr marL="0" lvl="0" indent="0" algn="ctr" rtl="0">
              <a:spcBef>
                <a:spcPts val="0"/>
              </a:spcBef>
              <a:spcAft>
                <a:spcPts val="0"/>
              </a:spcAft>
              <a:buClr>
                <a:schemeClr val="dk1"/>
              </a:buClr>
              <a:buSzPts val="1100"/>
              <a:buFont typeface="Arial"/>
              <a:buNone/>
            </a:pPr>
            <a:r>
              <a:rPr lang="en"/>
              <a:t>Exxon’s Russian business not as large as those of other oil giants </a:t>
            </a:r>
            <a:endParaRPr/>
          </a:p>
        </p:txBody>
      </p:sp>
      <p:pic>
        <p:nvPicPr>
          <p:cNvPr id="1136" name="Google Shape;1136;p47"/>
          <p:cNvPicPr preferRelativeResize="0"/>
          <p:nvPr/>
        </p:nvPicPr>
        <p:blipFill>
          <a:blip r:embed="rId3">
            <a:alphaModFix/>
          </a:blip>
          <a:stretch>
            <a:fillRect/>
          </a:stretch>
        </p:blipFill>
        <p:spPr>
          <a:xfrm>
            <a:off x="3361600" y="1377225"/>
            <a:ext cx="2431000" cy="1712100"/>
          </a:xfrm>
          <a:prstGeom prst="rect">
            <a:avLst/>
          </a:prstGeom>
          <a:noFill/>
          <a:ln>
            <a:noFill/>
          </a:ln>
        </p:spPr>
      </p:pic>
      <p:pic>
        <p:nvPicPr>
          <p:cNvPr id="1137" name="Google Shape;1137;p47"/>
          <p:cNvPicPr preferRelativeResize="0"/>
          <p:nvPr/>
        </p:nvPicPr>
        <p:blipFill>
          <a:blip r:embed="rId4">
            <a:alphaModFix/>
          </a:blip>
          <a:stretch>
            <a:fillRect/>
          </a:stretch>
        </p:blipFill>
        <p:spPr>
          <a:xfrm>
            <a:off x="6076800" y="1362200"/>
            <a:ext cx="2387050" cy="1712100"/>
          </a:xfrm>
          <a:prstGeom prst="rect">
            <a:avLst/>
          </a:prstGeom>
          <a:noFill/>
          <a:ln>
            <a:noFill/>
          </a:ln>
        </p:spPr>
      </p:pic>
      <p:pic>
        <p:nvPicPr>
          <p:cNvPr id="1138" name="Google Shape;1138;p47"/>
          <p:cNvPicPr preferRelativeResize="0"/>
          <p:nvPr/>
        </p:nvPicPr>
        <p:blipFill>
          <a:blip r:embed="rId5">
            <a:alphaModFix/>
          </a:blip>
          <a:stretch>
            <a:fillRect/>
          </a:stretch>
        </p:blipFill>
        <p:spPr>
          <a:xfrm>
            <a:off x="587575" y="1373400"/>
            <a:ext cx="2592900" cy="171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2"/>
        <p:cNvGrpSpPr/>
        <p:nvPr/>
      </p:nvGrpSpPr>
      <p:grpSpPr>
        <a:xfrm>
          <a:off x="0" y="0"/>
          <a:ext cx="0" cy="0"/>
          <a:chOff x="0" y="0"/>
          <a:chExt cx="0" cy="0"/>
        </a:xfrm>
      </p:grpSpPr>
      <p:grpSp>
        <p:nvGrpSpPr>
          <p:cNvPr id="1143" name="Google Shape;1143;p48"/>
          <p:cNvGrpSpPr/>
          <p:nvPr/>
        </p:nvGrpSpPr>
        <p:grpSpPr>
          <a:xfrm>
            <a:off x="5806658" y="980070"/>
            <a:ext cx="3025013" cy="1310431"/>
            <a:chOff x="3704375" y="2814064"/>
            <a:chExt cx="4955787" cy="2071500"/>
          </a:xfrm>
        </p:grpSpPr>
        <p:sp>
          <p:nvSpPr>
            <p:cNvPr id="1144" name="Google Shape;1144;p48"/>
            <p:cNvSpPr/>
            <p:nvPr/>
          </p:nvSpPr>
          <p:spPr>
            <a:xfrm>
              <a:off x="3704375" y="2814064"/>
              <a:ext cx="4954800" cy="2071500"/>
            </a:xfrm>
            <a:prstGeom prst="roundRect">
              <a:avLst>
                <a:gd name="adj" fmla="val 7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3705363" y="2814064"/>
              <a:ext cx="4954800" cy="2071500"/>
            </a:xfrm>
            <a:prstGeom prst="roundRect">
              <a:avLst>
                <a:gd name="adj" fmla="val 7784"/>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48"/>
            <p:cNvGrpSpPr/>
            <p:nvPr/>
          </p:nvGrpSpPr>
          <p:grpSpPr>
            <a:xfrm rot="10800000" flipH="1">
              <a:off x="5767768" y="4657459"/>
              <a:ext cx="825589" cy="93999"/>
              <a:chOff x="5656279" y="809024"/>
              <a:chExt cx="830071" cy="94500"/>
            </a:xfrm>
          </p:grpSpPr>
          <p:sp>
            <p:nvSpPr>
              <p:cNvPr id="1147" name="Google Shape;1147;p48"/>
              <p:cNvSpPr/>
              <p:nvPr/>
            </p:nvSpPr>
            <p:spPr>
              <a:xfrm>
                <a:off x="5656279"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5901470"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6146660"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6391850"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8"/>
            <p:cNvGrpSpPr/>
            <p:nvPr/>
          </p:nvGrpSpPr>
          <p:grpSpPr>
            <a:xfrm>
              <a:off x="3932900" y="2921650"/>
              <a:ext cx="4491000" cy="262500"/>
              <a:chOff x="3646108" y="2908014"/>
              <a:chExt cx="4491000" cy="262500"/>
            </a:xfrm>
          </p:grpSpPr>
          <p:sp>
            <p:nvSpPr>
              <p:cNvPr id="1152" name="Google Shape;1152;p48"/>
              <p:cNvSpPr/>
              <p:nvPr/>
            </p:nvSpPr>
            <p:spPr>
              <a:xfrm>
                <a:off x="3646108" y="29080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48"/>
              <p:cNvGrpSpPr/>
              <p:nvPr/>
            </p:nvGrpSpPr>
            <p:grpSpPr>
              <a:xfrm rot="10800000" flipH="1">
                <a:off x="3850212" y="2998288"/>
                <a:ext cx="429322" cy="93999"/>
                <a:chOff x="9164898" y="-1783530"/>
                <a:chExt cx="431653" cy="94500"/>
              </a:xfrm>
            </p:grpSpPr>
            <p:sp>
              <p:nvSpPr>
                <p:cNvPr id="1154" name="Google Shape;1154;p48"/>
                <p:cNvSpPr/>
                <p:nvPr/>
              </p:nvSpPr>
              <p:spPr>
                <a:xfrm>
                  <a:off x="9164898" y="-1783530"/>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9333475" y="-1783530"/>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9502051" y="-1783530"/>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57" name="Google Shape;1157;p48"/>
          <p:cNvSpPr txBox="1">
            <a:spLocks noGrp="1"/>
          </p:cNvSpPr>
          <p:nvPr>
            <p:ph type="title"/>
          </p:nvPr>
        </p:nvSpPr>
        <p:spPr>
          <a:xfrm>
            <a:off x="5933143" y="1311410"/>
            <a:ext cx="27726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Retail stores are the most affected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grpSp>
        <p:nvGrpSpPr>
          <p:cNvPr id="1162" name="Google Shape;1162;p49"/>
          <p:cNvGrpSpPr/>
          <p:nvPr/>
        </p:nvGrpSpPr>
        <p:grpSpPr>
          <a:xfrm>
            <a:off x="3641819" y="1057961"/>
            <a:ext cx="4807614" cy="3027577"/>
            <a:chOff x="4684217" y="1593800"/>
            <a:chExt cx="3509976" cy="2260736"/>
          </a:xfrm>
        </p:grpSpPr>
        <p:sp>
          <p:nvSpPr>
            <p:cNvPr id="1163" name="Google Shape;1163;p49"/>
            <p:cNvSpPr/>
            <p:nvPr/>
          </p:nvSpPr>
          <p:spPr>
            <a:xfrm>
              <a:off x="4684217" y="1593800"/>
              <a:ext cx="3509976" cy="2260736"/>
            </a:xfrm>
            <a:custGeom>
              <a:avLst/>
              <a:gdLst/>
              <a:ahLst/>
              <a:cxnLst/>
              <a:rect l="l" t="t" r="r" b="b"/>
              <a:pathLst>
                <a:path w="116234" h="74865" extrusionOk="0">
                  <a:moveTo>
                    <a:pt x="1885" y="0"/>
                  </a:moveTo>
                  <a:cubicBezTo>
                    <a:pt x="852" y="0"/>
                    <a:pt x="0" y="851"/>
                    <a:pt x="0" y="1854"/>
                  </a:cubicBezTo>
                  <a:lnTo>
                    <a:pt x="0" y="73010"/>
                  </a:lnTo>
                  <a:cubicBezTo>
                    <a:pt x="0" y="74013"/>
                    <a:pt x="852" y="74865"/>
                    <a:pt x="1885" y="74865"/>
                  </a:cubicBezTo>
                  <a:lnTo>
                    <a:pt x="114410" y="74865"/>
                  </a:lnTo>
                  <a:cubicBezTo>
                    <a:pt x="115443" y="74865"/>
                    <a:pt x="116234" y="74074"/>
                    <a:pt x="116234" y="73041"/>
                  </a:cubicBezTo>
                  <a:lnTo>
                    <a:pt x="116234" y="1854"/>
                  </a:lnTo>
                  <a:cubicBezTo>
                    <a:pt x="116234" y="851"/>
                    <a:pt x="115413" y="0"/>
                    <a:pt x="114380" y="0"/>
                  </a:cubicBezTo>
                  <a:close/>
                </a:path>
              </a:pathLst>
            </a:custGeom>
            <a:solidFill>
              <a:schemeClr val="lt1"/>
            </a:solidFill>
            <a:ln w="38100" cap="flat" cmpd="sng">
              <a:solidFill>
                <a:schemeClr val="lt1"/>
              </a:solidFill>
              <a:prstDash val="solid"/>
              <a:round/>
              <a:headEnd type="none" w="sm" len="sm"/>
              <a:tailEnd type="none" w="sm" len="sm"/>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4780325" y="1780925"/>
              <a:ext cx="3350600" cy="123971"/>
            </a:xfrm>
            <a:custGeom>
              <a:avLst/>
              <a:gdLst/>
              <a:ahLst/>
              <a:cxnLst/>
              <a:rect l="l" t="t" r="r" b="b"/>
              <a:pathLst>
                <a:path w="106082" h="4105" extrusionOk="0">
                  <a:moveTo>
                    <a:pt x="2037" y="0"/>
                  </a:moveTo>
                  <a:cubicBezTo>
                    <a:pt x="913" y="0"/>
                    <a:pt x="1" y="912"/>
                    <a:pt x="1" y="2037"/>
                  </a:cubicBezTo>
                  <a:cubicBezTo>
                    <a:pt x="1" y="3173"/>
                    <a:pt x="884" y="4104"/>
                    <a:pt x="1985" y="4104"/>
                  </a:cubicBezTo>
                  <a:cubicBezTo>
                    <a:pt x="2002" y="4104"/>
                    <a:pt x="2020" y="4104"/>
                    <a:pt x="2037" y="4103"/>
                  </a:cubicBezTo>
                  <a:lnTo>
                    <a:pt x="104015" y="4103"/>
                  </a:lnTo>
                  <a:cubicBezTo>
                    <a:pt x="105170" y="4103"/>
                    <a:pt x="106082" y="3192"/>
                    <a:pt x="106082" y="2037"/>
                  </a:cubicBezTo>
                  <a:cubicBezTo>
                    <a:pt x="106082" y="912"/>
                    <a:pt x="105170" y="0"/>
                    <a:pt x="104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4831061" y="1675481"/>
              <a:ext cx="57858" cy="57858"/>
            </a:xfrm>
            <a:custGeom>
              <a:avLst/>
              <a:gdLst/>
              <a:ahLst/>
              <a:cxnLst/>
              <a:rect l="l" t="t" r="r" b="b"/>
              <a:pathLst>
                <a:path w="1916" h="1916" extrusionOk="0">
                  <a:moveTo>
                    <a:pt x="973" y="0"/>
                  </a:moveTo>
                  <a:cubicBezTo>
                    <a:pt x="426" y="0"/>
                    <a:pt x="1" y="426"/>
                    <a:pt x="1" y="943"/>
                  </a:cubicBezTo>
                  <a:cubicBezTo>
                    <a:pt x="1" y="1490"/>
                    <a:pt x="426" y="1915"/>
                    <a:pt x="973" y="1915"/>
                  </a:cubicBezTo>
                  <a:cubicBezTo>
                    <a:pt x="1490" y="1915"/>
                    <a:pt x="1916" y="1490"/>
                    <a:pt x="1916" y="943"/>
                  </a:cubicBezTo>
                  <a:cubicBezTo>
                    <a:pt x="1916" y="456"/>
                    <a:pt x="1490" y="31"/>
                    <a:pt x="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4943965" y="1675481"/>
              <a:ext cx="56922" cy="57858"/>
            </a:xfrm>
            <a:custGeom>
              <a:avLst/>
              <a:gdLst/>
              <a:ahLst/>
              <a:cxnLst/>
              <a:rect l="l" t="t" r="r" b="b"/>
              <a:pathLst>
                <a:path w="1885" h="1916" extrusionOk="0">
                  <a:moveTo>
                    <a:pt x="943" y="0"/>
                  </a:moveTo>
                  <a:cubicBezTo>
                    <a:pt x="426" y="0"/>
                    <a:pt x="0" y="426"/>
                    <a:pt x="0" y="943"/>
                  </a:cubicBezTo>
                  <a:cubicBezTo>
                    <a:pt x="0" y="1490"/>
                    <a:pt x="426" y="1915"/>
                    <a:pt x="943" y="1915"/>
                  </a:cubicBezTo>
                  <a:cubicBezTo>
                    <a:pt x="1490" y="1915"/>
                    <a:pt x="1885" y="1490"/>
                    <a:pt x="1885" y="943"/>
                  </a:cubicBezTo>
                  <a:cubicBezTo>
                    <a:pt x="1885" y="456"/>
                    <a:pt x="1490" y="31"/>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057775" y="1675481"/>
              <a:ext cx="56952" cy="57858"/>
            </a:xfrm>
            <a:custGeom>
              <a:avLst/>
              <a:gdLst/>
              <a:ahLst/>
              <a:cxnLst/>
              <a:rect l="l" t="t" r="r" b="b"/>
              <a:pathLst>
                <a:path w="1886" h="1916" extrusionOk="0">
                  <a:moveTo>
                    <a:pt x="943" y="0"/>
                  </a:moveTo>
                  <a:cubicBezTo>
                    <a:pt x="396" y="0"/>
                    <a:pt x="1" y="426"/>
                    <a:pt x="1" y="943"/>
                  </a:cubicBezTo>
                  <a:cubicBezTo>
                    <a:pt x="1" y="1490"/>
                    <a:pt x="396" y="1915"/>
                    <a:pt x="943" y="1915"/>
                  </a:cubicBezTo>
                  <a:cubicBezTo>
                    <a:pt x="1460" y="1915"/>
                    <a:pt x="1885" y="1490"/>
                    <a:pt x="1885" y="943"/>
                  </a:cubicBezTo>
                  <a:cubicBezTo>
                    <a:pt x="1885" y="456"/>
                    <a:pt x="1460" y="31"/>
                    <a:pt x="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4852338" y="1826799"/>
              <a:ext cx="1426663" cy="34005"/>
            </a:xfrm>
            <a:custGeom>
              <a:avLst/>
              <a:gdLst/>
              <a:ahLst/>
              <a:cxnLst/>
              <a:rect l="l" t="t" r="r" b="b"/>
              <a:pathLst>
                <a:path w="45169" h="1126" extrusionOk="0">
                  <a:moveTo>
                    <a:pt x="578" y="1"/>
                  </a:moveTo>
                  <a:cubicBezTo>
                    <a:pt x="274" y="1"/>
                    <a:pt x="1" y="214"/>
                    <a:pt x="1" y="548"/>
                  </a:cubicBezTo>
                  <a:cubicBezTo>
                    <a:pt x="1" y="852"/>
                    <a:pt x="213" y="1125"/>
                    <a:pt x="578" y="1125"/>
                  </a:cubicBezTo>
                  <a:lnTo>
                    <a:pt x="44561" y="1125"/>
                  </a:lnTo>
                  <a:cubicBezTo>
                    <a:pt x="44895" y="1125"/>
                    <a:pt x="45169" y="852"/>
                    <a:pt x="45138" y="548"/>
                  </a:cubicBezTo>
                  <a:cubicBezTo>
                    <a:pt x="45138" y="244"/>
                    <a:pt x="44895" y="1"/>
                    <a:pt x="44561"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6373045" y="1826799"/>
              <a:ext cx="598125" cy="34005"/>
            </a:xfrm>
            <a:custGeom>
              <a:avLst/>
              <a:gdLst/>
              <a:ahLst/>
              <a:cxnLst/>
              <a:rect l="l" t="t" r="r" b="b"/>
              <a:pathLst>
                <a:path w="18937" h="1126" extrusionOk="0">
                  <a:moveTo>
                    <a:pt x="548" y="1"/>
                  </a:moveTo>
                  <a:cubicBezTo>
                    <a:pt x="244" y="1"/>
                    <a:pt x="0" y="214"/>
                    <a:pt x="0" y="548"/>
                  </a:cubicBezTo>
                  <a:cubicBezTo>
                    <a:pt x="0" y="852"/>
                    <a:pt x="213" y="1125"/>
                    <a:pt x="548" y="1125"/>
                  </a:cubicBezTo>
                  <a:lnTo>
                    <a:pt x="18329" y="1125"/>
                  </a:lnTo>
                  <a:cubicBezTo>
                    <a:pt x="18694" y="1125"/>
                    <a:pt x="18937" y="852"/>
                    <a:pt x="18907" y="548"/>
                  </a:cubicBezTo>
                  <a:cubicBezTo>
                    <a:pt x="18907" y="244"/>
                    <a:pt x="18694" y="1"/>
                    <a:pt x="1832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9"/>
          <p:cNvSpPr txBox="1">
            <a:spLocks noGrp="1"/>
          </p:cNvSpPr>
          <p:nvPr>
            <p:ph type="title"/>
          </p:nvPr>
        </p:nvSpPr>
        <p:spPr>
          <a:xfrm>
            <a:off x="726425" y="1404000"/>
            <a:ext cx="2915400" cy="162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000"/>
              <a:t>Average Differences by Industry </a:t>
            </a:r>
            <a:endParaRPr sz="3000"/>
          </a:p>
        </p:txBody>
      </p:sp>
      <p:pic>
        <p:nvPicPr>
          <p:cNvPr id="1171" name="Google Shape;1171;p49"/>
          <p:cNvPicPr preferRelativeResize="0"/>
          <p:nvPr/>
        </p:nvPicPr>
        <p:blipFill rotWithShape="1">
          <a:blip r:embed="rId3">
            <a:alphaModFix/>
          </a:blip>
          <a:srcRect t="7877" b="7877"/>
          <a:stretch/>
        </p:blipFill>
        <p:spPr>
          <a:xfrm>
            <a:off x="3784863" y="1519615"/>
            <a:ext cx="4589700" cy="2489100"/>
          </a:xfrm>
          <a:prstGeom prst="roundRect">
            <a:avLst>
              <a:gd name="adj" fmla="val 3418"/>
            </a:avLst>
          </a:prstGeom>
          <a:noFill/>
          <a:ln>
            <a:noFill/>
          </a:ln>
          <a:effectLst>
            <a:outerShdw blurRad="57150" dist="19050" dir="5400000" algn="bl" rotWithShape="0">
              <a:srgbClr val="5352EE">
                <a:alpha val="2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50"/>
          <p:cNvSpPr txBox="1">
            <a:spLocks noGrp="1"/>
          </p:cNvSpPr>
          <p:nvPr>
            <p:ph type="title" idx="4294967295"/>
          </p:nvPr>
        </p:nvSpPr>
        <p:spPr>
          <a:xfrm>
            <a:off x="720000" y="6315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Reasons for Differences</a:t>
            </a:r>
            <a:endParaRPr sz="2500"/>
          </a:p>
        </p:txBody>
      </p:sp>
      <p:sp>
        <p:nvSpPr>
          <p:cNvPr id="1177" name="Google Shape;1177;p50"/>
          <p:cNvSpPr txBox="1"/>
          <p:nvPr/>
        </p:nvSpPr>
        <p:spPr>
          <a:xfrm>
            <a:off x="3529050" y="1509750"/>
            <a:ext cx="20859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Not greatly affected</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Companies looked at are not greatly dependant business conducted in Russia</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Late pull out date</a:t>
            </a:r>
            <a:endParaRPr>
              <a:solidFill>
                <a:schemeClr val="dk1"/>
              </a:solidFill>
              <a:latin typeface="Quicksand"/>
              <a:ea typeface="Quicksand"/>
              <a:cs typeface="Quicksand"/>
              <a:sym typeface="Quicksand"/>
            </a:endParaRPr>
          </a:p>
        </p:txBody>
      </p:sp>
      <p:pic>
        <p:nvPicPr>
          <p:cNvPr id="1178" name="Google Shape;1178;p50"/>
          <p:cNvPicPr preferRelativeResize="0"/>
          <p:nvPr/>
        </p:nvPicPr>
        <p:blipFill rotWithShape="1">
          <a:blip r:embed="rId3">
            <a:alphaModFix/>
          </a:blip>
          <a:srcRect l="41602" t="8008" r="30457" b="27769"/>
          <a:stretch/>
        </p:blipFill>
        <p:spPr>
          <a:xfrm>
            <a:off x="418375" y="3283075"/>
            <a:ext cx="684650" cy="1301250"/>
          </a:xfrm>
          <a:prstGeom prst="rect">
            <a:avLst/>
          </a:prstGeom>
          <a:noFill/>
          <a:ln>
            <a:noFill/>
          </a:ln>
        </p:spPr>
      </p:pic>
      <p:sp>
        <p:nvSpPr>
          <p:cNvPr id="1179" name="Google Shape;1179;p50"/>
          <p:cNvSpPr txBox="1"/>
          <p:nvPr/>
        </p:nvSpPr>
        <p:spPr>
          <a:xfrm>
            <a:off x="5557750" y="105207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Oil</a:t>
            </a:r>
            <a:endParaRPr/>
          </a:p>
        </p:txBody>
      </p:sp>
      <p:pic>
        <p:nvPicPr>
          <p:cNvPr id="1180" name="Google Shape;1180;p50"/>
          <p:cNvPicPr preferRelativeResize="0"/>
          <p:nvPr/>
        </p:nvPicPr>
        <p:blipFill rotWithShape="1">
          <a:blip r:embed="rId3">
            <a:alphaModFix/>
          </a:blip>
          <a:srcRect l="69517" t="52056" r="3792" b="28078"/>
          <a:stretch/>
        </p:blipFill>
        <p:spPr>
          <a:xfrm>
            <a:off x="3217688" y="4011625"/>
            <a:ext cx="897675" cy="572700"/>
          </a:xfrm>
          <a:prstGeom prst="rect">
            <a:avLst/>
          </a:prstGeom>
          <a:noFill/>
          <a:ln>
            <a:noFill/>
          </a:ln>
        </p:spPr>
      </p:pic>
      <p:sp>
        <p:nvSpPr>
          <p:cNvPr id="1181" name="Google Shape;1181;p50"/>
          <p:cNvSpPr txBox="1"/>
          <p:nvPr/>
        </p:nvSpPr>
        <p:spPr>
          <a:xfrm>
            <a:off x="3072000" y="105207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Food</a:t>
            </a:r>
            <a:endParaRPr/>
          </a:p>
        </p:txBody>
      </p:sp>
      <p:sp>
        <p:nvSpPr>
          <p:cNvPr id="1182" name="Google Shape;1182;p50"/>
          <p:cNvSpPr txBox="1"/>
          <p:nvPr/>
        </p:nvSpPr>
        <p:spPr>
          <a:xfrm>
            <a:off x="641800" y="105207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Retail</a:t>
            </a:r>
            <a:endParaRPr/>
          </a:p>
        </p:txBody>
      </p:sp>
      <p:pic>
        <p:nvPicPr>
          <p:cNvPr id="1183" name="Google Shape;1183;p50"/>
          <p:cNvPicPr preferRelativeResize="0"/>
          <p:nvPr/>
        </p:nvPicPr>
        <p:blipFill rotWithShape="1">
          <a:blip r:embed="rId3">
            <a:alphaModFix/>
          </a:blip>
          <a:srcRect l="14016" t="54179" r="57031" b="28392"/>
          <a:stretch/>
        </p:blipFill>
        <p:spPr>
          <a:xfrm>
            <a:off x="5273775" y="4081888"/>
            <a:ext cx="973750" cy="502425"/>
          </a:xfrm>
          <a:prstGeom prst="rect">
            <a:avLst/>
          </a:prstGeom>
          <a:noFill/>
          <a:ln>
            <a:noFill/>
          </a:ln>
        </p:spPr>
      </p:pic>
      <p:sp>
        <p:nvSpPr>
          <p:cNvPr id="1184" name="Google Shape;1184;p50"/>
          <p:cNvSpPr txBox="1"/>
          <p:nvPr/>
        </p:nvSpPr>
        <p:spPr>
          <a:xfrm>
            <a:off x="5928400" y="1553350"/>
            <a:ext cx="22086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Oil plays a huge role in the global economy</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Stock prices didn’t decrease that much overall</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Benefited / didn’t affect the companies; more negative impact on the public </a:t>
            </a:r>
            <a:endParaRPr>
              <a:solidFill>
                <a:schemeClr val="dk1"/>
              </a:solidFill>
              <a:latin typeface="Quicksand"/>
              <a:ea typeface="Quicksand"/>
              <a:cs typeface="Quicksand"/>
              <a:sym typeface="Quicksand"/>
            </a:endParaRPr>
          </a:p>
        </p:txBody>
      </p:sp>
      <p:sp>
        <p:nvSpPr>
          <p:cNvPr id="1185" name="Google Shape;1185;p50"/>
          <p:cNvSpPr txBox="1"/>
          <p:nvPr/>
        </p:nvSpPr>
        <p:spPr>
          <a:xfrm>
            <a:off x="976050" y="1509750"/>
            <a:ext cx="2208600" cy="2586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Most affected</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Earlier pull out date compared to other companies we used</a:t>
            </a:r>
            <a:endParaRPr>
              <a:solidFill>
                <a:schemeClr val="dk1"/>
              </a:solidFill>
              <a:latin typeface="Quicksand"/>
              <a:ea typeface="Quicksand"/>
              <a:cs typeface="Quicksand"/>
              <a:sym typeface="Quicksand"/>
            </a:endParaRPr>
          </a:p>
          <a:p>
            <a:pPr marL="457200" lvl="0" indent="-330200" algn="l" rtl="0">
              <a:spcBef>
                <a:spcPts val="0"/>
              </a:spcBef>
              <a:spcAft>
                <a:spcPts val="0"/>
              </a:spcAft>
              <a:buClr>
                <a:schemeClr val="dk1"/>
              </a:buClr>
              <a:buSzPts val="1600"/>
              <a:buFont typeface="Quicksand"/>
              <a:buChar char="●"/>
            </a:pPr>
            <a:r>
              <a:rPr lang="en">
                <a:solidFill>
                  <a:schemeClr val="dk1"/>
                </a:solidFill>
                <a:latin typeface="Quicksand"/>
                <a:ea typeface="Quicksand"/>
                <a:cs typeface="Quicksand"/>
                <a:sym typeface="Quicksand"/>
              </a:rPr>
              <a:t>FedEx and UPS suspended shipments to Russia and Ukraine</a:t>
            </a:r>
            <a:endParaRPr>
              <a:solidFill>
                <a:schemeClr val="dk1"/>
              </a:solidFill>
              <a:latin typeface="Quicksand"/>
              <a:ea typeface="Quicksand"/>
              <a:cs typeface="Quicksand"/>
              <a:sym typeface="Quicksand"/>
            </a:endParaRPr>
          </a:p>
          <a:p>
            <a:pPr marL="457200" lvl="0" indent="-317500" algn="l" rtl="0">
              <a:spcBef>
                <a:spcPts val="0"/>
              </a:spcBef>
              <a:spcAft>
                <a:spcPts val="0"/>
              </a:spcAft>
              <a:buClr>
                <a:schemeClr val="dk1"/>
              </a:buClr>
              <a:buSzPts val="1400"/>
              <a:buFont typeface="Quicksand"/>
              <a:buChar char="●"/>
            </a:pPr>
            <a:r>
              <a:rPr lang="en">
                <a:solidFill>
                  <a:schemeClr val="dk1"/>
                </a:solidFill>
                <a:latin typeface="Quicksand"/>
                <a:ea typeface="Quicksand"/>
                <a:cs typeface="Quicksand"/>
                <a:sym typeface="Quicksand"/>
              </a:rPr>
              <a:t>Normal goods</a:t>
            </a:r>
            <a:endParaRPr>
              <a:solidFill>
                <a:schemeClr val="dk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51"/>
          <p:cNvSpPr txBox="1">
            <a:spLocks noGrp="1"/>
          </p:cNvSpPr>
          <p:nvPr>
            <p:ph type="ctrTitle"/>
          </p:nvPr>
        </p:nvSpPr>
        <p:spPr>
          <a:xfrm>
            <a:off x="2645996" y="1144925"/>
            <a:ext cx="3852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191" name="Google Shape;1191;p51"/>
          <p:cNvSpPr txBox="1">
            <a:spLocks noGrp="1"/>
          </p:cNvSpPr>
          <p:nvPr>
            <p:ph type="subTitle" idx="1"/>
          </p:nvPr>
        </p:nvSpPr>
        <p:spPr>
          <a:xfrm>
            <a:off x="2924696" y="2199033"/>
            <a:ext cx="3294600" cy="11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t>Do you have any questions?</a:t>
            </a:r>
            <a:endParaRPr b="1"/>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pSp>
        <p:nvGrpSpPr>
          <p:cNvPr id="741" name="Google Shape;741;p36"/>
          <p:cNvGrpSpPr/>
          <p:nvPr/>
        </p:nvGrpSpPr>
        <p:grpSpPr>
          <a:xfrm>
            <a:off x="719975" y="1539905"/>
            <a:ext cx="3010825" cy="1776300"/>
            <a:chOff x="719975" y="1114972"/>
            <a:chExt cx="3010825" cy="1776300"/>
          </a:xfrm>
        </p:grpSpPr>
        <p:sp>
          <p:nvSpPr>
            <p:cNvPr id="742" name="Google Shape;742;p36"/>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6"/>
            <p:cNvGrpSpPr/>
            <p:nvPr/>
          </p:nvGrpSpPr>
          <p:grpSpPr>
            <a:xfrm rot="10800000" flipH="1">
              <a:off x="881412" y="1244995"/>
              <a:ext cx="429322" cy="93999"/>
              <a:chOff x="5840230" y="744468"/>
              <a:chExt cx="431653" cy="94500"/>
            </a:xfrm>
          </p:grpSpPr>
          <p:sp>
            <p:nvSpPr>
              <p:cNvPr id="745" name="Google Shape;745;p36"/>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8" name="Google Shape;748;p36"/>
          <p:cNvSpPr txBox="1">
            <a:spLocks noGrp="1"/>
          </p:cNvSpPr>
          <p:nvPr>
            <p:ph type="title" idx="5"/>
          </p:nvPr>
        </p:nvSpPr>
        <p:spPr>
          <a:xfrm>
            <a:off x="3900975" y="170309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749" name="Google Shape;749;p36"/>
          <p:cNvSpPr txBox="1">
            <a:spLocks noGrp="1"/>
          </p:cNvSpPr>
          <p:nvPr>
            <p:ph type="ctrTitle"/>
          </p:nvPr>
        </p:nvSpPr>
        <p:spPr>
          <a:xfrm>
            <a:off x="4884831" y="797957"/>
            <a:ext cx="3387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a:t>Background</a:t>
            </a:r>
            <a:endParaRPr/>
          </a:p>
        </p:txBody>
      </p:sp>
      <p:sp>
        <p:nvSpPr>
          <p:cNvPr id="750" name="Google Shape;750;p36"/>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Description of the data</a:t>
            </a:r>
            <a:endParaRPr/>
          </a:p>
        </p:txBody>
      </p:sp>
      <p:sp>
        <p:nvSpPr>
          <p:cNvPr id="751" name="Google Shape;751;p36"/>
          <p:cNvSpPr txBox="1">
            <a:spLocks noGrp="1"/>
          </p:cNvSpPr>
          <p:nvPr>
            <p:ph type="ctrTitle" idx="6"/>
          </p:nvPr>
        </p:nvSpPr>
        <p:spPr>
          <a:xfrm>
            <a:off x="4884806" y="2774798"/>
            <a:ext cx="3387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a:t>Methods</a:t>
            </a:r>
            <a:endParaRPr/>
          </a:p>
        </p:txBody>
      </p:sp>
      <p:sp>
        <p:nvSpPr>
          <p:cNvPr id="752" name="Google Shape;752;p36"/>
          <p:cNvSpPr txBox="1">
            <a:spLocks noGrp="1"/>
          </p:cNvSpPr>
          <p:nvPr>
            <p:ph type="ctrTitle" idx="3"/>
          </p:nvPr>
        </p:nvSpPr>
        <p:spPr>
          <a:xfrm>
            <a:off x="4884825" y="1812374"/>
            <a:ext cx="33870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53" name="Google Shape;753;p36"/>
          <p:cNvSpPr txBox="1">
            <a:spLocks noGrp="1"/>
          </p:cNvSpPr>
          <p:nvPr>
            <p:ph type="ctrTitle" idx="14"/>
          </p:nvPr>
        </p:nvSpPr>
        <p:spPr>
          <a:xfrm>
            <a:off x="4884804" y="3737197"/>
            <a:ext cx="33867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
        <p:nvSpPr>
          <p:cNvPr id="754" name="Google Shape;754;p36"/>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Problem statement &amp; importance</a:t>
            </a:r>
            <a:endParaRPr/>
          </a:p>
        </p:txBody>
      </p:sp>
      <p:sp>
        <p:nvSpPr>
          <p:cNvPr id="755" name="Google Shape;755;p36"/>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Techniques and strategies used</a:t>
            </a:r>
            <a:endParaRPr/>
          </a:p>
        </p:txBody>
      </p:sp>
      <p:sp>
        <p:nvSpPr>
          <p:cNvPr id="756" name="Google Shape;756;p36"/>
          <p:cNvSpPr txBox="1">
            <a:spLocks noGrp="1"/>
          </p:cNvSpPr>
          <p:nvPr>
            <p:ph type="title" idx="8"/>
          </p:nvPr>
        </p:nvSpPr>
        <p:spPr>
          <a:xfrm>
            <a:off x="3900975" y="2708167"/>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757" name="Google Shape;757;p36"/>
          <p:cNvSpPr txBox="1">
            <a:spLocks noGrp="1"/>
          </p:cNvSpPr>
          <p:nvPr>
            <p:ph type="subTitle" idx="9"/>
          </p:nvPr>
        </p:nvSpPr>
        <p:spPr>
          <a:xfrm>
            <a:off x="4884804" y="4105722"/>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Summary, interpretation of results, and limitations</a:t>
            </a:r>
            <a:endParaRPr/>
          </a:p>
        </p:txBody>
      </p:sp>
      <p:sp>
        <p:nvSpPr>
          <p:cNvPr id="758" name="Google Shape;758;p36"/>
          <p:cNvSpPr txBox="1">
            <a:spLocks noGrp="1"/>
          </p:cNvSpPr>
          <p:nvPr>
            <p:ph type="title" idx="13"/>
          </p:nvPr>
        </p:nvSpPr>
        <p:spPr>
          <a:xfrm>
            <a:off x="3900975" y="3731625"/>
            <a:ext cx="9834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759" name="Google Shape;759;p36"/>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grpSp>
        <p:nvGrpSpPr>
          <p:cNvPr id="760" name="Google Shape;760;p36"/>
          <p:cNvGrpSpPr/>
          <p:nvPr/>
        </p:nvGrpSpPr>
        <p:grpSpPr>
          <a:xfrm>
            <a:off x="2627043" y="3133859"/>
            <a:ext cx="759839" cy="908118"/>
            <a:chOff x="7948975" y="1691400"/>
            <a:chExt cx="623125" cy="744725"/>
          </a:xfrm>
        </p:grpSpPr>
        <p:sp>
          <p:nvSpPr>
            <p:cNvPr id="761" name="Google Shape;761;p36"/>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6"/>
          <p:cNvGrpSpPr/>
          <p:nvPr/>
        </p:nvGrpSpPr>
        <p:grpSpPr>
          <a:xfrm>
            <a:off x="1964262" y="3226627"/>
            <a:ext cx="758924" cy="321556"/>
            <a:chOff x="5021875" y="2898100"/>
            <a:chExt cx="622375" cy="263700"/>
          </a:xfrm>
        </p:grpSpPr>
        <p:sp>
          <p:nvSpPr>
            <p:cNvPr id="779" name="Google Shape;779;p36"/>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1104750" y="3455500"/>
            <a:ext cx="1175175" cy="606413"/>
            <a:chOff x="3058325" y="3603625"/>
            <a:chExt cx="1175175" cy="606413"/>
          </a:xfrm>
        </p:grpSpPr>
        <p:sp>
          <p:nvSpPr>
            <p:cNvPr id="789" name="Google Shape;789;p36"/>
            <p:cNvSpPr/>
            <p:nvPr/>
          </p:nvSpPr>
          <p:spPr>
            <a:xfrm>
              <a:off x="3058325" y="36036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3982725" y="395926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 name="Google Shape;791;p36"/>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37"/>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grpSp>
        <p:nvGrpSpPr>
          <p:cNvPr id="797" name="Google Shape;797;p37"/>
          <p:cNvGrpSpPr/>
          <p:nvPr/>
        </p:nvGrpSpPr>
        <p:grpSpPr>
          <a:xfrm>
            <a:off x="4572000" y="1047533"/>
            <a:ext cx="3739500" cy="3039000"/>
            <a:chOff x="4572000" y="1047533"/>
            <a:chExt cx="3739500" cy="3039000"/>
          </a:xfrm>
        </p:grpSpPr>
        <p:sp>
          <p:nvSpPr>
            <p:cNvPr id="798" name="Google Shape;798;p37"/>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37"/>
            <p:cNvGrpSpPr/>
            <p:nvPr/>
          </p:nvGrpSpPr>
          <p:grpSpPr>
            <a:xfrm>
              <a:off x="4789501" y="1149778"/>
              <a:ext cx="3304478" cy="193148"/>
              <a:chOff x="-1778447" y="2950291"/>
              <a:chExt cx="4491000" cy="262500"/>
            </a:xfrm>
          </p:grpSpPr>
          <p:sp>
            <p:nvSpPr>
              <p:cNvPr id="800" name="Google Shape;800;p37"/>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7"/>
              <p:cNvGrpSpPr/>
              <p:nvPr/>
            </p:nvGrpSpPr>
            <p:grpSpPr>
              <a:xfrm rot="10800000" flipH="1">
                <a:off x="-1574342" y="3040565"/>
                <a:ext cx="429322" cy="93999"/>
                <a:chOff x="3710891" y="-1826032"/>
                <a:chExt cx="431653" cy="94500"/>
              </a:xfrm>
            </p:grpSpPr>
            <p:sp>
              <p:nvSpPr>
                <p:cNvPr id="802" name="Google Shape;802;p37"/>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05" name="Google Shape;805;p37"/>
          <p:cNvSpPr txBox="1">
            <a:spLocks noGrp="1"/>
          </p:cNvSpPr>
          <p:nvPr>
            <p:ph type="subTitle" idx="1"/>
          </p:nvPr>
        </p:nvSpPr>
        <p:spPr>
          <a:xfrm>
            <a:off x="4780050" y="1674475"/>
            <a:ext cx="3323400" cy="2245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a:solidFill>
                  <a:srgbClr val="000000"/>
                </a:solidFill>
              </a:rPr>
              <a:t>The problem statement: </a:t>
            </a:r>
            <a:endParaRPr sz="1400">
              <a:solidFill>
                <a:srgbClr val="000000"/>
              </a:solidFill>
            </a:endParaRPr>
          </a:p>
          <a:p>
            <a:pPr marL="0" lvl="0" indent="0" algn="ctr" rtl="0">
              <a:lnSpc>
                <a:spcPct val="115000"/>
              </a:lnSpc>
              <a:spcBef>
                <a:spcPts val="0"/>
              </a:spcBef>
              <a:spcAft>
                <a:spcPts val="0"/>
              </a:spcAft>
              <a:buNone/>
            </a:pPr>
            <a:endParaRPr sz="1400">
              <a:solidFill>
                <a:srgbClr val="000000"/>
              </a:solidFill>
            </a:endParaRPr>
          </a:p>
          <a:p>
            <a:pPr marL="0" lvl="0" indent="0" algn="ctr" rtl="0">
              <a:lnSpc>
                <a:spcPct val="115000"/>
              </a:lnSpc>
              <a:spcBef>
                <a:spcPts val="0"/>
              </a:spcBef>
              <a:spcAft>
                <a:spcPts val="0"/>
              </a:spcAft>
              <a:buNone/>
            </a:pPr>
            <a:r>
              <a:rPr lang="en" sz="1400">
                <a:solidFill>
                  <a:srgbClr val="000000"/>
                </a:solidFill>
              </a:rPr>
              <a:t>Address how Russia’s invasion of Ukraine affects the stock prices of companies that pulled out of the Russian economy</a:t>
            </a:r>
            <a:endParaRPr sz="1400">
              <a:solidFill>
                <a:srgbClr val="000000"/>
              </a:solidFill>
            </a:endParaRPr>
          </a:p>
          <a:p>
            <a:pPr marL="0" lvl="0" indent="0" algn="ctr" rtl="0">
              <a:lnSpc>
                <a:spcPct val="115000"/>
              </a:lnSpc>
              <a:spcBef>
                <a:spcPts val="0"/>
              </a:spcBef>
              <a:spcAft>
                <a:spcPts val="0"/>
              </a:spcAft>
              <a:buNone/>
            </a:pPr>
            <a:r>
              <a:rPr lang="en" sz="1400">
                <a:solidFill>
                  <a:srgbClr val="000000"/>
                </a:solidFill>
              </a:rPr>
              <a:t>+</a:t>
            </a:r>
            <a:endParaRPr sz="1400">
              <a:solidFill>
                <a:srgbClr val="000000"/>
              </a:solidFill>
            </a:endParaRPr>
          </a:p>
          <a:p>
            <a:pPr marL="0" lvl="0" indent="0" algn="ctr" rtl="0">
              <a:lnSpc>
                <a:spcPct val="115000"/>
              </a:lnSpc>
              <a:spcBef>
                <a:spcPts val="0"/>
              </a:spcBef>
              <a:spcAft>
                <a:spcPts val="0"/>
              </a:spcAft>
              <a:buNone/>
            </a:pPr>
            <a:r>
              <a:rPr lang="en" sz="1400">
                <a:solidFill>
                  <a:srgbClr val="000000"/>
                </a:solidFill>
              </a:rPr>
              <a:t>Determine which industry is the most impacted by this conflict</a:t>
            </a:r>
            <a:endParaRPr sz="1400">
              <a:solidFill>
                <a:srgbClr val="000000"/>
              </a:solidFill>
            </a:endParaRPr>
          </a:p>
          <a:p>
            <a:pPr marL="0" lvl="0" indent="0" algn="ctr" rtl="0">
              <a:spcBef>
                <a:spcPts val="0"/>
              </a:spcBef>
              <a:spcAft>
                <a:spcPts val="1200"/>
              </a:spcAft>
              <a:buNone/>
            </a:pPr>
            <a:endParaRPr/>
          </a:p>
        </p:txBody>
      </p:sp>
      <p:grpSp>
        <p:nvGrpSpPr>
          <p:cNvPr id="806" name="Google Shape;806;p37"/>
          <p:cNvGrpSpPr/>
          <p:nvPr/>
        </p:nvGrpSpPr>
        <p:grpSpPr>
          <a:xfrm>
            <a:off x="3435927" y="1444123"/>
            <a:ext cx="1327047" cy="693670"/>
            <a:chOff x="1451727" y="1370811"/>
            <a:chExt cx="1327047" cy="693670"/>
          </a:xfrm>
        </p:grpSpPr>
        <p:sp>
          <p:nvSpPr>
            <p:cNvPr id="807" name="Google Shape;807;p37"/>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37"/>
          <p:cNvGrpSpPr/>
          <p:nvPr/>
        </p:nvGrpSpPr>
        <p:grpSpPr>
          <a:xfrm>
            <a:off x="3475475" y="3560025"/>
            <a:ext cx="1640975" cy="472325"/>
            <a:chOff x="4369200" y="2990825"/>
            <a:chExt cx="1640975" cy="472325"/>
          </a:xfrm>
        </p:grpSpPr>
        <p:sp>
          <p:nvSpPr>
            <p:cNvPr id="815" name="Google Shape;815;p37"/>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7"/>
          <p:cNvGrpSpPr/>
          <p:nvPr/>
        </p:nvGrpSpPr>
        <p:grpSpPr>
          <a:xfrm>
            <a:off x="4532012" y="3750457"/>
            <a:ext cx="643280" cy="644532"/>
            <a:chOff x="1453175" y="2049775"/>
            <a:chExt cx="1194800" cy="1197125"/>
          </a:xfrm>
        </p:grpSpPr>
        <p:sp>
          <p:nvSpPr>
            <p:cNvPr id="821" name="Google Shape;821;p37"/>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37"/>
          <p:cNvSpPr/>
          <p:nvPr/>
        </p:nvSpPr>
        <p:spPr>
          <a:xfrm>
            <a:off x="624595" y="1011800"/>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7"/>
          <p:cNvGrpSpPr/>
          <p:nvPr/>
        </p:nvGrpSpPr>
        <p:grpSpPr>
          <a:xfrm>
            <a:off x="555913" y="812175"/>
            <a:ext cx="7480100" cy="3679625"/>
            <a:chOff x="2801325" y="949275"/>
            <a:chExt cx="7480100" cy="3679625"/>
          </a:xfrm>
        </p:grpSpPr>
        <p:sp>
          <p:nvSpPr>
            <p:cNvPr id="827" name="Google Shape;827;p37"/>
            <p:cNvSpPr/>
            <p:nvPr/>
          </p:nvSpPr>
          <p:spPr>
            <a:xfrm>
              <a:off x="2801325" y="42732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10030650" y="9492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7"/>
          <p:cNvSpPr txBox="1">
            <a:spLocks noGrp="1"/>
          </p:cNvSpPr>
          <p:nvPr>
            <p:ph type="title" idx="4294967295"/>
          </p:nvPr>
        </p:nvSpPr>
        <p:spPr>
          <a:xfrm>
            <a:off x="719995" y="1059200"/>
            <a:ext cx="9690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8"/>
          <p:cNvSpPr txBox="1">
            <a:spLocks noGrp="1"/>
          </p:cNvSpPr>
          <p:nvPr>
            <p:ph type="title" idx="4294967295"/>
          </p:nvPr>
        </p:nvSpPr>
        <p:spPr>
          <a:xfrm rot="673">
            <a:off x="753425" y="636525"/>
            <a:ext cx="6133800" cy="5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is this important?</a:t>
            </a:r>
            <a:endParaRPr/>
          </a:p>
        </p:txBody>
      </p:sp>
      <p:sp>
        <p:nvSpPr>
          <p:cNvPr id="835" name="Google Shape;835;p38"/>
          <p:cNvSpPr txBox="1">
            <a:spLocks noGrp="1"/>
          </p:cNvSpPr>
          <p:nvPr>
            <p:ph type="subTitle" idx="4294967295"/>
          </p:nvPr>
        </p:nvSpPr>
        <p:spPr>
          <a:xfrm>
            <a:off x="1042175" y="1415572"/>
            <a:ext cx="6212100" cy="1598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War doesn’t only affect the countries directly involved</a:t>
            </a:r>
            <a:endParaRPr/>
          </a:p>
          <a:p>
            <a:pPr marL="914400" lvl="1" indent="-317500" algn="l" rtl="0">
              <a:spcBef>
                <a:spcPts val="0"/>
              </a:spcBef>
              <a:spcAft>
                <a:spcPts val="0"/>
              </a:spcAft>
              <a:buSzPts val="1400"/>
              <a:buChar char="○"/>
            </a:pPr>
            <a:r>
              <a:rPr lang="en"/>
              <a:t>Has a huge impact on the economy - globalization </a:t>
            </a:r>
            <a:endParaRPr/>
          </a:p>
          <a:p>
            <a:pPr marL="914400" lvl="1" indent="-317500" algn="l" rtl="0">
              <a:spcBef>
                <a:spcPts val="0"/>
              </a:spcBef>
              <a:spcAft>
                <a:spcPts val="0"/>
              </a:spcAft>
              <a:buSzPts val="1400"/>
              <a:buChar char="○"/>
            </a:pPr>
            <a:r>
              <a:rPr lang="en"/>
              <a:t>Affects the lives of everyday citizens around the world:</a:t>
            </a:r>
            <a:endParaRPr/>
          </a:p>
          <a:p>
            <a:pPr marL="1371600" lvl="2" indent="-317500" algn="l" rtl="0">
              <a:spcBef>
                <a:spcPts val="0"/>
              </a:spcBef>
              <a:spcAft>
                <a:spcPts val="0"/>
              </a:spcAft>
              <a:buSzPts val="1400"/>
              <a:buChar char="■"/>
            </a:pPr>
            <a:r>
              <a:rPr lang="en"/>
              <a:t>Rising gas prices </a:t>
            </a:r>
            <a:endParaRPr/>
          </a:p>
          <a:p>
            <a:pPr marL="914400" lvl="1" indent="-317500" algn="l" rtl="0">
              <a:spcBef>
                <a:spcPts val="0"/>
              </a:spcBef>
              <a:spcAft>
                <a:spcPts val="0"/>
              </a:spcAft>
              <a:buSzPts val="1400"/>
              <a:buChar char="○"/>
            </a:pPr>
            <a:r>
              <a:rPr lang="en"/>
              <a:t>Stockholders’ perspective: </a:t>
            </a:r>
            <a:endParaRPr/>
          </a:p>
          <a:p>
            <a:pPr marL="1371600" lvl="2" indent="-317500" algn="l" rtl="0">
              <a:spcBef>
                <a:spcPts val="0"/>
              </a:spcBef>
              <a:spcAft>
                <a:spcPts val="0"/>
              </a:spcAft>
              <a:buSzPts val="1400"/>
              <a:buChar char="■"/>
            </a:pPr>
            <a:r>
              <a:rPr lang="en"/>
              <a:t>Influencing decision to buy or hold stocks from certain companies/industries </a:t>
            </a:r>
            <a:endParaRPr/>
          </a:p>
        </p:txBody>
      </p:sp>
      <p:grpSp>
        <p:nvGrpSpPr>
          <p:cNvPr id="836" name="Google Shape;836;p38"/>
          <p:cNvGrpSpPr/>
          <p:nvPr/>
        </p:nvGrpSpPr>
        <p:grpSpPr>
          <a:xfrm>
            <a:off x="1242340" y="3106001"/>
            <a:ext cx="2058549" cy="1497898"/>
            <a:chOff x="486897" y="1114972"/>
            <a:chExt cx="5169635" cy="3448200"/>
          </a:xfrm>
        </p:grpSpPr>
        <p:sp>
          <p:nvSpPr>
            <p:cNvPr id="837" name="Google Shape;837;p38"/>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38"/>
            <p:cNvGrpSpPr/>
            <p:nvPr/>
          </p:nvGrpSpPr>
          <p:grpSpPr>
            <a:xfrm rot="10800000" flipH="1">
              <a:off x="620929" y="1244995"/>
              <a:ext cx="429322" cy="93999"/>
              <a:chOff x="5578333" y="744468"/>
              <a:chExt cx="431653" cy="94500"/>
            </a:xfrm>
          </p:grpSpPr>
          <p:sp>
            <p:nvSpPr>
              <p:cNvPr id="840" name="Google Shape;840;p38"/>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38"/>
          <p:cNvGrpSpPr/>
          <p:nvPr/>
        </p:nvGrpSpPr>
        <p:grpSpPr>
          <a:xfrm>
            <a:off x="1381638" y="3447818"/>
            <a:ext cx="1784325" cy="1028902"/>
            <a:chOff x="233350" y="949250"/>
            <a:chExt cx="7137300" cy="3802300"/>
          </a:xfrm>
        </p:grpSpPr>
        <p:sp>
          <p:nvSpPr>
            <p:cNvPr id="844" name="Google Shape;844;p3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a:effectLst>
              <a:outerShdw blurRad="57150" dist="19050" dir="5400000" algn="bl" rotWithShape="0">
                <a:srgbClr val="5352EE">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38"/>
          <p:cNvSpPr/>
          <p:nvPr/>
        </p:nvSpPr>
        <p:spPr>
          <a:xfrm>
            <a:off x="2132371" y="3735083"/>
            <a:ext cx="89100" cy="969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1596408" y="3567934"/>
            <a:ext cx="79800" cy="798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sp>
        <p:nvSpPr>
          <p:cNvPr id="897" name="Google Shape;897;p38"/>
          <p:cNvSpPr/>
          <p:nvPr/>
        </p:nvSpPr>
        <p:spPr>
          <a:xfrm>
            <a:off x="2627139" y="3680132"/>
            <a:ext cx="79800" cy="79800"/>
          </a:xfrm>
          <a:prstGeom prst="ellipse">
            <a:avLst/>
          </a:prstGeom>
          <a:solidFill>
            <a:srgbClr val="FF0000"/>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2844352" y="4147938"/>
            <a:ext cx="79800" cy="798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1868510" y="4007884"/>
            <a:ext cx="79800" cy="798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2246173" y="3600294"/>
            <a:ext cx="89100" cy="96900"/>
          </a:xfrm>
          <a:prstGeom prst="ellipse">
            <a:avLst/>
          </a:prstGeom>
          <a:solidFill>
            <a:srgbClr val="FF0000"/>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2615752" y="3919338"/>
            <a:ext cx="79800" cy="798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1701352" y="3690738"/>
            <a:ext cx="79800" cy="79800"/>
          </a:xfrm>
          <a:prstGeom prst="ellipse">
            <a:avLst/>
          </a:prstGeom>
          <a:solidFill>
            <a:schemeClr val="accent4"/>
          </a:solidFill>
          <a:ln w="9525" cap="flat" cmpd="sng">
            <a:solidFill>
              <a:schemeClr val="lt1"/>
            </a:solidFill>
            <a:prstDash val="solid"/>
            <a:round/>
            <a:headEnd type="none" w="sm" len="sm"/>
            <a:tailEnd type="none" w="sm" len="sm"/>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txBox="1">
            <a:spLocks noGrp="1"/>
          </p:cNvSpPr>
          <p:nvPr>
            <p:ph type="subTitle" idx="4294967295"/>
          </p:nvPr>
        </p:nvSpPr>
        <p:spPr>
          <a:xfrm>
            <a:off x="3552950" y="3587350"/>
            <a:ext cx="47271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0000"/>
                </a:solidFill>
              </a:rPr>
              <a:t>The immediate barrage of economic sanctions placed on Russia by countries and global companies alike </a:t>
            </a:r>
            <a:endParaRPr sz="1400">
              <a:solidFill>
                <a:srgbClr val="000000"/>
              </a:solidFill>
            </a:endParaRPr>
          </a:p>
          <a:p>
            <a:pPr marL="0" lvl="0" indent="0" algn="l" rtl="0">
              <a:lnSpc>
                <a:spcPct val="115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9"/>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Introduction</a:t>
            </a:r>
            <a:endParaRPr sz="5200"/>
          </a:p>
        </p:txBody>
      </p:sp>
      <p:sp>
        <p:nvSpPr>
          <p:cNvPr id="911" name="Google Shape;911;p39"/>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How we collected the data</a:t>
            </a:r>
            <a:endParaRPr/>
          </a:p>
        </p:txBody>
      </p:sp>
      <p:grpSp>
        <p:nvGrpSpPr>
          <p:cNvPr id="912" name="Google Shape;912;p39"/>
          <p:cNvGrpSpPr/>
          <p:nvPr/>
        </p:nvGrpSpPr>
        <p:grpSpPr>
          <a:xfrm>
            <a:off x="6782222" y="3381976"/>
            <a:ext cx="1514782" cy="1006855"/>
            <a:chOff x="4981963" y="3755000"/>
            <a:chExt cx="1001575" cy="735575"/>
          </a:xfrm>
        </p:grpSpPr>
        <p:sp>
          <p:nvSpPr>
            <p:cNvPr id="913" name="Google Shape;913;p3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9"/>
          <p:cNvGrpSpPr/>
          <p:nvPr/>
        </p:nvGrpSpPr>
        <p:grpSpPr>
          <a:xfrm flipH="1">
            <a:off x="7908792" y="2620556"/>
            <a:ext cx="789081" cy="515055"/>
            <a:chOff x="4842900" y="2922987"/>
            <a:chExt cx="436632" cy="284986"/>
          </a:xfrm>
        </p:grpSpPr>
        <p:sp>
          <p:nvSpPr>
            <p:cNvPr id="920" name="Google Shape;920;p3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9"/>
          <p:cNvGrpSpPr/>
          <p:nvPr/>
        </p:nvGrpSpPr>
        <p:grpSpPr>
          <a:xfrm>
            <a:off x="847750" y="801150"/>
            <a:ext cx="7480100" cy="3679625"/>
            <a:chOff x="2801325" y="949275"/>
            <a:chExt cx="7480100" cy="3679625"/>
          </a:xfrm>
        </p:grpSpPr>
        <p:sp>
          <p:nvSpPr>
            <p:cNvPr id="923" name="Google Shape;923;p39"/>
            <p:cNvSpPr/>
            <p:nvPr/>
          </p:nvSpPr>
          <p:spPr>
            <a:xfrm>
              <a:off x="2801325" y="42732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0030650" y="9492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39"/>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0"/>
          <p:cNvSpPr txBox="1">
            <a:spLocks noGrp="1"/>
          </p:cNvSpPr>
          <p:nvPr>
            <p:ph type="subTitle" idx="1"/>
          </p:nvPr>
        </p:nvSpPr>
        <p:spPr>
          <a:xfrm>
            <a:off x="1905900" y="1576950"/>
            <a:ext cx="3877800" cy="2274600"/>
          </a:xfrm>
          <a:prstGeom prst="rect">
            <a:avLst/>
          </a:prstGeom>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Clr>
                <a:srgbClr val="000000"/>
              </a:buClr>
              <a:buSzPts val="1400"/>
              <a:buChar char="●"/>
            </a:pPr>
            <a:r>
              <a:rPr lang="en" sz="1400">
                <a:solidFill>
                  <a:srgbClr val="000000"/>
                </a:solidFill>
              </a:rPr>
              <a:t>The primary dataset that we used was Yahoo Finance</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Documentation of all public companies and institutions’ stock market information</a:t>
            </a:r>
            <a:endParaRPr sz="1400">
              <a:solidFill>
                <a:srgbClr val="000000"/>
              </a:solidFill>
            </a:endParaRPr>
          </a:p>
          <a:p>
            <a:pPr marL="914400" lvl="1" indent="-317500" algn="l" rtl="0">
              <a:lnSpc>
                <a:spcPct val="115000"/>
              </a:lnSpc>
              <a:spcBef>
                <a:spcPts val="0"/>
              </a:spcBef>
              <a:spcAft>
                <a:spcPts val="0"/>
              </a:spcAft>
              <a:buClr>
                <a:srgbClr val="000000"/>
              </a:buClr>
              <a:buSzPts val="1400"/>
              <a:buChar char="○"/>
            </a:pPr>
            <a:r>
              <a:rPr lang="en" sz="1400">
                <a:solidFill>
                  <a:srgbClr val="000000"/>
                </a:solidFill>
              </a:rPr>
              <a:t>accurate and verified information that is utilized and is a primary source for businesses</a:t>
            </a:r>
            <a:endParaRPr sz="1400"/>
          </a:p>
        </p:txBody>
      </p:sp>
      <p:grpSp>
        <p:nvGrpSpPr>
          <p:cNvPr id="931" name="Google Shape;931;p40"/>
          <p:cNvGrpSpPr/>
          <p:nvPr/>
        </p:nvGrpSpPr>
        <p:grpSpPr>
          <a:xfrm>
            <a:off x="759795" y="1727733"/>
            <a:ext cx="814886" cy="531898"/>
            <a:chOff x="4842900" y="2922987"/>
            <a:chExt cx="436632" cy="284986"/>
          </a:xfrm>
        </p:grpSpPr>
        <p:sp>
          <p:nvSpPr>
            <p:cNvPr id="932" name="Google Shape;932;p40"/>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F3A7E0"/>
                </a:gs>
                <a:gs pos="100000">
                  <a:srgbClr val="DC3BB4"/>
                </a:gs>
              </a:gsLst>
              <a:lin ang="5400012" scaled="0"/>
            </a:gradFill>
            <a:ln>
              <a:noFill/>
            </a:ln>
            <a:effectLst>
              <a:outerShdw blurRad="57150" dist="47625"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40"/>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 of our Dataset Source</a:t>
            </a:r>
            <a:endParaRPr/>
          </a:p>
        </p:txBody>
      </p:sp>
      <p:pic>
        <p:nvPicPr>
          <p:cNvPr id="935" name="Google Shape;935;p40"/>
          <p:cNvPicPr preferRelativeResize="0"/>
          <p:nvPr/>
        </p:nvPicPr>
        <p:blipFill>
          <a:blip r:embed="rId3">
            <a:alphaModFix/>
          </a:blip>
          <a:stretch>
            <a:fillRect/>
          </a:stretch>
        </p:blipFill>
        <p:spPr>
          <a:xfrm>
            <a:off x="6182904" y="1853451"/>
            <a:ext cx="2184299" cy="1887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1"/>
          <p:cNvSpPr txBox="1">
            <a:spLocks noGrp="1"/>
          </p:cNvSpPr>
          <p:nvPr>
            <p:ph type="subTitle" idx="1"/>
          </p:nvPr>
        </p:nvSpPr>
        <p:spPr>
          <a:xfrm>
            <a:off x="1905900" y="1727725"/>
            <a:ext cx="5332200" cy="1989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a:solidFill>
                  <a:srgbClr val="000000"/>
                </a:solidFill>
              </a:rPr>
              <a:t>We collected our data from public stock market records for each company we were going to be observing </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Stock information from the beginning of 2022 up until April 12th, 2022 </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Analyzed the data far back enough for more accurate comparison</a:t>
            </a:r>
            <a:endParaRPr sz="1700">
              <a:solidFill>
                <a:srgbClr val="000000"/>
              </a:solidFill>
            </a:endParaRPr>
          </a:p>
        </p:txBody>
      </p:sp>
      <p:grpSp>
        <p:nvGrpSpPr>
          <p:cNvPr id="941" name="Google Shape;941;p41"/>
          <p:cNvGrpSpPr/>
          <p:nvPr/>
        </p:nvGrpSpPr>
        <p:grpSpPr>
          <a:xfrm>
            <a:off x="759795" y="1727733"/>
            <a:ext cx="814886" cy="531898"/>
            <a:chOff x="4842900" y="2922987"/>
            <a:chExt cx="436632" cy="284986"/>
          </a:xfrm>
        </p:grpSpPr>
        <p:sp>
          <p:nvSpPr>
            <p:cNvPr id="942" name="Google Shape;942;p41"/>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F3A7E0"/>
                </a:gs>
                <a:gs pos="100000">
                  <a:srgbClr val="DC3BB4"/>
                </a:gs>
              </a:gsLst>
              <a:lin ang="5400012" scaled="0"/>
            </a:gradFill>
            <a:ln>
              <a:noFill/>
            </a:ln>
            <a:effectLst>
              <a:outerShdw blurRad="57150" dist="47625"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41"/>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we used from the data source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42"/>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Methods</a:t>
            </a:r>
            <a:endParaRPr sz="4500"/>
          </a:p>
        </p:txBody>
      </p:sp>
      <p:sp>
        <p:nvSpPr>
          <p:cNvPr id="952" name="Google Shape;952;p42"/>
          <p:cNvSpPr txBox="1">
            <a:spLocks noGrp="1"/>
          </p:cNvSpPr>
          <p:nvPr>
            <p:ph type="subTitle" idx="1"/>
          </p:nvPr>
        </p:nvSpPr>
        <p:spPr>
          <a:xfrm>
            <a:off x="2861975" y="3218550"/>
            <a:ext cx="33669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Our techniques and overall strategies to conduct our analysis </a:t>
            </a:r>
            <a:endParaRPr/>
          </a:p>
        </p:txBody>
      </p:sp>
      <p:grpSp>
        <p:nvGrpSpPr>
          <p:cNvPr id="953" name="Google Shape;953;p42"/>
          <p:cNvGrpSpPr/>
          <p:nvPr/>
        </p:nvGrpSpPr>
        <p:grpSpPr>
          <a:xfrm>
            <a:off x="6782222" y="3381976"/>
            <a:ext cx="1514782" cy="1006855"/>
            <a:chOff x="4981963" y="3755000"/>
            <a:chExt cx="1001575" cy="735575"/>
          </a:xfrm>
        </p:grpSpPr>
        <p:sp>
          <p:nvSpPr>
            <p:cNvPr id="954" name="Google Shape;954;p42"/>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2"/>
          <p:cNvGrpSpPr/>
          <p:nvPr/>
        </p:nvGrpSpPr>
        <p:grpSpPr>
          <a:xfrm flipH="1">
            <a:off x="7908792" y="2620556"/>
            <a:ext cx="789081" cy="515055"/>
            <a:chOff x="4842900" y="2922987"/>
            <a:chExt cx="436632" cy="284986"/>
          </a:xfrm>
        </p:grpSpPr>
        <p:sp>
          <p:nvSpPr>
            <p:cNvPr id="961" name="Google Shape;961;p42"/>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2"/>
          <p:cNvGrpSpPr/>
          <p:nvPr/>
        </p:nvGrpSpPr>
        <p:grpSpPr>
          <a:xfrm>
            <a:off x="847750" y="801150"/>
            <a:ext cx="7480100" cy="3679625"/>
            <a:chOff x="2801325" y="949275"/>
            <a:chExt cx="7480100" cy="3679625"/>
          </a:xfrm>
        </p:grpSpPr>
        <p:sp>
          <p:nvSpPr>
            <p:cNvPr id="964" name="Google Shape;964;p42"/>
            <p:cNvSpPr/>
            <p:nvPr/>
          </p:nvSpPr>
          <p:spPr>
            <a:xfrm>
              <a:off x="2801325" y="42732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10030650" y="9492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42"/>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3"/>
          <p:cNvSpPr/>
          <p:nvPr/>
        </p:nvSpPr>
        <p:spPr>
          <a:xfrm>
            <a:off x="1670589" y="3448561"/>
            <a:ext cx="2299200" cy="338100"/>
          </a:xfrm>
          <a:prstGeom prst="roundRect">
            <a:avLst>
              <a:gd name="adj" fmla="val 44714"/>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670589" y="1861917"/>
            <a:ext cx="2299200" cy="338100"/>
          </a:xfrm>
          <a:prstGeom prst="roundRect">
            <a:avLst>
              <a:gd name="adj" fmla="val 44714"/>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5177839" y="1861917"/>
            <a:ext cx="2299200" cy="338100"/>
          </a:xfrm>
          <a:prstGeom prst="roundRect">
            <a:avLst>
              <a:gd name="adj" fmla="val 44714"/>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5177839" y="3448561"/>
            <a:ext cx="2299200" cy="338100"/>
          </a:xfrm>
          <a:prstGeom prst="roundRect">
            <a:avLst>
              <a:gd name="adj" fmla="val 44714"/>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Techniques</a:t>
            </a:r>
            <a:endParaRPr/>
          </a:p>
        </p:txBody>
      </p:sp>
      <p:sp>
        <p:nvSpPr>
          <p:cNvPr id="976" name="Google Shape;976;p43"/>
          <p:cNvSpPr txBox="1">
            <a:spLocks noGrp="1"/>
          </p:cNvSpPr>
          <p:nvPr>
            <p:ph type="title" idx="2"/>
          </p:nvPr>
        </p:nvSpPr>
        <p:spPr>
          <a:xfrm>
            <a:off x="1691745" y="1903017"/>
            <a:ext cx="2256900" cy="2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Data Visualization</a:t>
            </a:r>
            <a:endParaRPr sz="1500"/>
          </a:p>
        </p:txBody>
      </p:sp>
      <p:sp>
        <p:nvSpPr>
          <p:cNvPr id="977" name="Google Shape;977;p43"/>
          <p:cNvSpPr txBox="1">
            <a:spLocks noGrp="1"/>
          </p:cNvSpPr>
          <p:nvPr>
            <p:ph type="subTitle" idx="1"/>
          </p:nvPr>
        </p:nvSpPr>
        <p:spPr>
          <a:xfrm>
            <a:off x="1691745" y="2269375"/>
            <a:ext cx="2256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Line &amp; Bar graph </a:t>
            </a:r>
            <a:endParaRPr/>
          </a:p>
        </p:txBody>
      </p:sp>
      <p:sp>
        <p:nvSpPr>
          <p:cNvPr id="978" name="Google Shape;978;p43"/>
          <p:cNvSpPr txBox="1">
            <a:spLocks noGrp="1"/>
          </p:cNvSpPr>
          <p:nvPr>
            <p:ph type="title" idx="3"/>
          </p:nvPr>
        </p:nvSpPr>
        <p:spPr>
          <a:xfrm>
            <a:off x="5198995" y="1903017"/>
            <a:ext cx="2256900" cy="2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a:t>Built-in Python Functions</a:t>
            </a:r>
            <a:endParaRPr sz="1100"/>
          </a:p>
        </p:txBody>
      </p:sp>
      <p:sp>
        <p:nvSpPr>
          <p:cNvPr id="979" name="Google Shape;979;p43"/>
          <p:cNvSpPr txBox="1">
            <a:spLocks noGrp="1"/>
          </p:cNvSpPr>
          <p:nvPr>
            <p:ph type="subTitle" idx="4"/>
          </p:nvPr>
        </p:nvSpPr>
        <p:spPr>
          <a:xfrm>
            <a:off x="5198995" y="2269375"/>
            <a:ext cx="2256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Max( ) &amp; Min( )</a:t>
            </a:r>
            <a:endParaRPr/>
          </a:p>
        </p:txBody>
      </p:sp>
      <p:sp>
        <p:nvSpPr>
          <p:cNvPr id="980" name="Google Shape;980;p43"/>
          <p:cNvSpPr txBox="1">
            <a:spLocks noGrp="1"/>
          </p:cNvSpPr>
          <p:nvPr>
            <p:ph type="title" idx="5"/>
          </p:nvPr>
        </p:nvSpPr>
        <p:spPr>
          <a:xfrm>
            <a:off x="1691745" y="3487204"/>
            <a:ext cx="2256900" cy="260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500"/>
              <a:t>Arithmetic operators</a:t>
            </a:r>
            <a:endParaRPr sz="1500"/>
          </a:p>
        </p:txBody>
      </p:sp>
      <p:sp>
        <p:nvSpPr>
          <p:cNvPr id="981" name="Google Shape;981;p43"/>
          <p:cNvSpPr txBox="1">
            <a:spLocks noGrp="1"/>
          </p:cNvSpPr>
          <p:nvPr>
            <p:ph type="subTitle" idx="6"/>
          </p:nvPr>
        </p:nvSpPr>
        <p:spPr>
          <a:xfrm>
            <a:off x="1691745" y="3855175"/>
            <a:ext cx="2256900" cy="7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Difference &amp; Average </a:t>
            </a:r>
            <a:endParaRPr/>
          </a:p>
        </p:txBody>
      </p:sp>
      <p:sp>
        <p:nvSpPr>
          <p:cNvPr id="982" name="Google Shape;982;p43"/>
          <p:cNvSpPr txBox="1">
            <a:spLocks noGrp="1"/>
          </p:cNvSpPr>
          <p:nvPr>
            <p:ph type="title" idx="7"/>
          </p:nvPr>
        </p:nvSpPr>
        <p:spPr>
          <a:xfrm>
            <a:off x="5198995" y="3487204"/>
            <a:ext cx="2256900" cy="2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List Comprehension</a:t>
            </a:r>
            <a:endParaRPr sz="1400"/>
          </a:p>
        </p:txBody>
      </p:sp>
      <p:sp>
        <p:nvSpPr>
          <p:cNvPr id="983" name="Google Shape;983;p43"/>
          <p:cNvSpPr txBox="1">
            <a:spLocks noGrp="1"/>
          </p:cNvSpPr>
          <p:nvPr>
            <p:ph type="subTitle" idx="8"/>
          </p:nvPr>
        </p:nvSpPr>
        <p:spPr>
          <a:xfrm>
            <a:off x="5198995" y="3855175"/>
            <a:ext cx="2256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Slicing </a:t>
            </a:r>
            <a:endParaRPr/>
          </a:p>
        </p:txBody>
      </p:sp>
      <p:grpSp>
        <p:nvGrpSpPr>
          <p:cNvPr id="984" name="Google Shape;984;p43"/>
          <p:cNvGrpSpPr/>
          <p:nvPr/>
        </p:nvGrpSpPr>
        <p:grpSpPr>
          <a:xfrm>
            <a:off x="2643766" y="1418720"/>
            <a:ext cx="352857" cy="347301"/>
            <a:chOff x="2404875" y="3592725"/>
            <a:chExt cx="298525" cy="293825"/>
          </a:xfrm>
        </p:grpSpPr>
        <p:sp>
          <p:nvSpPr>
            <p:cNvPr id="985" name="Google Shape;985;p43"/>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3"/>
          <p:cNvGrpSpPr/>
          <p:nvPr/>
        </p:nvGrpSpPr>
        <p:grpSpPr>
          <a:xfrm>
            <a:off x="6151474" y="1415026"/>
            <a:ext cx="351940" cy="350995"/>
            <a:chOff x="944600" y="3981825"/>
            <a:chExt cx="297750" cy="296950"/>
          </a:xfrm>
        </p:grpSpPr>
        <p:sp>
          <p:nvSpPr>
            <p:cNvPr id="989" name="Google Shape;989;p43"/>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3"/>
          <p:cNvGrpSpPr/>
          <p:nvPr/>
        </p:nvGrpSpPr>
        <p:grpSpPr>
          <a:xfrm>
            <a:off x="2648878" y="3095472"/>
            <a:ext cx="342632" cy="226264"/>
            <a:chOff x="5358450" y="4015675"/>
            <a:chExt cx="289875" cy="191425"/>
          </a:xfrm>
        </p:grpSpPr>
        <p:sp>
          <p:nvSpPr>
            <p:cNvPr id="994" name="Google Shape;994;p43"/>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3"/>
          <p:cNvGrpSpPr/>
          <p:nvPr/>
        </p:nvGrpSpPr>
        <p:grpSpPr>
          <a:xfrm>
            <a:off x="6152405" y="3059232"/>
            <a:ext cx="350079" cy="285837"/>
            <a:chOff x="3860400" y="3254050"/>
            <a:chExt cx="296175" cy="241825"/>
          </a:xfrm>
        </p:grpSpPr>
        <p:sp>
          <p:nvSpPr>
            <p:cNvPr id="999" name="Google Shape;999;p43"/>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3"/>
          <p:cNvGrpSpPr/>
          <p:nvPr/>
        </p:nvGrpSpPr>
        <p:grpSpPr>
          <a:xfrm>
            <a:off x="902825" y="1521400"/>
            <a:ext cx="7411200" cy="2782025"/>
            <a:chOff x="2856400" y="1669525"/>
            <a:chExt cx="7411200" cy="2782025"/>
          </a:xfrm>
        </p:grpSpPr>
        <p:sp>
          <p:nvSpPr>
            <p:cNvPr id="1007" name="Google Shape;1007;p43"/>
            <p:cNvSpPr/>
            <p:nvPr/>
          </p:nvSpPr>
          <p:spPr>
            <a:xfrm>
              <a:off x="2856400" y="16695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10016825" y="42007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1576</Words>
  <Application>Microsoft Macintosh PowerPoint</Application>
  <PresentationFormat>On-screen Show (16:9)</PresentationFormat>
  <Paragraphs>130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Orbitron</vt:lpstr>
      <vt:lpstr>Arial</vt:lpstr>
      <vt:lpstr>Quicksand</vt:lpstr>
      <vt:lpstr>Roboto</vt:lpstr>
      <vt:lpstr>Fira Sans Extra Condensed</vt:lpstr>
      <vt:lpstr>Georgia</vt:lpstr>
      <vt:lpstr>DM Serif Text</vt:lpstr>
      <vt:lpstr>Denk One</vt:lpstr>
      <vt:lpstr>Calibri</vt:lpstr>
      <vt:lpstr>Anaheim</vt:lpstr>
      <vt:lpstr> Online News App by Slidesgo</vt:lpstr>
      <vt:lpstr>Russia &amp; Ukraine Conflict vs Stocks Prices</vt:lpstr>
      <vt:lpstr>02</vt:lpstr>
      <vt:lpstr>Problem Statement</vt:lpstr>
      <vt:lpstr>Why is this important?</vt:lpstr>
      <vt:lpstr>Introduction</vt:lpstr>
      <vt:lpstr>Background of our Dataset Source</vt:lpstr>
      <vt:lpstr>What we used from the data source</vt:lpstr>
      <vt:lpstr>Methods</vt:lpstr>
      <vt:lpstr>Techniques</vt:lpstr>
      <vt:lpstr>Results</vt:lpstr>
      <vt:lpstr>Retail Industry</vt:lpstr>
      <vt:lpstr>Food Industry</vt:lpstr>
      <vt:lpstr>Oil Industry</vt:lpstr>
      <vt:lpstr>Retail stores are the most affected </vt:lpstr>
      <vt:lpstr>Average Differences by Industry </vt:lpstr>
      <vt:lpstr>Reasons for Differences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 &amp; Ukraine Conflict vs Stocks Prices</dc:title>
  <cp:lastModifiedBy>Julia Luo</cp:lastModifiedBy>
  <cp:revision>1</cp:revision>
  <dcterms:modified xsi:type="dcterms:W3CDTF">2023-01-10T19:20:57Z</dcterms:modified>
</cp:coreProperties>
</file>