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60" r:id="rId5"/>
    <p:sldId id="263" r:id="rId6"/>
    <p:sldId id="261" r:id="rId7"/>
    <p:sldId id="272" r:id="rId8"/>
    <p:sldId id="273" r:id="rId9"/>
    <p:sldId id="274" r:id="rId10"/>
    <p:sldId id="275" r:id="rId11"/>
    <p:sldId id="276" r:id="rId12"/>
    <p:sldId id="277" r:id="rId13"/>
    <p:sldId id="279" r:id="rId14"/>
    <p:sldId id="280" r:id="rId15"/>
    <p:sldId id="281" r:id="rId16"/>
    <p:sldId id="282" r:id="rId17"/>
    <p:sldId id="283" r:id="rId18"/>
    <p:sldId id="284" r:id="rId19"/>
    <p:sldId id="262" r:id="rId20"/>
    <p:sldId id="265" r:id="rId21"/>
    <p:sldId id="289" r:id="rId22"/>
    <p:sldId id="290" r:id="rId23"/>
    <p:sldId id="259" r:id="rId24"/>
    <p:sldId id="268" r:id="rId25"/>
    <p:sldId id="266" r:id="rId26"/>
    <p:sldId id="269" r:id="rId27"/>
    <p:sldId id="270" r:id="rId28"/>
    <p:sldId id="271" r:id="rId29"/>
    <p:sldId id="267" r:id="rId30"/>
    <p:sldId id="264" r:id="rId31"/>
    <p:sldId id="285" r:id="rId32"/>
    <p:sldId id="286" r:id="rId33"/>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7189"/>
    <p:restoredTop sz="94719"/>
  </p:normalViewPr>
  <p:slideViewPr>
    <p:cSldViewPr snapToGrid="0" snapToObjects="1">
      <p:cViewPr varScale="1">
        <p:scale>
          <a:sx n="36" d="100"/>
          <a:sy n="36" d="100"/>
        </p:scale>
        <p:origin x="66" y="7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BC4DDF1-F2C7-CE4D-BFD4-BAF1D34BBC15}"/>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ES_tradnl"/>
          </a:p>
        </p:txBody>
      </p:sp>
      <p:sp>
        <p:nvSpPr>
          <p:cNvPr id="3" name="Subtítulo 2">
            <a:extLst>
              <a:ext uri="{FF2B5EF4-FFF2-40B4-BE49-F238E27FC236}">
                <a16:creationId xmlns:a16="http://schemas.microsoft.com/office/drawing/2014/main" id="{E1698BE7-B4FC-614B-91B8-5646A014715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ES_tradnl"/>
          </a:p>
        </p:txBody>
      </p:sp>
      <p:sp>
        <p:nvSpPr>
          <p:cNvPr id="4" name="Marcador de fecha 3">
            <a:extLst>
              <a:ext uri="{FF2B5EF4-FFF2-40B4-BE49-F238E27FC236}">
                <a16:creationId xmlns:a16="http://schemas.microsoft.com/office/drawing/2014/main" id="{D5BEAE6D-0E5E-2A4F-AD13-7D53351DAB11}"/>
              </a:ext>
            </a:extLst>
          </p:cNvPr>
          <p:cNvSpPr>
            <a:spLocks noGrp="1"/>
          </p:cNvSpPr>
          <p:nvPr>
            <p:ph type="dt" sz="half" idx="10"/>
          </p:nvPr>
        </p:nvSpPr>
        <p:spPr/>
        <p:txBody>
          <a:bodyPr/>
          <a:lstStyle/>
          <a:p>
            <a:fld id="{9D491AEA-EA12-0542-B2C7-7A2BD5B570FE}" type="datetimeFigureOut">
              <a:rPr lang="es-ES_tradnl" smtClean="0"/>
              <a:t>06/05/2019</a:t>
            </a:fld>
            <a:endParaRPr lang="es-ES_tradnl"/>
          </a:p>
        </p:txBody>
      </p:sp>
      <p:sp>
        <p:nvSpPr>
          <p:cNvPr id="5" name="Marcador de pie de página 4">
            <a:extLst>
              <a:ext uri="{FF2B5EF4-FFF2-40B4-BE49-F238E27FC236}">
                <a16:creationId xmlns:a16="http://schemas.microsoft.com/office/drawing/2014/main" id="{7290A65F-BC0C-A048-81CB-8C37E243A0D2}"/>
              </a:ext>
            </a:extLst>
          </p:cNvPr>
          <p:cNvSpPr>
            <a:spLocks noGrp="1"/>
          </p:cNvSpPr>
          <p:nvPr>
            <p:ph type="ftr" sz="quarter" idx="11"/>
          </p:nvPr>
        </p:nvSpPr>
        <p:spPr/>
        <p:txBody>
          <a:bodyPr/>
          <a:lstStyle/>
          <a:p>
            <a:endParaRPr lang="es-ES_tradnl"/>
          </a:p>
        </p:txBody>
      </p:sp>
      <p:sp>
        <p:nvSpPr>
          <p:cNvPr id="6" name="Marcador de número de diapositiva 5">
            <a:extLst>
              <a:ext uri="{FF2B5EF4-FFF2-40B4-BE49-F238E27FC236}">
                <a16:creationId xmlns:a16="http://schemas.microsoft.com/office/drawing/2014/main" id="{851CE218-D3ED-0646-ABA8-4870A2115562}"/>
              </a:ext>
            </a:extLst>
          </p:cNvPr>
          <p:cNvSpPr>
            <a:spLocks noGrp="1"/>
          </p:cNvSpPr>
          <p:nvPr>
            <p:ph type="sldNum" sz="quarter" idx="12"/>
          </p:nvPr>
        </p:nvSpPr>
        <p:spPr/>
        <p:txBody>
          <a:bodyPr/>
          <a:lstStyle/>
          <a:p>
            <a:fld id="{F487B83B-A57A-5946-A8E8-FED44EE2B3E8}" type="slidenum">
              <a:rPr lang="es-ES_tradnl" smtClean="0"/>
              <a:t>‹#›</a:t>
            </a:fld>
            <a:endParaRPr lang="es-ES_tradnl"/>
          </a:p>
        </p:txBody>
      </p:sp>
    </p:spTree>
    <p:extLst>
      <p:ext uri="{BB962C8B-B14F-4D97-AF65-F5344CB8AC3E}">
        <p14:creationId xmlns:p14="http://schemas.microsoft.com/office/powerpoint/2010/main" val="23816211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86EC58E-02C1-F642-B436-A3785515848A}"/>
              </a:ext>
            </a:extLst>
          </p:cNvPr>
          <p:cNvSpPr>
            <a:spLocks noGrp="1"/>
          </p:cNvSpPr>
          <p:nvPr>
            <p:ph type="title"/>
          </p:nvPr>
        </p:nvSpPr>
        <p:spPr/>
        <p:txBody>
          <a:bodyPr/>
          <a:lstStyle/>
          <a:p>
            <a:r>
              <a:rPr lang="es-ES"/>
              <a:t>Haga clic para modificar el estilo de título del patrón</a:t>
            </a:r>
            <a:endParaRPr lang="es-ES_tradnl"/>
          </a:p>
        </p:txBody>
      </p:sp>
      <p:sp>
        <p:nvSpPr>
          <p:cNvPr id="3" name="Marcador de texto vertical 2">
            <a:extLst>
              <a:ext uri="{FF2B5EF4-FFF2-40B4-BE49-F238E27FC236}">
                <a16:creationId xmlns:a16="http://schemas.microsoft.com/office/drawing/2014/main" id="{4CB8B538-6E7D-BB4D-814D-76E4258338EA}"/>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ES_tradnl"/>
          </a:p>
        </p:txBody>
      </p:sp>
      <p:sp>
        <p:nvSpPr>
          <p:cNvPr id="4" name="Marcador de fecha 3">
            <a:extLst>
              <a:ext uri="{FF2B5EF4-FFF2-40B4-BE49-F238E27FC236}">
                <a16:creationId xmlns:a16="http://schemas.microsoft.com/office/drawing/2014/main" id="{1F1EDB54-480D-6D47-AE99-D3CDD618E157}"/>
              </a:ext>
            </a:extLst>
          </p:cNvPr>
          <p:cNvSpPr>
            <a:spLocks noGrp="1"/>
          </p:cNvSpPr>
          <p:nvPr>
            <p:ph type="dt" sz="half" idx="10"/>
          </p:nvPr>
        </p:nvSpPr>
        <p:spPr/>
        <p:txBody>
          <a:bodyPr/>
          <a:lstStyle/>
          <a:p>
            <a:fld id="{9D491AEA-EA12-0542-B2C7-7A2BD5B570FE}" type="datetimeFigureOut">
              <a:rPr lang="es-ES_tradnl" smtClean="0"/>
              <a:t>06/05/2019</a:t>
            </a:fld>
            <a:endParaRPr lang="es-ES_tradnl"/>
          </a:p>
        </p:txBody>
      </p:sp>
      <p:sp>
        <p:nvSpPr>
          <p:cNvPr id="5" name="Marcador de pie de página 4">
            <a:extLst>
              <a:ext uri="{FF2B5EF4-FFF2-40B4-BE49-F238E27FC236}">
                <a16:creationId xmlns:a16="http://schemas.microsoft.com/office/drawing/2014/main" id="{CF532EF7-8F0F-474B-B57E-0A57EB40BC86}"/>
              </a:ext>
            </a:extLst>
          </p:cNvPr>
          <p:cNvSpPr>
            <a:spLocks noGrp="1"/>
          </p:cNvSpPr>
          <p:nvPr>
            <p:ph type="ftr" sz="quarter" idx="11"/>
          </p:nvPr>
        </p:nvSpPr>
        <p:spPr/>
        <p:txBody>
          <a:bodyPr/>
          <a:lstStyle/>
          <a:p>
            <a:endParaRPr lang="es-ES_tradnl"/>
          </a:p>
        </p:txBody>
      </p:sp>
      <p:sp>
        <p:nvSpPr>
          <p:cNvPr id="6" name="Marcador de número de diapositiva 5">
            <a:extLst>
              <a:ext uri="{FF2B5EF4-FFF2-40B4-BE49-F238E27FC236}">
                <a16:creationId xmlns:a16="http://schemas.microsoft.com/office/drawing/2014/main" id="{C0022B47-D933-CC43-B447-C6776E3D7A67}"/>
              </a:ext>
            </a:extLst>
          </p:cNvPr>
          <p:cNvSpPr>
            <a:spLocks noGrp="1"/>
          </p:cNvSpPr>
          <p:nvPr>
            <p:ph type="sldNum" sz="quarter" idx="12"/>
          </p:nvPr>
        </p:nvSpPr>
        <p:spPr/>
        <p:txBody>
          <a:bodyPr/>
          <a:lstStyle/>
          <a:p>
            <a:fld id="{F487B83B-A57A-5946-A8E8-FED44EE2B3E8}" type="slidenum">
              <a:rPr lang="es-ES_tradnl" smtClean="0"/>
              <a:t>‹#›</a:t>
            </a:fld>
            <a:endParaRPr lang="es-ES_tradnl"/>
          </a:p>
        </p:txBody>
      </p:sp>
    </p:spTree>
    <p:extLst>
      <p:ext uri="{BB962C8B-B14F-4D97-AF65-F5344CB8AC3E}">
        <p14:creationId xmlns:p14="http://schemas.microsoft.com/office/powerpoint/2010/main" val="13976664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3B28C467-4B6B-3341-AC52-D74D0E03FA2A}"/>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ES_tradnl"/>
          </a:p>
        </p:txBody>
      </p:sp>
      <p:sp>
        <p:nvSpPr>
          <p:cNvPr id="3" name="Marcador de texto vertical 2">
            <a:extLst>
              <a:ext uri="{FF2B5EF4-FFF2-40B4-BE49-F238E27FC236}">
                <a16:creationId xmlns:a16="http://schemas.microsoft.com/office/drawing/2014/main" id="{B73ADD29-4783-F941-981A-393FF2CF25BB}"/>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ES_tradnl"/>
          </a:p>
        </p:txBody>
      </p:sp>
      <p:sp>
        <p:nvSpPr>
          <p:cNvPr id="4" name="Marcador de fecha 3">
            <a:extLst>
              <a:ext uri="{FF2B5EF4-FFF2-40B4-BE49-F238E27FC236}">
                <a16:creationId xmlns:a16="http://schemas.microsoft.com/office/drawing/2014/main" id="{8163F49A-1B5A-C740-8601-09636B032258}"/>
              </a:ext>
            </a:extLst>
          </p:cNvPr>
          <p:cNvSpPr>
            <a:spLocks noGrp="1"/>
          </p:cNvSpPr>
          <p:nvPr>
            <p:ph type="dt" sz="half" idx="10"/>
          </p:nvPr>
        </p:nvSpPr>
        <p:spPr/>
        <p:txBody>
          <a:bodyPr/>
          <a:lstStyle/>
          <a:p>
            <a:fld id="{9D491AEA-EA12-0542-B2C7-7A2BD5B570FE}" type="datetimeFigureOut">
              <a:rPr lang="es-ES_tradnl" smtClean="0"/>
              <a:t>06/05/2019</a:t>
            </a:fld>
            <a:endParaRPr lang="es-ES_tradnl"/>
          </a:p>
        </p:txBody>
      </p:sp>
      <p:sp>
        <p:nvSpPr>
          <p:cNvPr id="5" name="Marcador de pie de página 4">
            <a:extLst>
              <a:ext uri="{FF2B5EF4-FFF2-40B4-BE49-F238E27FC236}">
                <a16:creationId xmlns:a16="http://schemas.microsoft.com/office/drawing/2014/main" id="{7233348C-BC0D-0B4A-B981-6299F5DD0AB3}"/>
              </a:ext>
            </a:extLst>
          </p:cNvPr>
          <p:cNvSpPr>
            <a:spLocks noGrp="1"/>
          </p:cNvSpPr>
          <p:nvPr>
            <p:ph type="ftr" sz="quarter" idx="11"/>
          </p:nvPr>
        </p:nvSpPr>
        <p:spPr/>
        <p:txBody>
          <a:bodyPr/>
          <a:lstStyle/>
          <a:p>
            <a:endParaRPr lang="es-ES_tradnl"/>
          </a:p>
        </p:txBody>
      </p:sp>
      <p:sp>
        <p:nvSpPr>
          <p:cNvPr id="6" name="Marcador de número de diapositiva 5">
            <a:extLst>
              <a:ext uri="{FF2B5EF4-FFF2-40B4-BE49-F238E27FC236}">
                <a16:creationId xmlns:a16="http://schemas.microsoft.com/office/drawing/2014/main" id="{74305A5A-8F57-FF41-82B7-9C7F6EDEB530}"/>
              </a:ext>
            </a:extLst>
          </p:cNvPr>
          <p:cNvSpPr>
            <a:spLocks noGrp="1"/>
          </p:cNvSpPr>
          <p:nvPr>
            <p:ph type="sldNum" sz="quarter" idx="12"/>
          </p:nvPr>
        </p:nvSpPr>
        <p:spPr/>
        <p:txBody>
          <a:bodyPr/>
          <a:lstStyle/>
          <a:p>
            <a:fld id="{F487B83B-A57A-5946-A8E8-FED44EE2B3E8}" type="slidenum">
              <a:rPr lang="es-ES_tradnl" smtClean="0"/>
              <a:t>‹#›</a:t>
            </a:fld>
            <a:endParaRPr lang="es-ES_tradnl"/>
          </a:p>
        </p:txBody>
      </p:sp>
    </p:spTree>
    <p:extLst>
      <p:ext uri="{BB962C8B-B14F-4D97-AF65-F5344CB8AC3E}">
        <p14:creationId xmlns:p14="http://schemas.microsoft.com/office/powerpoint/2010/main" val="13865847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AE8E017-973F-E348-A569-3FCAEA3DC4EF}"/>
              </a:ext>
            </a:extLst>
          </p:cNvPr>
          <p:cNvSpPr>
            <a:spLocks noGrp="1"/>
          </p:cNvSpPr>
          <p:nvPr>
            <p:ph type="title"/>
          </p:nvPr>
        </p:nvSpPr>
        <p:spPr/>
        <p:txBody>
          <a:bodyPr/>
          <a:lstStyle/>
          <a:p>
            <a:r>
              <a:rPr lang="es-ES"/>
              <a:t>Haga clic para modificar el estilo de título del patrón</a:t>
            </a:r>
            <a:endParaRPr lang="es-ES_tradnl"/>
          </a:p>
        </p:txBody>
      </p:sp>
      <p:sp>
        <p:nvSpPr>
          <p:cNvPr id="3" name="Marcador de contenido 2">
            <a:extLst>
              <a:ext uri="{FF2B5EF4-FFF2-40B4-BE49-F238E27FC236}">
                <a16:creationId xmlns:a16="http://schemas.microsoft.com/office/drawing/2014/main" id="{96E9263D-E1E2-4D41-B202-E79D71681C3B}"/>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ES_tradnl"/>
          </a:p>
        </p:txBody>
      </p:sp>
      <p:sp>
        <p:nvSpPr>
          <p:cNvPr id="4" name="Marcador de fecha 3">
            <a:extLst>
              <a:ext uri="{FF2B5EF4-FFF2-40B4-BE49-F238E27FC236}">
                <a16:creationId xmlns:a16="http://schemas.microsoft.com/office/drawing/2014/main" id="{91E72BCB-9F5C-A545-A606-CEBEA15D01C7}"/>
              </a:ext>
            </a:extLst>
          </p:cNvPr>
          <p:cNvSpPr>
            <a:spLocks noGrp="1"/>
          </p:cNvSpPr>
          <p:nvPr>
            <p:ph type="dt" sz="half" idx="10"/>
          </p:nvPr>
        </p:nvSpPr>
        <p:spPr/>
        <p:txBody>
          <a:bodyPr/>
          <a:lstStyle/>
          <a:p>
            <a:fld id="{9D491AEA-EA12-0542-B2C7-7A2BD5B570FE}" type="datetimeFigureOut">
              <a:rPr lang="es-ES_tradnl" smtClean="0"/>
              <a:t>06/05/2019</a:t>
            </a:fld>
            <a:endParaRPr lang="es-ES_tradnl"/>
          </a:p>
        </p:txBody>
      </p:sp>
      <p:sp>
        <p:nvSpPr>
          <p:cNvPr id="5" name="Marcador de pie de página 4">
            <a:extLst>
              <a:ext uri="{FF2B5EF4-FFF2-40B4-BE49-F238E27FC236}">
                <a16:creationId xmlns:a16="http://schemas.microsoft.com/office/drawing/2014/main" id="{4B908428-0B2A-0149-9920-66E926EF4542}"/>
              </a:ext>
            </a:extLst>
          </p:cNvPr>
          <p:cNvSpPr>
            <a:spLocks noGrp="1"/>
          </p:cNvSpPr>
          <p:nvPr>
            <p:ph type="ftr" sz="quarter" idx="11"/>
          </p:nvPr>
        </p:nvSpPr>
        <p:spPr/>
        <p:txBody>
          <a:bodyPr/>
          <a:lstStyle/>
          <a:p>
            <a:endParaRPr lang="es-ES_tradnl"/>
          </a:p>
        </p:txBody>
      </p:sp>
      <p:sp>
        <p:nvSpPr>
          <p:cNvPr id="6" name="Marcador de número de diapositiva 5">
            <a:extLst>
              <a:ext uri="{FF2B5EF4-FFF2-40B4-BE49-F238E27FC236}">
                <a16:creationId xmlns:a16="http://schemas.microsoft.com/office/drawing/2014/main" id="{64CCF91F-ED1C-AA4B-B0DA-12E73F4632B9}"/>
              </a:ext>
            </a:extLst>
          </p:cNvPr>
          <p:cNvSpPr>
            <a:spLocks noGrp="1"/>
          </p:cNvSpPr>
          <p:nvPr>
            <p:ph type="sldNum" sz="quarter" idx="12"/>
          </p:nvPr>
        </p:nvSpPr>
        <p:spPr/>
        <p:txBody>
          <a:bodyPr/>
          <a:lstStyle/>
          <a:p>
            <a:fld id="{F487B83B-A57A-5946-A8E8-FED44EE2B3E8}" type="slidenum">
              <a:rPr lang="es-ES_tradnl" smtClean="0"/>
              <a:t>‹#›</a:t>
            </a:fld>
            <a:endParaRPr lang="es-ES_tradnl"/>
          </a:p>
        </p:txBody>
      </p:sp>
    </p:spTree>
    <p:extLst>
      <p:ext uri="{BB962C8B-B14F-4D97-AF65-F5344CB8AC3E}">
        <p14:creationId xmlns:p14="http://schemas.microsoft.com/office/powerpoint/2010/main" val="37383569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4220E7E-08F2-D74B-9D3F-A357E578660D}"/>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ES_tradnl"/>
          </a:p>
        </p:txBody>
      </p:sp>
      <p:sp>
        <p:nvSpPr>
          <p:cNvPr id="3" name="Marcador de texto 2">
            <a:extLst>
              <a:ext uri="{FF2B5EF4-FFF2-40B4-BE49-F238E27FC236}">
                <a16:creationId xmlns:a16="http://schemas.microsoft.com/office/drawing/2014/main" id="{A063C612-8214-EA4D-8644-D48AEA4F10E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91451DFF-B3BD-8F42-84A5-9BE196FD1F38}"/>
              </a:ext>
            </a:extLst>
          </p:cNvPr>
          <p:cNvSpPr>
            <a:spLocks noGrp="1"/>
          </p:cNvSpPr>
          <p:nvPr>
            <p:ph type="dt" sz="half" idx="10"/>
          </p:nvPr>
        </p:nvSpPr>
        <p:spPr/>
        <p:txBody>
          <a:bodyPr/>
          <a:lstStyle/>
          <a:p>
            <a:fld id="{9D491AEA-EA12-0542-B2C7-7A2BD5B570FE}" type="datetimeFigureOut">
              <a:rPr lang="es-ES_tradnl" smtClean="0"/>
              <a:t>06/05/2019</a:t>
            </a:fld>
            <a:endParaRPr lang="es-ES_tradnl"/>
          </a:p>
        </p:txBody>
      </p:sp>
      <p:sp>
        <p:nvSpPr>
          <p:cNvPr id="5" name="Marcador de pie de página 4">
            <a:extLst>
              <a:ext uri="{FF2B5EF4-FFF2-40B4-BE49-F238E27FC236}">
                <a16:creationId xmlns:a16="http://schemas.microsoft.com/office/drawing/2014/main" id="{F5037522-C9B2-BD47-9484-68269FCE649B}"/>
              </a:ext>
            </a:extLst>
          </p:cNvPr>
          <p:cNvSpPr>
            <a:spLocks noGrp="1"/>
          </p:cNvSpPr>
          <p:nvPr>
            <p:ph type="ftr" sz="quarter" idx="11"/>
          </p:nvPr>
        </p:nvSpPr>
        <p:spPr/>
        <p:txBody>
          <a:bodyPr/>
          <a:lstStyle/>
          <a:p>
            <a:endParaRPr lang="es-ES_tradnl"/>
          </a:p>
        </p:txBody>
      </p:sp>
      <p:sp>
        <p:nvSpPr>
          <p:cNvPr id="6" name="Marcador de número de diapositiva 5">
            <a:extLst>
              <a:ext uri="{FF2B5EF4-FFF2-40B4-BE49-F238E27FC236}">
                <a16:creationId xmlns:a16="http://schemas.microsoft.com/office/drawing/2014/main" id="{2C852B42-EFEE-494E-91B9-5FC7E02B4F44}"/>
              </a:ext>
            </a:extLst>
          </p:cNvPr>
          <p:cNvSpPr>
            <a:spLocks noGrp="1"/>
          </p:cNvSpPr>
          <p:nvPr>
            <p:ph type="sldNum" sz="quarter" idx="12"/>
          </p:nvPr>
        </p:nvSpPr>
        <p:spPr/>
        <p:txBody>
          <a:bodyPr/>
          <a:lstStyle/>
          <a:p>
            <a:fld id="{F487B83B-A57A-5946-A8E8-FED44EE2B3E8}" type="slidenum">
              <a:rPr lang="es-ES_tradnl" smtClean="0"/>
              <a:t>‹#›</a:t>
            </a:fld>
            <a:endParaRPr lang="es-ES_tradnl"/>
          </a:p>
        </p:txBody>
      </p:sp>
    </p:spTree>
    <p:extLst>
      <p:ext uri="{BB962C8B-B14F-4D97-AF65-F5344CB8AC3E}">
        <p14:creationId xmlns:p14="http://schemas.microsoft.com/office/powerpoint/2010/main" val="1224386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E93F011-CF86-1E48-A20D-517A5A6C10AE}"/>
              </a:ext>
            </a:extLst>
          </p:cNvPr>
          <p:cNvSpPr>
            <a:spLocks noGrp="1"/>
          </p:cNvSpPr>
          <p:nvPr>
            <p:ph type="title"/>
          </p:nvPr>
        </p:nvSpPr>
        <p:spPr/>
        <p:txBody>
          <a:bodyPr/>
          <a:lstStyle/>
          <a:p>
            <a:r>
              <a:rPr lang="es-ES"/>
              <a:t>Haga clic para modificar el estilo de título del patrón</a:t>
            </a:r>
            <a:endParaRPr lang="es-ES_tradnl"/>
          </a:p>
        </p:txBody>
      </p:sp>
      <p:sp>
        <p:nvSpPr>
          <p:cNvPr id="3" name="Marcador de contenido 2">
            <a:extLst>
              <a:ext uri="{FF2B5EF4-FFF2-40B4-BE49-F238E27FC236}">
                <a16:creationId xmlns:a16="http://schemas.microsoft.com/office/drawing/2014/main" id="{B5188AA3-C507-3540-9BC8-E79787AF94FE}"/>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ES_tradnl"/>
          </a:p>
        </p:txBody>
      </p:sp>
      <p:sp>
        <p:nvSpPr>
          <p:cNvPr id="4" name="Marcador de contenido 3">
            <a:extLst>
              <a:ext uri="{FF2B5EF4-FFF2-40B4-BE49-F238E27FC236}">
                <a16:creationId xmlns:a16="http://schemas.microsoft.com/office/drawing/2014/main" id="{4795CF76-669F-8E48-BE96-733D8F0E0B9B}"/>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ES_tradnl"/>
          </a:p>
        </p:txBody>
      </p:sp>
      <p:sp>
        <p:nvSpPr>
          <p:cNvPr id="5" name="Marcador de fecha 4">
            <a:extLst>
              <a:ext uri="{FF2B5EF4-FFF2-40B4-BE49-F238E27FC236}">
                <a16:creationId xmlns:a16="http://schemas.microsoft.com/office/drawing/2014/main" id="{59679B2C-A27A-5145-A3E4-007CC7E16753}"/>
              </a:ext>
            </a:extLst>
          </p:cNvPr>
          <p:cNvSpPr>
            <a:spLocks noGrp="1"/>
          </p:cNvSpPr>
          <p:nvPr>
            <p:ph type="dt" sz="half" idx="10"/>
          </p:nvPr>
        </p:nvSpPr>
        <p:spPr/>
        <p:txBody>
          <a:bodyPr/>
          <a:lstStyle/>
          <a:p>
            <a:fld id="{9D491AEA-EA12-0542-B2C7-7A2BD5B570FE}" type="datetimeFigureOut">
              <a:rPr lang="es-ES_tradnl" smtClean="0"/>
              <a:t>06/05/2019</a:t>
            </a:fld>
            <a:endParaRPr lang="es-ES_tradnl"/>
          </a:p>
        </p:txBody>
      </p:sp>
      <p:sp>
        <p:nvSpPr>
          <p:cNvPr id="6" name="Marcador de pie de página 5">
            <a:extLst>
              <a:ext uri="{FF2B5EF4-FFF2-40B4-BE49-F238E27FC236}">
                <a16:creationId xmlns:a16="http://schemas.microsoft.com/office/drawing/2014/main" id="{F4F63573-CD5A-AE49-AFA0-CB6ADC663AE5}"/>
              </a:ext>
            </a:extLst>
          </p:cNvPr>
          <p:cNvSpPr>
            <a:spLocks noGrp="1"/>
          </p:cNvSpPr>
          <p:nvPr>
            <p:ph type="ftr" sz="quarter" idx="11"/>
          </p:nvPr>
        </p:nvSpPr>
        <p:spPr/>
        <p:txBody>
          <a:bodyPr/>
          <a:lstStyle/>
          <a:p>
            <a:endParaRPr lang="es-ES_tradnl"/>
          </a:p>
        </p:txBody>
      </p:sp>
      <p:sp>
        <p:nvSpPr>
          <p:cNvPr id="7" name="Marcador de número de diapositiva 6">
            <a:extLst>
              <a:ext uri="{FF2B5EF4-FFF2-40B4-BE49-F238E27FC236}">
                <a16:creationId xmlns:a16="http://schemas.microsoft.com/office/drawing/2014/main" id="{D45FFBFE-EDF7-B148-B19A-1ABFBDF3136F}"/>
              </a:ext>
            </a:extLst>
          </p:cNvPr>
          <p:cNvSpPr>
            <a:spLocks noGrp="1"/>
          </p:cNvSpPr>
          <p:nvPr>
            <p:ph type="sldNum" sz="quarter" idx="12"/>
          </p:nvPr>
        </p:nvSpPr>
        <p:spPr/>
        <p:txBody>
          <a:bodyPr/>
          <a:lstStyle/>
          <a:p>
            <a:fld id="{F487B83B-A57A-5946-A8E8-FED44EE2B3E8}" type="slidenum">
              <a:rPr lang="es-ES_tradnl" smtClean="0"/>
              <a:t>‹#›</a:t>
            </a:fld>
            <a:endParaRPr lang="es-ES_tradnl"/>
          </a:p>
        </p:txBody>
      </p:sp>
    </p:spTree>
    <p:extLst>
      <p:ext uri="{BB962C8B-B14F-4D97-AF65-F5344CB8AC3E}">
        <p14:creationId xmlns:p14="http://schemas.microsoft.com/office/powerpoint/2010/main" val="11324324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BF840A0-86BE-C841-9405-36F5FE13545C}"/>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ES_tradnl"/>
          </a:p>
        </p:txBody>
      </p:sp>
      <p:sp>
        <p:nvSpPr>
          <p:cNvPr id="3" name="Marcador de texto 2">
            <a:extLst>
              <a:ext uri="{FF2B5EF4-FFF2-40B4-BE49-F238E27FC236}">
                <a16:creationId xmlns:a16="http://schemas.microsoft.com/office/drawing/2014/main" id="{768C1049-63B6-0645-B703-CAB93452CBE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87081E08-2948-BD40-98E7-1AF087A73D20}"/>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ES_tradnl"/>
          </a:p>
        </p:txBody>
      </p:sp>
      <p:sp>
        <p:nvSpPr>
          <p:cNvPr id="5" name="Marcador de texto 4">
            <a:extLst>
              <a:ext uri="{FF2B5EF4-FFF2-40B4-BE49-F238E27FC236}">
                <a16:creationId xmlns:a16="http://schemas.microsoft.com/office/drawing/2014/main" id="{C5084521-0D94-8E48-8727-55CE7561AC2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FF53F428-331B-5847-8BED-881F906A6C2E}"/>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ES_tradnl"/>
          </a:p>
        </p:txBody>
      </p:sp>
      <p:sp>
        <p:nvSpPr>
          <p:cNvPr id="7" name="Marcador de fecha 6">
            <a:extLst>
              <a:ext uri="{FF2B5EF4-FFF2-40B4-BE49-F238E27FC236}">
                <a16:creationId xmlns:a16="http://schemas.microsoft.com/office/drawing/2014/main" id="{95DBC87E-C3C9-6348-85AC-CF187D14328B}"/>
              </a:ext>
            </a:extLst>
          </p:cNvPr>
          <p:cNvSpPr>
            <a:spLocks noGrp="1"/>
          </p:cNvSpPr>
          <p:nvPr>
            <p:ph type="dt" sz="half" idx="10"/>
          </p:nvPr>
        </p:nvSpPr>
        <p:spPr/>
        <p:txBody>
          <a:bodyPr/>
          <a:lstStyle/>
          <a:p>
            <a:fld id="{9D491AEA-EA12-0542-B2C7-7A2BD5B570FE}" type="datetimeFigureOut">
              <a:rPr lang="es-ES_tradnl" smtClean="0"/>
              <a:t>06/05/2019</a:t>
            </a:fld>
            <a:endParaRPr lang="es-ES_tradnl"/>
          </a:p>
        </p:txBody>
      </p:sp>
      <p:sp>
        <p:nvSpPr>
          <p:cNvPr id="8" name="Marcador de pie de página 7">
            <a:extLst>
              <a:ext uri="{FF2B5EF4-FFF2-40B4-BE49-F238E27FC236}">
                <a16:creationId xmlns:a16="http://schemas.microsoft.com/office/drawing/2014/main" id="{2978D0AC-965B-E54E-BBE8-434D115060EB}"/>
              </a:ext>
            </a:extLst>
          </p:cNvPr>
          <p:cNvSpPr>
            <a:spLocks noGrp="1"/>
          </p:cNvSpPr>
          <p:nvPr>
            <p:ph type="ftr" sz="quarter" idx="11"/>
          </p:nvPr>
        </p:nvSpPr>
        <p:spPr/>
        <p:txBody>
          <a:bodyPr/>
          <a:lstStyle/>
          <a:p>
            <a:endParaRPr lang="es-ES_tradnl"/>
          </a:p>
        </p:txBody>
      </p:sp>
      <p:sp>
        <p:nvSpPr>
          <p:cNvPr id="9" name="Marcador de número de diapositiva 8">
            <a:extLst>
              <a:ext uri="{FF2B5EF4-FFF2-40B4-BE49-F238E27FC236}">
                <a16:creationId xmlns:a16="http://schemas.microsoft.com/office/drawing/2014/main" id="{FE95D2CA-62A2-4147-9B15-CBE27E0843BE}"/>
              </a:ext>
            </a:extLst>
          </p:cNvPr>
          <p:cNvSpPr>
            <a:spLocks noGrp="1"/>
          </p:cNvSpPr>
          <p:nvPr>
            <p:ph type="sldNum" sz="quarter" idx="12"/>
          </p:nvPr>
        </p:nvSpPr>
        <p:spPr/>
        <p:txBody>
          <a:bodyPr/>
          <a:lstStyle/>
          <a:p>
            <a:fld id="{F487B83B-A57A-5946-A8E8-FED44EE2B3E8}" type="slidenum">
              <a:rPr lang="es-ES_tradnl" smtClean="0"/>
              <a:t>‹#›</a:t>
            </a:fld>
            <a:endParaRPr lang="es-ES_tradnl"/>
          </a:p>
        </p:txBody>
      </p:sp>
    </p:spTree>
    <p:extLst>
      <p:ext uri="{BB962C8B-B14F-4D97-AF65-F5344CB8AC3E}">
        <p14:creationId xmlns:p14="http://schemas.microsoft.com/office/powerpoint/2010/main" val="27492898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5883A6D-2C35-354E-B793-F2EC9DBBF873}"/>
              </a:ext>
            </a:extLst>
          </p:cNvPr>
          <p:cNvSpPr>
            <a:spLocks noGrp="1"/>
          </p:cNvSpPr>
          <p:nvPr>
            <p:ph type="title"/>
          </p:nvPr>
        </p:nvSpPr>
        <p:spPr/>
        <p:txBody>
          <a:bodyPr/>
          <a:lstStyle/>
          <a:p>
            <a:r>
              <a:rPr lang="es-ES"/>
              <a:t>Haga clic para modificar el estilo de título del patrón</a:t>
            </a:r>
            <a:endParaRPr lang="es-ES_tradnl"/>
          </a:p>
        </p:txBody>
      </p:sp>
      <p:sp>
        <p:nvSpPr>
          <p:cNvPr id="3" name="Marcador de fecha 2">
            <a:extLst>
              <a:ext uri="{FF2B5EF4-FFF2-40B4-BE49-F238E27FC236}">
                <a16:creationId xmlns:a16="http://schemas.microsoft.com/office/drawing/2014/main" id="{55DB0FEE-DD63-A646-B995-BBBA8E125FB2}"/>
              </a:ext>
            </a:extLst>
          </p:cNvPr>
          <p:cNvSpPr>
            <a:spLocks noGrp="1"/>
          </p:cNvSpPr>
          <p:nvPr>
            <p:ph type="dt" sz="half" idx="10"/>
          </p:nvPr>
        </p:nvSpPr>
        <p:spPr/>
        <p:txBody>
          <a:bodyPr/>
          <a:lstStyle/>
          <a:p>
            <a:fld id="{9D491AEA-EA12-0542-B2C7-7A2BD5B570FE}" type="datetimeFigureOut">
              <a:rPr lang="es-ES_tradnl" smtClean="0"/>
              <a:t>06/05/2019</a:t>
            </a:fld>
            <a:endParaRPr lang="es-ES_tradnl"/>
          </a:p>
        </p:txBody>
      </p:sp>
      <p:sp>
        <p:nvSpPr>
          <p:cNvPr id="4" name="Marcador de pie de página 3">
            <a:extLst>
              <a:ext uri="{FF2B5EF4-FFF2-40B4-BE49-F238E27FC236}">
                <a16:creationId xmlns:a16="http://schemas.microsoft.com/office/drawing/2014/main" id="{EC0B416E-A61B-CA45-A0D6-09BE2A5747D6}"/>
              </a:ext>
            </a:extLst>
          </p:cNvPr>
          <p:cNvSpPr>
            <a:spLocks noGrp="1"/>
          </p:cNvSpPr>
          <p:nvPr>
            <p:ph type="ftr" sz="quarter" idx="11"/>
          </p:nvPr>
        </p:nvSpPr>
        <p:spPr/>
        <p:txBody>
          <a:bodyPr/>
          <a:lstStyle/>
          <a:p>
            <a:endParaRPr lang="es-ES_tradnl"/>
          </a:p>
        </p:txBody>
      </p:sp>
      <p:sp>
        <p:nvSpPr>
          <p:cNvPr id="5" name="Marcador de número de diapositiva 4">
            <a:extLst>
              <a:ext uri="{FF2B5EF4-FFF2-40B4-BE49-F238E27FC236}">
                <a16:creationId xmlns:a16="http://schemas.microsoft.com/office/drawing/2014/main" id="{1CF6978E-2D85-EC4F-8D34-44B265C30D0C}"/>
              </a:ext>
            </a:extLst>
          </p:cNvPr>
          <p:cNvSpPr>
            <a:spLocks noGrp="1"/>
          </p:cNvSpPr>
          <p:nvPr>
            <p:ph type="sldNum" sz="quarter" idx="12"/>
          </p:nvPr>
        </p:nvSpPr>
        <p:spPr/>
        <p:txBody>
          <a:bodyPr/>
          <a:lstStyle/>
          <a:p>
            <a:fld id="{F487B83B-A57A-5946-A8E8-FED44EE2B3E8}" type="slidenum">
              <a:rPr lang="es-ES_tradnl" smtClean="0"/>
              <a:t>‹#›</a:t>
            </a:fld>
            <a:endParaRPr lang="es-ES_tradnl"/>
          </a:p>
        </p:txBody>
      </p:sp>
    </p:spTree>
    <p:extLst>
      <p:ext uri="{BB962C8B-B14F-4D97-AF65-F5344CB8AC3E}">
        <p14:creationId xmlns:p14="http://schemas.microsoft.com/office/powerpoint/2010/main" val="6616825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90935ABA-B9EE-534B-ABF3-63B711A5EB44}"/>
              </a:ext>
            </a:extLst>
          </p:cNvPr>
          <p:cNvSpPr>
            <a:spLocks noGrp="1"/>
          </p:cNvSpPr>
          <p:nvPr>
            <p:ph type="dt" sz="half" idx="10"/>
          </p:nvPr>
        </p:nvSpPr>
        <p:spPr/>
        <p:txBody>
          <a:bodyPr/>
          <a:lstStyle/>
          <a:p>
            <a:fld id="{9D491AEA-EA12-0542-B2C7-7A2BD5B570FE}" type="datetimeFigureOut">
              <a:rPr lang="es-ES_tradnl" smtClean="0"/>
              <a:t>06/05/2019</a:t>
            </a:fld>
            <a:endParaRPr lang="es-ES_tradnl"/>
          </a:p>
        </p:txBody>
      </p:sp>
      <p:sp>
        <p:nvSpPr>
          <p:cNvPr id="3" name="Marcador de pie de página 2">
            <a:extLst>
              <a:ext uri="{FF2B5EF4-FFF2-40B4-BE49-F238E27FC236}">
                <a16:creationId xmlns:a16="http://schemas.microsoft.com/office/drawing/2014/main" id="{19304CDF-2212-2140-9BE0-CDB2CC8C71F4}"/>
              </a:ext>
            </a:extLst>
          </p:cNvPr>
          <p:cNvSpPr>
            <a:spLocks noGrp="1"/>
          </p:cNvSpPr>
          <p:nvPr>
            <p:ph type="ftr" sz="quarter" idx="11"/>
          </p:nvPr>
        </p:nvSpPr>
        <p:spPr/>
        <p:txBody>
          <a:bodyPr/>
          <a:lstStyle/>
          <a:p>
            <a:endParaRPr lang="es-ES_tradnl"/>
          </a:p>
        </p:txBody>
      </p:sp>
      <p:sp>
        <p:nvSpPr>
          <p:cNvPr id="4" name="Marcador de número de diapositiva 3">
            <a:extLst>
              <a:ext uri="{FF2B5EF4-FFF2-40B4-BE49-F238E27FC236}">
                <a16:creationId xmlns:a16="http://schemas.microsoft.com/office/drawing/2014/main" id="{F7B2E8DD-2013-1345-B41A-CFBA7517B114}"/>
              </a:ext>
            </a:extLst>
          </p:cNvPr>
          <p:cNvSpPr>
            <a:spLocks noGrp="1"/>
          </p:cNvSpPr>
          <p:nvPr>
            <p:ph type="sldNum" sz="quarter" idx="12"/>
          </p:nvPr>
        </p:nvSpPr>
        <p:spPr/>
        <p:txBody>
          <a:bodyPr/>
          <a:lstStyle/>
          <a:p>
            <a:fld id="{F487B83B-A57A-5946-A8E8-FED44EE2B3E8}" type="slidenum">
              <a:rPr lang="es-ES_tradnl" smtClean="0"/>
              <a:t>‹#›</a:t>
            </a:fld>
            <a:endParaRPr lang="es-ES_tradnl"/>
          </a:p>
        </p:txBody>
      </p:sp>
    </p:spTree>
    <p:extLst>
      <p:ext uri="{BB962C8B-B14F-4D97-AF65-F5344CB8AC3E}">
        <p14:creationId xmlns:p14="http://schemas.microsoft.com/office/powerpoint/2010/main" val="1828925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7953DD2-AE9A-864C-B923-FAABDEEB303D}"/>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ES_tradnl"/>
          </a:p>
        </p:txBody>
      </p:sp>
      <p:sp>
        <p:nvSpPr>
          <p:cNvPr id="3" name="Marcador de contenido 2">
            <a:extLst>
              <a:ext uri="{FF2B5EF4-FFF2-40B4-BE49-F238E27FC236}">
                <a16:creationId xmlns:a16="http://schemas.microsoft.com/office/drawing/2014/main" id="{206E339E-74DF-2143-879E-50820A5D956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ES_tradnl"/>
          </a:p>
        </p:txBody>
      </p:sp>
      <p:sp>
        <p:nvSpPr>
          <p:cNvPr id="4" name="Marcador de texto 3">
            <a:extLst>
              <a:ext uri="{FF2B5EF4-FFF2-40B4-BE49-F238E27FC236}">
                <a16:creationId xmlns:a16="http://schemas.microsoft.com/office/drawing/2014/main" id="{E8E8E10C-89CC-E54F-A9AD-FCDF53BDC36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FB5D09DE-9F94-C94F-BB7C-3A71C56C07CA}"/>
              </a:ext>
            </a:extLst>
          </p:cNvPr>
          <p:cNvSpPr>
            <a:spLocks noGrp="1"/>
          </p:cNvSpPr>
          <p:nvPr>
            <p:ph type="dt" sz="half" idx="10"/>
          </p:nvPr>
        </p:nvSpPr>
        <p:spPr/>
        <p:txBody>
          <a:bodyPr/>
          <a:lstStyle/>
          <a:p>
            <a:fld id="{9D491AEA-EA12-0542-B2C7-7A2BD5B570FE}" type="datetimeFigureOut">
              <a:rPr lang="es-ES_tradnl" smtClean="0"/>
              <a:t>06/05/2019</a:t>
            </a:fld>
            <a:endParaRPr lang="es-ES_tradnl"/>
          </a:p>
        </p:txBody>
      </p:sp>
      <p:sp>
        <p:nvSpPr>
          <p:cNvPr id="6" name="Marcador de pie de página 5">
            <a:extLst>
              <a:ext uri="{FF2B5EF4-FFF2-40B4-BE49-F238E27FC236}">
                <a16:creationId xmlns:a16="http://schemas.microsoft.com/office/drawing/2014/main" id="{D1331D83-F86C-354F-AE20-235001E3C530}"/>
              </a:ext>
            </a:extLst>
          </p:cNvPr>
          <p:cNvSpPr>
            <a:spLocks noGrp="1"/>
          </p:cNvSpPr>
          <p:nvPr>
            <p:ph type="ftr" sz="quarter" idx="11"/>
          </p:nvPr>
        </p:nvSpPr>
        <p:spPr/>
        <p:txBody>
          <a:bodyPr/>
          <a:lstStyle/>
          <a:p>
            <a:endParaRPr lang="es-ES_tradnl"/>
          </a:p>
        </p:txBody>
      </p:sp>
      <p:sp>
        <p:nvSpPr>
          <p:cNvPr id="7" name="Marcador de número de diapositiva 6">
            <a:extLst>
              <a:ext uri="{FF2B5EF4-FFF2-40B4-BE49-F238E27FC236}">
                <a16:creationId xmlns:a16="http://schemas.microsoft.com/office/drawing/2014/main" id="{15EB1331-8123-4F45-9F8A-536EFE0CB6DB}"/>
              </a:ext>
            </a:extLst>
          </p:cNvPr>
          <p:cNvSpPr>
            <a:spLocks noGrp="1"/>
          </p:cNvSpPr>
          <p:nvPr>
            <p:ph type="sldNum" sz="quarter" idx="12"/>
          </p:nvPr>
        </p:nvSpPr>
        <p:spPr/>
        <p:txBody>
          <a:bodyPr/>
          <a:lstStyle/>
          <a:p>
            <a:fld id="{F487B83B-A57A-5946-A8E8-FED44EE2B3E8}" type="slidenum">
              <a:rPr lang="es-ES_tradnl" smtClean="0"/>
              <a:t>‹#›</a:t>
            </a:fld>
            <a:endParaRPr lang="es-ES_tradnl"/>
          </a:p>
        </p:txBody>
      </p:sp>
    </p:spTree>
    <p:extLst>
      <p:ext uri="{BB962C8B-B14F-4D97-AF65-F5344CB8AC3E}">
        <p14:creationId xmlns:p14="http://schemas.microsoft.com/office/powerpoint/2010/main" val="42195854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02CF636-B881-424D-90C1-6BDBBE103A06}"/>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ES_tradnl"/>
          </a:p>
        </p:txBody>
      </p:sp>
      <p:sp>
        <p:nvSpPr>
          <p:cNvPr id="3" name="Marcador de posición de imagen 2">
            <a:extLst>
              <a:ext uri="{FF2B5EF4-FFF2-40B4-BE49-F238E27FC236}">
                <a16:creationId xmlns:a16="http://schemas.microsoft.com/office/drawing/2014/main" id="{5E1980B2-FF03-F84D-9B29-8C23FD04414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_tradnl"/>
          </a:p>
        </p:txBody>
      </p:sp>
      <p:sp>
        <p:nvSpPr>
          <p:cNvPr id="4" name="Marcador de texto 3">
            <a:extLst>
              <a:ext uri="{FF2B5EF4-FFF2-40B4-BE49-F238E27FC236}">
                <a16:creationId xmlns:a16="http://schemas.microsoft.com/office/drawing/2014/main" id="{38FFCCBD-915A-EE42-8151-5CADD319E8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B947F466-076C-0F44-970B-45F0054C3B56}"/>
              </a:ext>
            </a:extLst>
          </p:cNvPr>
          <p:cNvSpPr>
            <a:spLocks noGrp="1"/>
          </p:cNvSpPr>
          <p:nvPr>
            <p:ph type="dt" sz="half" idx="10"/>
          </p:nvPr>
        </p:nvSpPr>
        <p:spPr/>
        <p:txBody>
          <a:bodyPr/>
          <a:lstStyle/>
          <a:p>
            <a:fld id="{9D491AEA-EA12-0542-B2C7-7A2BD5B570FE}" type="datetimeFigureOut">
              <a:rPr lang="es-ES_tradnl" smtClean="0"/>
              <a:t>06/05/2019</a:t>
            </a:fld>
            <a:endParaRPr lang="es-ES_tradnl"/>
          </a:p>
        </p:txBody>
      </p:sp>
      <p:sp>
        <p:nvSpPr>
          <p:cNvPr id="6" name="Marcador de pie de página 5">
            <a:extLst>
              <a:ext uri="{FF2B5EF4-FFF2-40B4-BE49-F238E27FC236}">
                <a16:creationId xmlns:a16="http://schemas.microsoft.com/office/drawing/2014/main" id="{E12EDD86-68A8-D240-B1FD-AAB1C8993BDE}"/>
              </a:ext>
            </a:extLst>
          </p:cNvPr>
          <p:cNvSpPr>
            <a:spLocks noGrp="1"/>
          </p:cNvSpPr>
          <p:nvPr>
            <p:ph type="ftr" sz="quarter" idx="11"/>
          </p:nvPr>
        </p:nvSpPr>
        <p:spPr/>
        <p:txBody>
          <a:bodyPr/>
          <a:lstStyle/>
          <a:p>
            <a:endParaRPr lang="es-ES_tradnl"/>
          </a:p>
        </p:txBody>
      </p:sp>
      <p:sp>
        <p:nvSpPr>
          <p:cNvPr id="7" name="Marcador de número de diapositiva 6">
            <a:extLst>
              <a:ext uri="{FF2B5EF4-FFF2-40B4-BE49-F238E27FC236}">
                <a16:creationId xmlns:a16="http://schemas.microsoft.com/office/drawing/2014/main" id="{0848B6C5-FFEC-7442-8BD2-C1E24205F3B1}"/>
              </a:ext>
            </a:extLst>
          </p:cNvPr>
          <p:cNvSpPr>
            <a:spLocks noGrp="1"/>
          </p:cNvSpPr>
          <p:nvPr>
            <p:ph type="sldNum" sz="quarter" idx="12"/>
          </p:nvPr>
        </p:nvSpPr>
        <p:spPr/>
        <p:txBody>
          <a:bodyPr/>
          <a:lstStyle/>
          <a:p>
            <a:fld id="{F487B83B-A57A-5946-A8E8-FED44EE2B3E8}" type="slidenum">
              <a:rPr lang="es-ES_tradnl" smtClean="0"/>
              <a:t>‹#›</a:t>
            </a:fld>
            <a:endParaRPr lang="es-ES_tradnl"/>
          </a:p>
        </p:txBody>
      </p:sp>
    </p:spTree>
    <p:extLst>
      <p:ext uri="{BB962C8B-B14F-4D97-AF65-F5344CB8AC3E}">
        <p14:creationId xmlns:p14="http://schemas.microsoft.com/office/powerpoint/2010/main" val="3196520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F390A06B-6905-C74C-A1C5-BAC62698967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ES_tradnl"/>
          </a:p>
        </p:txBody>
      </p:sp>
      <p:sp>
        <p:nvSpPr>
          <p:cNvPr id="3" name="Marcador de texto 2">
            <a:extLst>
              <a:ext uri="{FF2B5EF4-FFF2-40B4-BE49-F238E27FC236}">
                <a16:creationId xmlns:a16="http://schemas.microsoft.com/office/drawing/2014/main" id="{F98CA96D-5893-F94B-9E14-CA1A3720A4D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ES_tradnl"/>
          </a:p>
        </p:txBody>
      </p:sp>
      <p:sp>
        <p:nvSpPr>
          <p:cNvPr id="4" name="Marcador de fecha 3">
            <a:extLst>
              <a:ext uri="{FF2B5EF4-FFF2-40B4-BE49-F238E27FC236}">
                <a16:creationId xmlns:a16="http://schemas.microsoft.com/office/drawing/2014/main" id="{F6A11248-49DB-C74A-BF30-5099666165E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D491AEA-EA12-0542-B2C7-7A2BD5B570FE}" type="datetimeFigureOut">
              <a:rPr lang="es-ES_tradnl" smtClean="0"/>
              <a:t>06/05/2019</a:t>
            </a:fld>
            <a:endParaRPr lang="es-ES_tradnl"/>
          </a:p>
        </p:txBody>
      </p:sp>
      <p:sp>
        <p:nvSpPr>
          <p:cNvPr id="5" name="Marcador de pie de página 4">
            <a:extLst>
              <a:ext uri="{FF2B5EF4-FFF2-40B4-BE49-F238E27FC236}">
                <a16:creationId xmlns:a16="http://schemas.microsoft.com/office/drawing/2014/main" id="{BFBB9DF0-1A0C-5D4E-97F2-7921C929FC5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_tradnl"/>
          </a:p>
        </p:txBody>
      </p:sp>
      <p:sp>
        <p:nvSpPr>
          <p:cNvPr id="6" name="Marcador de número de diapositiva 5">
            <a:extLst>
              <a:ext uri="{FF2B5EF4-FFF2-40B4-BE49-F238E27FC236}">
                <a16:creationId xmlns:a16="http://schemas.microsoft.com/office/drawing/2014/main" id="{22BD0CFB-AC04-8C42-8205-6949393726B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487B83B-A57A-5946-A8E8-FED44EE2B3E8}" type="slidenum">
              <a:rPr lang="es-ES_tradnl" smtClean="0"/>
              <a:t>‹#›</a:t>
            </a:fld>
            <a:endParaRPr lang="es-ES_tradnl"/>
          </a:p>
        </p:txBody>
      </p:sp>
    </p:spTree>
    <p:extLst>
      <p:ext uri="{BB962C8B-B14F-4D97-AF65-F5344CB8AC3E}">
        <p14:creationId xmlns:p14="http://schemas.microsoft.com/office/powerpoint/2010/main" val="36539404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image" Target="../media/image27.png"/><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2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2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 Id="rId4" Type="http://schemas.openxmlformats.org/officeDocument/2006/relationships/hyperlink" Target="https://cran.r-project.org/bin/windows/Rtools/Rtools35.exe"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0EF1162-4330-AC4C-A7C9-C7C0EC18AAE3}"/>
              </a:ext>
            </a:extLst>
          </p:cNvPr>
          <p:cNvSpPr>
            <a:spLocks noGrp="1"/>
          </p:cNvSpPr>
          <p:nvPr>
            <p:ph type="ctrTitle"/>
          </p:nvPr>
        </p:nvSpPr>
        <p:spPr>
          <a:xfrm>
            <a:off x="1524000" y="1122363"/>
            <a:ext cx="9144000" cy="2387600"/>
          </a:xfrm>
          <a:solidFill>
            <a:schemeClr val="accent2">
              <a:lumMod val="40000"/>
              <a:lumOff val="60000"/>
            </a:schemeClr>
          </a:solidFill>
          <a:ln>
            <a:solidFill>
              <a:schemeClr val="accent2">
                <a:lumMod val="60000"/>
                <a:lumOff val="40000"/>
              </a:schemeClr>
            </a:solidFill>
          </a:ln>
        </p:spPr>
        <p:txBody>
          <a:bodyPr>
            <a:normAutofit fontScale="90000"/>
          </a:bodyPr>
          <a:lstStyle/>
          <a:p>
            <a:r>
              <a:rPr lang="es-ES_tradnl" dirty="0">
                <a:latin typeface="Magneto" panose="020F0502020204030204" pitchFamily="34" charset="0"/>
                <a:cs typeface="Magneto" panose="020F0502020204030204" pitchFamily="34" charset="0"/>
              </a:rPr>
              <a:t>Prototipos visualización de datos </a:t>
            </a:r>
            <a:br>
              <a:rPr lang="es-ES_tradnl" dirty="0">
                <a:latin typeface="Magneto" panose="020F0502020204030204" pitchFamily="34" charset="0"/>
                <a:cs typeface="Magneto" panose="020F0502020204030204" pitchFamily="34" charset="0"/>
              </a:rPr>
            </a:br>
            <a:r>
              <a:rPr lang="es-ES_tradnl" sz="4000" dirty="0">
                <a:latin typeface="Magneto" panose="020F0502020204030204" pitchFamily="34" charset="0"/>
                <a:cs typeface="Magneto" panose="020F0502020204030204" pitchFamily="34" charset="0"/>
              </a:rPr>
              <a:t>Ggplot2 vs </a:t>
            </a:r>
            <a:r>
              <a:rPr lang="es-ES_tradnl" sz="4000" dirty="0" err="1">
                <a:latin typeface="Magneto" panose="020F0502020204030204" pitchFamily="34" charset="0"/>
                <a:cs typeface="Magneto" panose="020F0502020204030204" pitchFamily="34" charset="0"/>
              </a:rPr>
              <a:t>Googlevis</a:t>
            </a:r>
            <a:endParaRPr lang="es-ES_tradnl" dirty="0">
              <a:latin typeface="Magneto" panose="020F0502020204030204" pitchFamily="34" charset="0"/>
              <a:cs typeface="Magneto" panose="020F0502020204030204" pitchFamily="34" charset="0"/>
            </a:endParaRPr>
          </a:p>
        </p:txBody>
      </p:sp>
      <p:sp>
        <p:nvSpPr>
          <p:cNvPr id="3" name="Subtítulo 2">
            <a:extLst>
              <a:ext uri="{FF2B5EF4-FFF2-40B4-BE49-F238E27FC236}">
                <a16:creationId xmlns:a16="http://schemas.microsoft.com/office/drawing/2014/main" id="{B5C10CAB-6D30-1941-B0AF-055878D42F5C}"/>
              </a:ext>
            </a:extLst>
          </p:cNvPr>
          <p:cNvSpPr>
            <a:spLocks noGrp="1"/>
          </p:cNvSpPr>
          <p:nvPr>
            <p:ph type="subTitle" idx="1"/>
          </p:nvPr>
        </p:nvSpPr>
        <p:spPr>
          <a:xfrm>
            <a:off x="1524000" y="4059238"/>
            <a:ext cx="9144000" cy="704148"/>
          </a:xfrm>
          <a:ln w="19050">
            <a:solidFill>
              <a:schemeClr val="accent2">
                <a:lumMod val="60000"/>
                <a:lumOff val="40000"/>
              </a:schemeClr>
            </a:solidFill>
          </a:ln>
        </p:spPr>
        <p:txBody>
          <a:bodyPr>
            <a:normAutofit lnSpcReduction="10000"/>
          </a:bodyPr>
          <a:lstStyle/>
          <a:p>
            <a:r>
              <a:rPr lang="es-ES_tradnl" sz="1800" dirty="0">
                <a:latin typeface="Abadi" panose="020F0502020204030204" pitchFamily="34" charset="0"/>
              </a:rPr>
              <a:t>Desarrollo de tecnologías emergentes</a:t>
            </a:r>
          </a:p>
          <a:p>
            <a:r>
              <a:rPr lang="es-ES_tradnl" sz="1800" dirty="0">
                <a:latin typeface="Abadi" panose="020F0502020204030204" pitchFamily="34" charset="0"/>
              </a:rPr>
              <a:t>TG3</a:t>
            </a:r>
          </a:p>
        </p:txBody>
      </p:sp>
    </p:spTree>
    <p:extLst>
      <p:ext uri="{BB962C8B-B14F-4D97-AF65-F5344CB8AC3E}">
        <p14:creationId xmlns:p14="http://schemas.microsoft.com/office/powerpoint/2010/main" val="39411323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4871938-379E-EA4E-AE26-D831A47FE956}"/>
              </a:ext>
            </a:extLst>
          </p:cNvPr>
          <p:cNvSpPr>
            <a:spLocks noGrp="1"/>
          </p:cNvSpPr>
          <p:nvPr>
            <p:ph type="title"/>
          </p:nvPr>
        </p:nvSpPr>
        <p:spPr>
          <a:xfrm>
            <a:off x="838200" y="365126"/>
            <a:ext cx="10515600" cy="910782"/>
          </a:xfrm>
          <a:solidFill>
            <a:schemeClr val="accent2">
              <a:lumMod val="40000"/>
              <a:lumOff val="60000"/>
            </a:schemeClr>
          </a:solidFill>
          <a:ln>
            <a:solidFill>
              <a:schemeClr val="accent2">
                <a:lumMod val="60000"/>
                <a:lumOff val="40000"/>
              </a:schemeClr>
            </a:solidFill>
          </a:ln>
        </p:spPr>
        <p:txBody>
          <a:bodyPr>
            <a:normAutofit/>
          </a:bodyPr>
          <a:lstStyle/>
          <a:p>
            <a:pPr algn="ctr"/>
            <a:r>
              <a:rPr lang="es-ES_tradnl" dirty="0">
                <a:latin typeface="Magneto" pitchFamily="82" charset="77"/>
              </a:rPr>
              <a:t>Gráfico de barras (iii)</a:t>
            </a:r>
          </a:p>
        </p:txBody>
      </p:sp>
      <p:pic>
        <p:nvPicPr>
          <p:cNvPr id="4" name="Marcador de contenido 6">
            <a:extLst>
              <a:ext uri="{FF2B5EF4-FFF2-40B4-BE49-F238E27FC236}">
                <a16:creationId xmlns:a16="http://schemas.microsoft.com/office/drawing/2014/main" id="{18C6D5EF-C562-3549-8D22-F04836F8FDF4}"/>
              </a:ext>
            </a:extLst>
          </p:cNvPr>
          <p:cNvPicPr>
            <a:picLocks noGrp="1"/>
          </p:cNvPicPr>
          <p:nvPr>
            <p:ph idx="1"/>
          </p:nvPr>
        </p:nvPicPr>
        <p:blipFill>
          <a:blip r:embed="rId2"/>
          <a:stretch>
            <a:fillRect/>
          </a:stretch>
        </p:blipFill>
        <p:spPr>
          <a:xfrm>
            <a:off x="838200" y="2015835"/>
            <a:ext cx="6284068" cy="767455"/>
          </a:xfrm>
          <a:prstGeom prst="rect">
            <a:avLst/>
          </a:prstGeom>
        </p:spPr>
      </p:pic>
      <p:pic>
        <p:nvPicPr>
          <p:cNvPr id="6" name="Imagen 5">
            <a:extLst>
              <a:ext uri="{FF2B5EF4-FFF2-40B4-BE49-F238E27FC236}">
                <a16:creationId xmlns:a16="http://schemas.microsoft.com/office/drawing/2014/main" id="{A00443FB-6753-FC44-8380-0AB1D7A627D1}"/>
              </a:ext>
            </a:extLst>
          </p:cNvPr>
          <p:cNvPicPr/>
          <p:nvPr/>
        </p:nvPicPr>
        <p:blipFill>
          <a:blip r:embed="rId3"/>
          <a:stretch>
            <a:fillRect/>
          </a:stretch>
        </p:blipFill>
        <p:spPr>
          <a:xfrm>
            <a:off x="7541484" y="1690688"/>
            <a:ext cx="3812316" cy="3849499"/>
          </a:xfrm>
          <a:prstGeom prst="rect">
            <a:avLst/>
          </a:prstGeom>
        </p:spPr>
      </p:pic>
    </p:spTree>
    <p:extLst>
      <p:ext uri="{BB962C8B-B14F-4D97-AF65-F5344CB8AC3E}">
        <p14:creationId xmlns:p14="http://schemas.microsoft.com/office/powerpoint/2010/main" val="21284350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4871938-379E-EA4E-AE26-D831A47FE956}"/>
              </a:ext>
            </a:extLst>
          </p:cNvPr>
          <p:cNvSpPr>
            <a:spLocks noGrp="1"/>
          </p:cNvSpPr>
          <p:nvPr>
            <p:ph type="title"/>
          </p:nvPr>
        </p:nvSpPr>
        <p:spPr>
          <a:xfrm>
            <a:off x="838200" y="365126"/>
            <a:ext cx="10515600" cy="910782"/>
          </a:xfrm>
          <a:solidFill>
            <a:schemeClr val="accent2">
              <a:lumMod val="40000"/>
              <a:lumOff val="60000"/>
            </a:schemeClr>
          </a:solidFill>
          <a:ln>
            <a:solidFill>
              <a:schemeClr val="accent2">
                <a:lumMod val="60000"/>
                <a:lumOff val="40000"/>
              </a:schemeClr>
            </a:solidFill>
          </a:ln>
        </p:spPr>
        <p:txBody>
          <a:bodyPr>
            <a:normAutofit/>
          </a:bodyPr>
          <a:lstStyle/>
          <a:p>
            <a:pPr algn="ctr"/>
            <a:r>
              <a:rPr lang="es-ES_tradnl" dirty="0">
                <a:latin typeface="Magneto" pitchFamily="82" charset="77"/>
              </a:rPr>
              <a:t>Gráfico pastel (i)</a:t>
            </a:r>
          </a:p>
        </p:txBody>
      </p:sp>
      <p:pic>
        <p:nvPicPr>
          <p:cNvPr id="4" name="Marcador de contenido 3">
            <a:extLst>
              <a:ext uri="{FF2B5EF4-FFF2-40B4-BE49-F238E27FC236}">
                <a16:creationId xmlns:a16="http://schemas.microsoft.com/office/drawing/2014/main" id="{3D285EF0-862B-0540-B9CF-E580B88A4FE5}"/>
              </a:ext>
            </a:extLst>
          </p:cNvPr>
          <p:cNvPicPr>
            <a:picLocks noGrp="1"/>
          </p:cNvPicPr>
          <p:nvPr>
            <p:ph idx="1"/>
          </p:nvPr>
        </p:nvPicPr>
        <p:blipFill>
          <a:blip r:embed="rId2"/>
          <a:stretch>
            <a:fillRect/>
          </a:stretch>
        </p:blipFill>
        <p:spPr>
          <a:xfrm>
            <a:off x="838200" y="2000250"/>
            <a:ext cx="5144208" cy="1428750"/>
          </a:xfrm>
          <a:prstGeom prst="rect">
            <a:avLst/>
          </a:prstGeom>
        </p:spPr>
      </p:pic>
      <p:pic>
        <p:nvPicPr>
          <p:cNvPr id="5" name="Imagen 4">
            <a:extLst>
              <a:ext uri="{FF2B5EF4-FFF2-40B4-BE49-F238E27FC236}">
                <a16:creationId xmlns:a16="http://schemas.microsoft.com/office/drawing/2014/main" id="{66956675-531D-E948-9E12-2BD47869E293}"/>
              </a:ext>
            </a:extLst>
          </p:cNvPr>
          <p:cNvPicPr/>
          <p:nvPr/>
        </p:nvPicPr>
        <p:blipFill>
          <a:blip r:embed="rId3"/>
          <a:stretch>
            <a:fillRect/>
          </a:stretch>
        </p:blipFill>
        <p:spPr>
          <a:xfrm>
            <a:off x="6974732" y="2000250"/>
            <a:ext cx="4108759" cy="4338536"/>
          </a:xfrm>
          <a:prstGeom prst="rect">
            <a:avLst/>
          </a:prstGeom>
        </p:spPr>
      </p:pic>
    </p:spTree>
    <p:extLst>
      <p:ext uri="{BB962C8B-B14F-4D97-AF65-F5344CB8AC3E}">
        <p14:creationId xmlns:p14="http://schemas.microsoft.com/office/powerpoint/2010/main" val="2269951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4871938-379E-EA4E-AE26-D831A47FE956}"/>
              </a:ext>
            </a:extLst>
          </p:cNvPr>
          <p:cNvSpPr>
            <a:spLocks noGrp="1"/>
          </p:cNvSpPr>
          <p:nvPr>
            <p:ph type="title"/>
          </p:nvPr>
        </p:nvSpPr>
        <p:spPr>
          <a:xfrm>
            <a:off x="838200" y="365126"/>
            <a:ext cx="10515600" cy="910782"/>
          </a:xfrm>
          <a:solidFill>
            <a:schemeClr val="accent2">
              <a:lumMod val="40000"/>
              <a:lumOff val="60000"/>
            </a:schemeClr>
          </a:solidFill>
          <a:ln>
            <a:solidFill>
              <a:schemeClr val="accent2">
                <a:lumMod val="60000"/>
                <a:lumOff val="40000"/>
              </a:schemeClr>
            </a:solidFill>
          </a:ln>
        </p:spPr>
        <p:txBody>
          <a:bodyPr>
            <a:normAutofit/>
          </a:bodyPr>
          <a:lstStyle/>
          <a:p>
            <a:pPr algn="ctr"/>
            <a:r>
              <a:rPr lang="es-ES_tradnl">
                <a:latin typeface="Magneto" pitchFamily="82" charset="77"/>
              </a:rPr>
              <a:t>Gráfico pastel (ii)</a:t>
            </a:r>
            <a:endParaRPr lang="es-ES_tradnl" dirty="0">
              <a:latin typeface="Magneto" pitchFamily="82" charset="77"/>
            </a:endParaRPr>
          </a:p>
        </p:txBody>
      </p:sp>
      <p:pic>
        <p:nvPicPr>
          <p:cNvPr id="4" name="Marcador de contenido 3">
            <a:extLst>
              <a:ext uri="{FF2B5EF4-FFF2-40B4-BE49-F238E27FC236}">
                <a16:creationId xmlns:a16="http://schemas.microsoft.com/office/drawing/2014/main" id="{82E77706-4737-1049-8F71-44E4F3E5CB7E}"/>
              </a:ext>
            </a:extLst>
          </p:cNvPr>
          <p:cNvPicPr>
            <a:picLocks noGrp="1"/>
          </p:cNvPicPr>
          <p:nvPr>
            <p:ph idx="1"/>
          </p:nvPr>
        </p:nvPicPr>
        <p:blipFill>
          <a:blip r:embed="rId2"/>
          <a:stretch>
            <a:fillRect/>
          </a:stretch>
        </p:blipFill>
        <p:spPr>
          <a:xfrm>
            <a:off x="838200" y="2066925"/>
            <a:ext cx="5741437" cy="2724150"/>
          </a:xfrm>
          <a:prstGeom prst="rect">
            <a:avLst/>
          </a:prstGeom>
        </p:spPr>
      </p:pic>
      <p:pic>
        <p:nvPicPr>
          <p:cNvPr id="6" name="Imagen 5">
            <a:extLst>
              <a:ext uri="{FF2B5EF4-FFF2-40B4-BE49-F238E27FC236}">
                <a16:creationId xmlns:a16="http://schemas.microsoft.com/office/drawing/2014/main" id="{8C856D24-FF77-AF4D-BF57-295DDDBD900F}"/>
              </a:ext>
            </a:extLst>
          </p:cNvPr>
          <p:cNvPicPr/>
          <p:nvPr/>
        </p:nvPicPr>
        <p:blipFill>
          <a:blip r:embed="rId3"/>
          <a:stretch>
            <a:fillRect/>
          </a:stretch>
        </p:blipFill>
        <p:spPr>
          <a:xfrm>
            <a:off x="6932645" y="2066925"/>
            <a:ext cx="4152122" cy="4282751"/>
          </a:xfrm>
          <a:prstGeom prst="rect">
            <a:avLst/>
          </a:prstGeom>
        </p:spPr>
      </p:pic>
    </p:spTree>
    <p:extLst>
      <p:ext uri="{BB962C8B-B14F-4D97-AF65-F5344CB8AC3E}">
        <p14:creationId xmlns:p14="http://schemas.microsoft.com/office/powerpoint/2010/main" val="11895889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4871938-379E-EA4E-AE26-D831A47FE956}"/>
              </a:ext>
            </a:extLst>
          </p:cNvPr>
          <p:cNvSpPr>
            <a:spLocks noGrp="1"/>
          </p:cNvSpPr>
          <p:nvPr>
            <p:ph type="title"/>
          </p:nvPr>
        </p:nvSpPr>
        <p:spPr>
          <a:xfrm>
            <a:off x="838200" y="365126"/>
            <a:ext cx="10515600" cy="910782"/>
          </a:xfrm>
          <a:solidFill>
            <a:schemeClr val="accent2">
              <a:lumMod val="40000"/>
              <a:lumOff val="60000"/>
            </a:schemeClr>
          </a:solidFill>
          <a:ln>
            <a:solidFill>
              <a:schemeClr val="accent2">
                <a:lumMod val="60000"/>
                <a:lumOff val="40000"/>
              </a:schemeClr>
            </a:solidFill>
          </a:ln>
        </p:spPr>
        <p:txBody>
          <a:bodyPr>
            <a:normAutofit/>
          </a:bodyPr>
          <a:lstStyle/>
          <a:p>
            <a:pPr algn="ctr"/>
            <a:r>
              <a:rPr lang="es-ES_tradnl" dirty="0">
                <a:latin typeface="Magneto" pitchFamily="82" charset="77"/>
              </a:rPr>
              <a:t>Gráfico pastel (iii)</a:t>
            </a:r>
          </a:p>
        </p:txBody>
      </p:sp>
      <p:pic>
        <p:nvPicPr>
          <p:cNvPr id="4" name="Imagen 3">
            <a:extLst>
              <a:ext uri="{FF2B5EF4-FFF2-40B4-BE49-F238E27FC236}">
                <a16:creationId xmlns:a16="http://schemas.microsoft.com/office/drawing/2014/main" id="{2F5EE619-B45B-174B-8D83-40C3613B4D3A}"/>
              </a:ext>
            </a:extLst>
          </p:cNvPr>
          <p:cNvPicPr/>
          <p:nvPr/>
        </p:nvPicPr>
        <p:blipFill>
          <a:blip r:embed="rId2"/>
          <a:stretch>
            <a:fillRect/>
          </a:stretch>
        </p:blipFill>
        <p:spPr>
          <a:xfrm>
            <a:off x="838200" y="2358941"/>
            <a:ext cx="5814527" cy="2854743"/>
          </a:xfrm>
          <a:prstGeom prst="rect">
            <a:avLst/>
          </a:prstGeom>
        </p:spPr>
      </p:pic>
      <p:pic>
        <p:nvPicPr>
          <p:cNvPr id="5" name="Imagen 4">
            <a:extLst>
              <a:ext uri="{FF2B5EF4-FFF2-40B4-BE49-F238E27FC236}">
                <a16:creationId xmlns:a16="http://schemas.microsoft.com/office/drawing/2014/main" id="{14F4B942-770A-1D42-9778-7F97E6716688}"/>
              </a:ext>
            </a:extLst>
          </p:cNvPr>
          <p:cNvPicPr/>
          <p:nvPr/>
        </p:nvPicPr>
        <p:blipFill>
          <a:blip r:embed="rId3"/>
          <a:stretch>
            <a:fillRect/>
          </a:stretch>
        </p:blipFill>
        <p:spPr>
          <a:xfrm>
            <a:off x="7379368" y="1877328"/>
            <a:ext cx="3774841" cy="3520440"/>
          </a:xfrm>
          <a:prstGeom prst="rect">
            <a:avLst/>
          </a:prstGeom>
        </p:spPr>
      </p:pic>
    </p:spTree>
    <p:extLst>
      <p:ext uri="{BB962C8B-B14F-4D97-AF65-F5344CB8AC3E}">
        <p14:creationId xmlns:p14="http://schemas.microsoft.com/office/powerpoint/2010/main" val="16510792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4871938-379E-EA4E-AE26-D831A47FE956}"/>
              </a:ext>
            </a:extLst>
          </p:cNvPr>
          <p:cNvSpPr>
            <a:spLocks noGrp="1"/>
          </p:cNvSpPr>
          <p:nvPr>
            <p:ph type="title"/>
          </p:nvPr>
        </p:nvSpPr>
        <p:spPr>
          <a:xfrm>
            <a:off x="838200" y="365126"/>
            <a:ext cx="10515600" cy="910782"/>
          </a:xfrm>
          <a:solidFill>
            <a:schemeClr val="accent2">
              <a:lumMod val="40000"/>
              <a:lumOff val="60000"/>
            </a:schemeClr>
          </a:solidFill>
          <a:ln>
            <a:solidFill>
              <a:schemeClr val="accent2">
                <a:lumMod val="60000"/>
                <a:lumOff val="40000"/>
              </a:schemeClr>
            </a:solidFill>
          </a:ln>
        </p:spPr>
        <p:txBody>
          <a:bodyPr>
            <a:normAutofit/>
          </a:bodyPr>
          <a:lstStyle/>
          <a:p>
            <a:pPr algn="ctr"/>
            <a:r>
              <a:rPr lang="es-ES_tradnl">
                <a:latin typeface="Magneto" pitchFamily="82" charset="77"/>
              </a:rPr>
              <a:t>Histograma (i)</a:t>
            </a:r>
            <a:endParaRPr lang="es-ES_tradnl" dirty="0">
              <a:latin typeface="Magneto" pitchFamily="82" charset="77"/>
            </a:endParaRPr>
          </a:p>
        </p:txBody>
      </p:sp>
      <p:pic>
        <p:nvPicPr>
          <p:cNvPr id="4" name="Marcador de contenido 3">
            <a:extLst>
              <a:ext uri="{FF2B5EF4-FFF2-40B4-BE49-F238E27FC236}">
                <a16:creationId xmlns:a16="http://schemas.microsoft.com/office/drawing/2014/main" id="{3A9CBCD1-7FC8-BE43-9A47-D11E366F7189}"/>
              </a:ext>
            </a:extLst>
          </p:cNvPr>
          <p:cNvPicPr>
            <a:picLocks noGrp="1"/>
          </p:cNvPicPr>
          <p:nvPr>
            <p:ph idx="1"/>
          </p:nvPr>
        </p:nvPicPr>
        <p:blipFill>
          <a:blip r:embed="rId2"/>
          <a:stretch>
            <a:fillRect/>
          </a:stretch>
        </p:blipFill>
        <p:spPr>
          <a:xfrm>
            <a:off x="838200" y="2199717"/>
            <a:ext cx="4352925" cy="504825"/>
          </a:xfrm>
          <a:prstGeom prst="rect">
            <a:avLst/>
          </a:prstGeom>
        </p:spPr>
      </p:pic>
      <p:pic>
        <p:nvPicPr>
          <p:cNvPr id="6" name="Imagen 5">
            <a:extLst>
              <a:ext uri="{FF2B5EF4-FFF2-40B4-BE49-F238E27FC236}">
                <a16:creationId xmlns:a16="http://schemas.microsoft.com/office/drawing/2014/main" id="{B8BB0171-50D3-E84F-8632-C411C1FBF792}"/>
              </a:ext>
            </a:extLst>
          </p:cNvPr>
          <p:cNvPicPr/>
          <p:nvPr/>
        </p:nvPicPr>
        <p:blipFill>
          <a:blip r:embed="rId3"/>
          <a:stretch>
            <a:fillRect/>
          </a:stretch>
        </p:blipFill>
        <p:spPr>
          <a:xfrm>
            <a:off x="7190105" y="1846599"/>
            <a:ext cx="4163695" cy="4320540"/>
          </a:xfrm>
          <a:prstGeom prst="rect">
            <a:avLst/>
          </a:prstGeom>
        </p:spPr>
      </p:pic>
    </p:spTree>
    <p:extLst>
      <p:ext uri="{BB962C8B-B14F-4D97-AF65-F5344CB8AC3E}">
        <p14:creationId xmlns:p14="http://schemas.microsoft.com/office/powerpoint/2010/main" val="7141923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4871938-379E-EA4E-AE26-D831A47FE956}"/>
              </a:ext>
            </a:extLst>
          </p:cNvPr>
          <p:cNvSpPr>
            <a:spLocks noGrp="1"/>
          </p:cNvSpPr>
          <p:nvPr>
            <p:ph type="title"/>
          </p:nvPr>
        </p:nvSpPr>
        <p:spPr>
          <a:xfrm>
            <a:off x="838200" y="365126"/>
            <a:ext cx="10515600" cy="910782"/>
          </a:xfrm>
          <a:solidFill>
            <a:schemeClr val="accent2">
              <a:lumMod val="40000"/>
              <a:lumOff val="60000"/>
            </a:schemeClr>
          </a:solidFill>
          <a:ln>
            <a:solidFill>
              <a:schemeClr val="accent2">
                <a:lumMod val="60000"/>
                <a:lumOff val="40000"/>
              </a:schemeClr>
            </a:solidFill>
          </a:ln>
        </p:spPr>
        <p:txBody>
          <a:bodyPr>
            <a:normAutofit/>
          </a:bodyPr>
          <a:lstStyle/>
          <a:p>
            <a:pPr algn="ctr"/>
            <a:r>
              <a:rPr lang="es-ES_tradnl" dirty="0">
                <a:latin typeface="Magneto" pitchFamily="82" charset="77"/>
              </a:rPr>
              <a:t>Gráfico de densidad de </a:t>
            </a:r>
            <a:r>
              <a:rPr lang="es-ES_tradnl" dirty="0" err="1">
                <a:latin typeface="Magneto" pitchFamily="82" charset="77"/>
              </a:rPr>
              <a:t>Kernel</a:t>
            </a:r>
            <a:endParaRPr lang="es-ES_tradnl" dirty="0">
              <a:latin typeface="Magneto" pitchFamily="82" charset="77"/>
            </a:endParaRPr>
          </a:p>
        </p:txBody>
      </p:sp>
      <p:pic>
        <p:nvPicPr>
          <p:cNvPr id="4" name="Marcador de contenido 3">
            <a:extLst>
              <a:ext uri="{FF2B5EF4-FFF2-40B4-BE49-F238E27FC236}">
                <a16:creationId xmlns:a16="http://schemas.microsoft.com/office/drawing/2014/main" id="{E8B422FA-9305-BC47-858B-8C41A785557F}"/>
              </a:ext>
            </a:extLst>
          </p:cNvPr>
          <p:cNvPicPr>
            <a:picLocks noGrp="1"/>
          </p:cNvPicPr>
          <p:nvPr>
            <p:ph idx="1"/>
          </p:nvPr>
        </p:nvPicPr>
        <p:blipFill>
          <a:blip r:embed="rId2"/>
          <a:stretch>
            <a:fillRect/>
          </a:stretch>
        </p:blipFill>
        <p:spPr>
          <a:xfrm>
            <a:off x="838200" y="2362200"/>
            <a:ext cx="4479758" cy="1066800"/>
          </a:xfrm>
          <a:prstGeom prst="rect">
            <a:avLst/>
          </a:prstGeom>
        </p:spPr>
      </p:pic>
      <p:pic>
        <p:nvPicPr>
          <p:cNvPr id="5" name="Imagen 4">
            <a:extLst>
              <a:ext uri="{FF2B5EF4-FFF2-40B4-BE49-F238E27FC236}">
                <a16:creationId xmlns:a16="http://schemas.microsoft.com/office/drawing/2014/main" id="{0F21F6AB-80F3-3947-9B24-2D423CC56408}"/>
              </a:ext>
            </a:extLst>
          </p:cNvPr>
          <p:cNvPicPr/>
          <p:nvPr/>
        </p:nvPicPr>
        <p:blipFill>
          <a:blip r:embed="rId3"/>
          <a:stretch>
            <a:fillRect/>
          </a:stretch>
        </p:blipFill>
        <p:spPr>
          <a:xfrm>
            <a:off x="7985760" y="2362200"/>
            <a:ext cx="3368040" cy="3489960"/>
          </a:xfrm>
          <a:prstGeom prst="rect">
            <a:avLst/>
          </a:prstGeom>
        </p:spPr>
      </p:pic>
    </p:spTree>
    <p:extLst>
      <p:ext uri="{BB962C8B-B14F-4D97-AF65-F5344CB8AC3E}">
        <p14:creationId xmlns:p14="http://schemas.microsoft.com/office/powerpoint/2010/main" val="8867210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4871938-379E-EA4E-AE26-D831A47FE956}"/>
              </a:ext>
            </a:extLst>
          </p:cNvPr>
          <p:cNvSpPr>
            <a:spLocks noGrp="1"/>
          </p:cNvSpPr>
          <p:nvPr>
            <p:ph type="title"/>
          </p:nvPr>
        </p:nvSpPr>
        <p:spPr>
          <a:xfrm>
            <a:off x="838200" y="365126"/>
            <a:ext cx="10515600" cy="910782"/>
          </a:xfrm>
          <a:solidFill>
            <a:schemeClr val="accent2">
              <a:lumMod val="40000"/>
              <a:lumOff val="60000"/>
            </a:schemeClr>
          </a:solidFill>
          <a:ln>
            <a:solidFill>
              <a:schemeClr val="accent2">
                <a:lumMod val="60000"/>
                <a:lumOff val="40000"/>
              </a:schemeClr>
            </a:solidFill>
          </a:ln>
        </p:spPr>
        <p:txBody>
          <a:bodyPr>
            <a:normAutofit/>
          </a:bodyPr>
          <a:lstStyle/>
          <a:p>
            <a:pPr algn="ctr"/>
            <a:r>
              <a:rPr lang="es-ES_tradnl">
                <a:latin typeface="Magneto" pitchFamily="82" charset="77"/>
              </a:rPr>
              <a:t>Gráfico de línea</a:t>
            </a:r>
            <a:endParaRPr lang="es-ES_tradnl" dirty="0">
              <a:latin typeface="Magneto" pitchFamily="82" charset="77"/>
            </a:endParaRPr>
          </a:p>
        </p:txBody>
      </p:sp>
      <p:pic>
        <p:nvPicPr>
          <p:cNvPr id="4" name="Marcador de contenido 3">
            <a:extLst>
              <a:ext uri="{FF2B5EF4-FFF2-40B4-BE49-F238E27FC236}">
                <a16:creationId xmlns:a16="http://schemas.microsoft.com/office/drawing/2014/main" id="{721962E8-4D71-0947-8507-6344AA643B5A}"/>
              </a:ext>
            </a:extLst>
          </p:cNvPr>
          <p:cNvPicPr>
            <a:picLocks noGrp="1"/>
          </p:cNvPicPr>
          <p:nvPr>
            <p:ph idx="1"/>
          </p:nvPr>
        </p:nvPicPr>
        <p:blipFill>
          <a:blip r:embed="rId2"/>
          <a:stretch>
            <a:fillRect/>
          </a:stretch>
        </p:blipFill>
        <p:spPr>
          <a:xfrm>
            <a:off x="838200" y="1981200"/>
            <a:ext cx="6172200" cy="1524000"/>
          </a:xfrm>
          <a:prstGeom prst="rect">
            <a:avLst/>
          </a:prstGeom>
        </p:spPr>
      </p:pic>
      <p:pic>
        <p:nvPicPr>
          <p:cNvPr id="8" name="Imagen 7">
            <a:extLst>
              <a:ext uri="{FF2B5EF4-FFF2-40B4-BE49-F238E27FC236}">
                <a16:creationId xmlns:a16="http://schemas.microsoft.com/office/drawing/2014/main" id="{E896C92E-F0CC-0242-9ADC-6B912B260722}"/>
              </a:ext>
            </a:extLst>
          </p:cNvPr>
          <p:cNvPicPr/>
          <p:nvPr/>
        </p:nvPicPr>
        <p:blipFill>
          <a:blip r:embed="rId3"/>
          <a:stretch>
            <a:fillRect/>
          </a:stretch>
        </p:blipFill>
        <p:spPr>
          <a:xfrm>
            <a:off x="7896860" y="1981200"/>
            <a:ext cx="3456940" cy="3573780"/>
          </a:xfrm>
          <a:prstGeom prst="rect">
            <a:avLst/>
          </a:prstGeom>
        </p:spPr>
      </p:pic>
    </p:spTree>
    <p:extLst>
      <p:ext uri="{BB962C8B-B14F-4D97-AF65-F5344CB8AC3E}">
        <p14:creationId xmlns:p14="http://schemas.microsoft.com/office/powerpoint/2010/main" val="35671240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4871938-379E-EA4E-AE26-D831A47FE956}"/>
              </a:ext>
            </a:extLst>
          </p:cNvPr>
          <p:cNvSpPr>
            <a:spLocks noGrp="1"/>
          </p:cNvSpPr>
          <p:nvPr>
            <p:ph type="title"/>
          </p:nvPr>
        </p:nvSpPr>
        <p:spPr>
          <a:xfrm>
            <a:off x="838200" y="365126"/>
            <a:ext cx="10515600" cy="910782"/>
          </a:xfrm>
          <a:solidFill>
            <a:schemeClr val="accent2">
              <a:lumMod val="40000"/>
              <a:lumOff val="60000"/>
            </a:schemeClr>
          </a:solidFill>
          <a:ln>
            <a:solidFill>
              <a:schemeClr val="accent2">
                <a:lumMod val="60000"/>
                <a:lumOff val="40000"/>
              </a:schemeClr>
            </a:solidFill>
          </a:ln>
        </p:spPr>
        <p:txBody>
          <a:bodyPr>
            <a:normAutofit/>
          </a:bodyPr>
          <a:lstStyle/>
          <a:p>
            <a:pPr algn="ctr"/>
            <a:r>
              <a:rPr lang="es-ES_tradnl" dirty="0">
                <a:latin typeface="Magneto" pitchFamily="82" charset="77"/>
              </a:rPr>
              <a:t>Diagrama de cajas</a:t>
            </a:r>
          </a:p>
        </p:txBody>
      </p:sp>
      <p:pic>
        <p:nvPicPr>
          <p:cNvPr id="4" name="Marcador de contenido 3">
            <a:extLst>
              <a:ext uri="{FF2B5EF4-FFF2-40B4-BE49-F238E27FC236}">
                <a16:creationId xmlns:a16="http://schemas.microsoft.com/office/drawing/2014/main" id="{F3621B97-2AA2-E848-BB12-B6085C2E0D7E}"/>
              </a:ext>
            </a:extLst>
          </p:cNvPr>
          <p:cNvPicPr>
            <a:picLocks noGrp="1"/>
          </p:cNvPicPr>
          <p:nvPr>
            <p:ph idx="1"/>
          </p:nvPr>
        </p:nvPicPr>
        <p:blipFill>
          <a:blip r:embed="rId2"/>
          <a:stretch>
            <a:fillRect/>
          </a:stretch>
        </p:blipFill>
        <p:spPr>
          <a:xfrm>
            <a:off x="838200" y="1638300"/>
            <a:ext cx="6076950" cy="1790700"/>
          </a:xfrm>
          <a:prstGeom prst="rect">
            <a:avLst/>
          </a:prstGeom>
        </p:spPr>
      </p:pic>
      <p:pic>
        <p:nvPicPr>
          <p:cNvPr id="5" name="Imagen 4">
            <a:extLst>
              <a:ext uri="{FF2B5EF4-FFF2-40B4-BE49-F238E27FC236}">
                <a16:creationId xmlns:a16="http://schemas.microsoft.com/office/drawing/2014/main" id="{A69DB45D-B313-BF44-AE53-8601A6EEBEF9}"/>
              </a:ext>
            </a:extLst>
          </p:cNvPr>
          <p:cNvPicPr/>
          <p:nvPr/>
        </p:nvPicPr>
        <p:blipFill>
          <a:blip r:embed="rId3"/>
          <a:stretch>
            <a:fillRect/>
          </a:stretch>
        </p:blipFill>
        <p:spPr>
          <a:xfrm>
            <a:off x="7356475" y="1638300"/>
            <a:ext cx="3997325" cy="4122420"/>
          </a:xfrm>
          <a:prstGeom prst="rect">
            <a:avLst/>
          </a:prstGeom>
        </p:spPr>
      </p:pic>
    </p:spTree>
    <p:extLst>
      <p:ext uri="{BB962C8B-B14F-4D97-AF65-F5344CB8AC3E}">
        <p14:creationId xmlns:p14="http://schemas.microsoft.com/office/powerpoint/2010/main" val="546701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4871938-379E-EA4E-AE26-D831A47FE956}"/>
              </a:ext>
            </a:extLst>
          </p:cNvPr>
          <p:cNvSpPr>
            <a:spLocks noGrp="1"/>
          </p:cNvSpPr>
          <p:nvPr>
            <p:ph type="title"/>
          </p:nvPr>
        </p:nvSpPr>
        <p:spPr>
          <a:xfrm>
            <a:off x="838200" y="365126"/>
            <a:ext cx="10515600" cy="910782"/>
          </a:xfrm>
          <a:solidFill>
            <a:schemeClr val="accent2">
              <a:lumMod val="40000"/>
              <a:lumOff val="60000"/>
            </a:schemeClr>
          </a:solidFill>
          <a:ln>
            <a:solidFill>
              <a:schemeClr val="accent2">
                <a:lumMod val="60000"/>
                <a:lumOff val="40000"/>
              </a:schemeClr>
            </a:solidFill>
          </a:ln>
        </p:spPr>
        <p:txBody>
          <a:bodyPr>
            <a:normAutofit/>
          </a:bodyPr>
          <a:lstStyle/>
          <a:p>
            <a:pPr algn="ctr"/>
            <a:r>
              <a:rPr lang="es-ES_tradnl" dirty="0">
                <a:latin typeface="Magneto" pitchFamily="82" charset="77"/>
              </a:rPr>
              <a:t>Nube de palabras</a:t>
            </a:r>
          </a:p>
        </p:txBody>
      </p:sp>
      <p:pic>
        <p:nvPicPr>
          <p:cNvPr id="4" name="Marcador de contenido 3">
            <a:extLst>
              <a:ext uri="{FF2B5EF4-FFF2-40B4-BE49-F238E27FC236}">
                <a16:creationId xmlns:a16="http://schemas.microsoft.com/office/drawing/2014/main" id="{5838C2BD-01DB-6643-AE68-2086A144ED1C}"/>
              </a:ext>
            </a:extLst>
          </p:cNvPr>
          <p:cNvPicPr>
            <a:picLocks noGrp="1"/>
          </p:cNvPicPr>
          <p:nvPr>
            <p:ph idx="1"/>
          </p:nvPr>
        </p:nvPicPr>
        <p:blipFill>
          <a:blip r:embed="rId2"/>
          <a:stretch>
            <a:fillRect/>
          </a:stretch>
        </p:blipFill>
        <p:spPr>
          <a:xfrm>
            <a:off x="838200" y="2366287"/>
            <a:ext cx="6075784" cy="2512264"/>
          </a:xfrm>
          <a:prstGeom prst="rect">
            <a:avLst/>
          </a:prstGeom>
        </p:spPr>
      </p:pic>
      <p:pic>
        <p:nvPicPr>
          <p:cNvPr id="5" name="Imagen 4">
            <a:extLst>
              <a:ext uri="{FF2B5EF4-FFF2-40B4-BE49-F238E27FC236}">
                <a16:creationId xmlns:a16="http://schemas.microsoft.com/office/drawing/2014/main" id="{29E58A79-9D91-B446-A20D-1056B7C13842}"/>
              </a:ext>
            </a:extLst>
          </p:cNvPr>
          <p:cNvPicPr/>
          <p:nvPr/>
        </p:nvPicPr>
        <p:blipFill>
          <a:blip r:embed="rId3"/>
          <a:stretch>
            <a:fillRect/>
          </a:stretch>
        </p:blipFill>
        <p:spPr>
          <a:xfrm>
            <a:off x="8155940" y="1767840"/>
            <a:ext cx="3197860" cy="3322320"/>
          </a:xfrm>
          <a:prstGeom prst="rect">
            <a:avLst/>
          </a:prstGeom>
        </p:spPr>
      </p:pic>
    </p:spTree>
    <p:extLst>
      <p:ext uri="{BB962C8B-B14F-4D97-AF65-F5344CB8AC3E}">
        <p14:creationId xmlns:p14="http://schemas.microsoft.com/office/powerpoint/2010/main" val="29150262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EC5691-8829-AD49-84A2-121FF3659CC3}"/>
              </a:ext>
            </a:extLst>
          </p:cNvPr>
          <p:cNvSpPr>
            <a:spLocks noGrp="1"/>
          </p:cNvSpPr>
          <p:nvPr>
            <p:ph type="title"/>
          </p:nvPr>
        </p:nvSpPr>
        <p:spPr>
          <a:xfrm>
            <a:off x="838200" y="2514046"/>
            <a:ext cx="10515600" cy="1829908"/>
          </a:xfrm>
          <a:noFill/>
          <a:ln w="19050">
            <a:solidFill>
              <a:schemeClr val="accent2">
                <a:lumMod val="60000"/>
                <a:lumOff val="40000"/>
              </a:schemeClr>
            </a:solidFill>
          </a:ln>
        </p:spPr>
        <p:txBody>
          <a:bodyPr/>
          <a:lstStyle/>
          <a:p>
            <a:pPr algn="ctr"/>
            <a:r>
              <a:rPr lang="es-ES_tradnl" sz="5400" dirty="0" err="1">
                <a:solidFill>
                  <a:schemeClr val="accent2">
                    <a:lumMod val="75000"/>
                  </a:schemeClr>
                </a:solidFill>
                <a:latin typeface="Magneto" pitchFamily="82" charset="77"/>
              </a:rPr>
              <a:t>Googlevis</a:t>
            </a:r>
            <a:br>
              <a:rPr lang="es-ES_tradnl" dirty="0">
                <a:latin typeface="Magneto" pitchFamily="82" charset="77"/>
              </a:rPr>
            </a:br>
            <a:r>
              <a:rPr lang="es-ES_tradnl" sz="3600" dirty="0">
                <a:latin typeface="Magneto" pitchFamily="82" charset="77"/>
              </a:rPr>
              <a:t>Visualización de datos en R</a:t>
            </a:r>
            <a:endParaRPr lang="es-ES_tradnl" dirty="0">
              <a:latin typeface="Magneto" pitchFamily="82" charset="77"/>
            </a:endParaRPr>
          </a:p>
        </p:txBody>
      </p:sp>
      <p:sp>
        <p:nvSpPr>
          <p:cNvPr id="3" name="Marcador de texto 2">
            <a:extLst>
              <a:ext uri="{FF2B5EF4-FFF2-40B4-BE49-F238E27FC236}">
                <a16:creationId xmlns:a16="http://schemas.microsoft.com/office/drawing/2014/main" id="{CE597A87-B3CF-4643-82D2-724EF8E84399}"/>
              </a:ext>
            </a:extLst>
          </p:cNvPr>
          <p:cNvSpPr>
            <a:spLocks noGrp="1"/>
          </p:cNvSpPr>
          <p:nvPr>
            <p:ph type="body" idx="1"/>
          </p:nvPr>
        </p:nvSpPr>
        <p:spPr>
          <a:xfrm>
            <a:off x="838200" y="4578832"/>
            <a:ext cx="10515600" cy="418471"/>
          </a:xfrm>
          <a:solidFill>
            <a:schemeClr val="accent2">
              <a:lumMod val="40000"/>
              <a:lumOff val="60000"/>
            </a:schemeClr>
          </a:solidFill>
          <a:ln>
            <a:solidFill>
              <a:schemeClr val="accent2">
                <a:lumMod val="60000"/>
                <a:lumOff val="40000"/>
              </a:schemeClr>
            </a:solidFill>
          </a:ln>
        </p:spPr>
        <p:txBody>
          <a:bodyPr>
            <a:normAutofit/>
          </a:bodyPr>
          <a:lstStyle/>
          <a:p>
            <a:pPr algn="ctr"/>
            <a:r>
              <a:rPr lang="es-ES_tradnl" sz="1800" dirty="0">
                <a:solidFill>
                  <a:schemeClr val="tx1"/>
                </a:solidFill>
                <a:latin typeface="Abadi" panose="020B0604020104020204" pitchFamily="34" charset="0"/>
              </a:rPr>
              <a:t>Germán </a:t>
            </a:r>
            <a:r>
              <a:rPr lang="es-ES_tradnl" sz="1800" dirty="0" err="1">
                <a:solidFill>
                  <a:schemeClr val="tx1"/>
                </a:solidFill>
                <a:latin typeface="Abadi" panose="020B0604020104020204" pitchFamily="34" charset="0"/>
              </a:rPr>
              <a:t>Dengra</a:t>
            </a:r>
            <a:r>
              <a:rPr lang="es-ES_tradnl" sz="1800" dirty="0">
                <a:solidFill>
                  <a:schemeClr val="tx1"/>
                </a:solidFill>
                <a:latin typeface="Abadi" panose="020B0604020104020204" pitchFamily="34" charset="0"/>
              </a:rPr>
              <a:t> y Julia Martín</a:t>
            </a:r>
          </a:p>
        </p:txBody>
      </p:sp>
    </p:spTree>
    <p:extLst>
      <p:ext uri="{BB962C8B-B14F-4D97-AF65-F5344CB8AC3E}">
        <p14:creationId xmlns:p14="http://schemas.microsoft.com/office/powerpoint/2010/main" val="21446459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4871938-379E-EA4E-AE26-D831A47FE956}"/>
              </a:ext>
            </a:extLst>
          </p:cNvPr>
          <p:cNvSpPr>
            <a:spLocks noGrp="1"/>
          </p:cNvSpPr>
          <p:nvPr>
            <p:ph type="title"/>
          </p:nvPr>
        </p:nvSpPr>
        <p:spPr>
          <a:xfrm>
            <a:off x="838200" y="365126"/>
            <a:ext cx="10515600" cy="910782"/>
          </a:xfrm>
          <a:solidFill>
            <a:schemeClr val="accent2">
              <a:lumMod val="40000"/>
              <a:lumOff val="60000"/>
            </a:schemeClr>
          </a:solidFill>
          <a:ln>
            <a:solidFill>
              <a:schemeClr val="accent2">
                <a:lumMod val="60000"/>
                <a:lumOff val="40000"/>
              </a:schemeClr>
            </a:solidFill>
          </a:ln>
        </p:spPr>
        <p:txBody>
          <a:bodyPr/>
          <a:lstStyle/>
          <a:p>
            <a:pPr algn="ctr"/>
            <a:r>
              <a:rPr lang="es-ES_tradnl" dirty="0">
                <a:latin typeface="Magneto" pitchFamily="82" charset="77"/>
              </a:rPr>
              <a:t>Equipo de trabajo</a:t>
            </a:r>
          </a:p>
        </p:txBody>
      </p:sp>
      <p:sp>
        <p:nvSpPr>
          <p:cNvPr id="3" name="Marcador de contenido 2">
            <a:extLst>
              <a:ext uri="{FF2B5EF4-FFF2-40B4-BE49-F238E27FC236}">
                <a16:creationId xmlns:a16="http://schemas.microsoft.com/office/drawing/2014/main" id="{9582A710-7B3D-FD4F-9E7B-4D625AF566E3}"/>
              </a:ext>
            </a:extLst>
          </p:cNvPr>
          <p:cNvSpPr>
            <a:spLocks noGrp="1"/>
          </p:cNvSpPr>
          <p:nvPr>
            <p:ph idx="1"/>
          </p:nvPr>
        </p:nvSpPr>
        <p:spPr/>
        <p:txBody>
          <a:bodyPr/>
          <a:lstStyle/>
          <a:p>
            <a:r>
              <a:rPr lang="es-ES_tradnl" dirty="0"/>
              <a:t>Julia Martín (Coach)</a:t>
            </a:r>
          </a:p>
          <a:p>
            <a:r>
              <a:rPr lang="es-ES_tradnl" dirty="0"/>
              <a:t>Javier Pascual</a:t>
            </a:r>
          </a:p>
          <a:p>
            <a:r>
              <a:rPr lang="es-ES_tradnl" dirty="0"/>
              <a:t>Marcos Vicente</a:t>
            </a:r>
          </a:p>
          <a:p>
            <a:r>
              <a:rPr lang="es-ES_tradnl" dirty="0"/>
              <a:t>Roberto Alejandro Hernández</a:t>
            </a:r>
          </a:p>
          <a:p>
            <a:r>
              <a:rPr lang="es-ES_tradnl" dirty="0"/>
              <a:t>Germán </a:t>
            </a:r>
            <a:r>
              <a:rPr lang="es-ES_tradnl" dirty="0" err="1"/>
              <a:t>Dengra</a:t>
            </a:r>
            <a:endParaRPr lang="es-ES_tradnl" dirty="0"/>
          </a:p>
        </p:txBody>
      </p:sp>
    </p:spTree>
    <p:extLst>
      <p:ext uri="{BB962C8B-B14F-4D97-AF65-F5344CB8AC3E}">
        <p14:creationId xmlns:p14="http://schemas.microsoft.com/office/powerpoint/2010/main" val="16364323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4871938-379E-EA4E-AE26-D831A47FE956}"/>
              </a:ext>
            </a:extLst>
          </p:cNvPr>
          <p:cNvSpPr>
            <a:spLocks noGrp="1"/>
          </p:cNvSpPr>
          <p:nvPr>
            <p:ph type="title"/>
          </p:nvPr>
        </p:nvSpPr>
        <p:spPr>
          <a:xfrm>
            <a:off x="838200" y="365126"/>
            <a:ext cx="10515600" cy="910782"/>
          </a:xfrm>
          <a:solidFill>
            <a:schemeClr val="accent2">
              <a:lumMod val="40000"/>
              <a:lumOff val="60000"/>
            </a:schemeClr>
          </a:solidFill>
          <a:ln>
            <a:solidFill>
              <a:schemeClr val="accent2">
                <a:lumMod val="60000"/>
                <a:lumOff val="40000"/>
              </a:schemeClr>
            </a:solidFill>
          </a:ln>
        </p:spPr>
        <p:txBody>
          <a:bodyPr/>
          <a:lstStyle/>
          <a:p>
            <a:pPr algn="ctr"/>
            <a:r>
              <a:rPr lang="es-ES_tradnl" dirty="0">
                <a:latin typeface="Magneto" pitchFamily="82" charset="77"/>
              </a:rPr>
              <a:t>Pruebas </a:t>
            </a:r>
            <a:r>
              <a:rPr lang="es-ES_tradnl" dirty="0" err="1">
                <a:latin typeface="Magneto" pitchFamily="82" charset="77"/>
              </a:rPr>
              <a:t>Googlevis</a:t>
            </a:r>
            <a:endParaRPr lang="es-ES_tradnl" dirty="0">
              <a:latin typeface="Magneto" pitchFamily="82" charset="77"/>
            </a:endParaRPr>
          </a:p>
        </p:txBody>
      </p:sp>
      <p:sp>
        <p:nvSpPr>
          <p:cNvPr id="3" name="Marcador de contenido 2">
            <a:extLst>
              <a:ext uri="{FF2B5EF4-FFF2-40B4-BE49-F238E27FC236}">
                <a16:creationId xmlns:a16="http://schemas.microsoft.com/office/drawing/2014/main" id="{9582A710-7B3D-FD4F-9E7B-4D625AF566E3}"/>
              </a:ext>
            </a:extLst>
          </p:cNvPr>
          <p:cNvSpPr>
            <a:spLocks noGrp="1"/>
          </p:cNvSpPr>
          <p:nvPr>
            <p:ph idx="1"/>
          </p:nvPr>
        </p:nvSpPr>
        <p:spPr>
          <a:xfrm>
            <a:off x="838200" y="1825625"/>
            <a:ext cx="10515600" cy="4351338"/>
          </a:xfrm>
        </p:spPr>
        <p:txBody>
          <a:bodyPr/>
          <a:lstStyle/>
          <a:p>
            <a:r>
              <a:rPr lang="es-ES_tradnl" dirty="0"/>
              <a:t>Cogeremos el caso 5.2.1 para ejecutar las pruebas en ellos.</a:t>
            </a:r>
          </a:p>
          <a:p>
            <a:r>
              <a:rPr lang="es-ES_tradnl" dirty="0"/>
              <a:t>Recordamos: Las pruebas tienen que superar los requisitos establecidos 2.1 y 2.2</a:t>
            </a:r>
          </a:p>
        </p:txBody>
      </p:sp>
      <p:pic>
        <p:nvPicPr>
          <p:cNvPr id="1028" name="Picture 4" descr="https://lh4.googleusercontent.com/Z2HTCpj21EFIET7OEYonXjl2ghFru3_cm1bPh5taRpzkX7yrueLYCLI-XU_yEo_c0o7R5k3bdK4DfEQwRVnv1NluJsdJ-qEvkU_IB-XHtlhy1P1ODz4Nv5FZyNgT8U5u7VFVTmCixHfKKOhl-g">
            <a:extLst>
              <a:ext uri="{FF2B5EF4-FFF2-40B4-BE49-F238E27FC236}">
                <a16:creationId xmlns:a16="http://schemas.microsoft.com/office/drawing/2014/main" id="{A3E4E8D4-37D9-9B4D-89A2-4E504C167F8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3639344"/>
            <a:ext cx="3632200" cy="7239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s://lh5.googleusercontent.com/zxMrIMK8TkpeTUFQdn8AKpRAzL7enWFgcPlebabBEZ0ZgCXTdar0jUz2hyrbQHAmyIwdjLUL9n0qVMioHFUVYDvpmDmgmWAeNFV2S_5iBLxFOFuhABQu-xPDb0lzWJXu1KKoi_sBrgp8SvZJAA">
            <a:extLst>
              <a:ext uri="{FF2B5EF4-FFF2-40B4-BE49-F238E27FC236}">
                <a16:creationId xmlns:a16="http://schemas.microsoft.com/office/drawing/2014/main" id="{97EBD0A8-32F2-4F4F-A69A-BF3499C1933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05345" y="3507024"/>
            <a:ext cx="7648455" cy="25046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82306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10.png" descr="https://lh3.googleusercontent.com/jbY2dtGUYZmsfPUMnamu1wBUraRDxFlaZN6N_PX5l7PnLtraYdt_5DHqDN-6w6N99FHLg28B748_oQwPfn7sYknSwqH-nYDIsxuBCw5b1IhJvQGxQZCMVOiVDKBuIrxnJpUW2gtnHbXQO8t5pQ">
            <a:extLst>
              <a:ext uri="{FF2B5EF4-FFF2-40B4-BE49-F238E27FC236}">
                <a16:creationId xmlns:a16="http://schemas.microsoft.com/office/drawing/2014/main" id="{78B5F354-7B31-4833-9D11-8F0AC6869C24}"/>
              </a:ext>
            </a:extLst>
          </p:cNvPr>
          <p:cNvPicPr/>
          <p:nvPr/>
        </p:nvPicPr>
        <p:blipFill>
          <a:blip r:embed="rId2"/>
          <a:srcRect/>
          <a:stretch>
            <a:fillRect/>
          </a:stretch>
        </p:blipFill>
        <p:spPr>
          <a:xfrm>
            <a:off x="1032744" y="1215050"/>
            <a:ext cx="2746375" cy="549910"/>
          </a:xfrm>
          <a:prstGeom prst="rect">
            <a:avLst/>
          </a:prstGeom>
          <a:ln/>
        </p:spPr>
      </p:pic>
      <p:pic>
        <p:nvPicPr>
          <p:cNvPr id="8" name="image15.png" descr="https://lh6.googleusercontent.com/CzlHSSQTiGHOEUH8JNJOmdKQxNOlt9PWfWX3RowtlydkFOaLqI0yHLWuywQw2pslaV8Hco1n6X7QSgd7LTmwxvJf0ym2qQy50RUxMQV6LijTEVTdGNHLw8a75wDNZxiVJjMB35-xY4n8AKcvwQ">
            <a:extLst>
              <a:ext uri="{FF2B5EF4-FFF2-40B4-BE49-F238E27FC236}">
                <a16:creationId xmlns:a16="http://schemas.microsoft.com/office/drawing/2014/main" id="{999FB3B2-ACF5-49B5-ABBB-9DBCC5FE69B0}"/>
              </a:ext>
            </a:extLst>
          </p:cNvPr>
          <p:cNvPicPr/>
          <p:nvPr/>
        </p:nvPicPr>
        <p:blipFill>
          <a:blip r:embed="rId3"/>
          <a:srcRect/>
          <a:stretch>
            <a:fillRect/>
          </a:stretch>
        </p:blipFill>
        <p:spPr>
          <a:xfrm>
            <a:off x="6376063" y="809622"/>
            <a:ext cx="5400040" cy="1393190"/>
          </a:xfrm>
          <a:prstGeom prst="rect">
            <a:avLst/>
          </a:prstGeom>
          <a:ln/>
        </p:spPr>
      </p:pic>
      <p:pic>
        <p:nvPicPr>
          <p:cNvPr id="9" name="image16.png" descr="https://lh5.googleusercontent.com/aLqMd1_bw5s4e8JHsn1pY_k6sXcqhJ7S2LpkV0KBn9ekkxnTJhqNbZBTZhvddnnfHzP_byEKjRL84T815OXvMWOEDG_yCSAy0vec5eqEmcehn_sfthenJg5A1th7v3V8xQk-nd7nBZntUMVGmQ">
            <a:extLst>
              <a:ext uri="{FF2B5EF4-FFF2-40B4-BE49-F238E27FC236}">
                <a16:creationId xmlns:a16="http://schemas.microsoft.com/office/drawing/2014/main" id="{BAF41800-3A72-488D-A170-CAF0C973B4FE}"/>
              </a:ext>
            </a:extLst>
          </p:cNvPr>
          <p:cNvPicPr/>
          <p:nvPr/>
        </p:nvPicPr>
        <p:blipFill>
          <a:blip r:embed="rId4"/>
          <a:srcRect/>
          <a:stretch>
            <a:fillRect/>
          </a:stretch>
        </p:blipFill>
        <p:spPr>
          <a:xfrm>
            <a:off x="1019492" y="3511230"/>
            <a:ext cx="2437765" cy="483235"/>
          </a:xfrm>
          <a:prstGeom prst="rect">
            <a:avLst/>
          </a:prstGeom>
          <a:ln/>
        </p:spPr>
      </p:pic>
      <p:pic>
        <p:nvPicPr>
          <p:cNvPr id="10" name="image4.png" descr="https://lh4.googleusercontent.com/8c8g28bS5Ypt-hevr_xbnGqNhHBvfgdeUwDXgbl_gQYmhRJPaNeKc43pdSeQ2YdvxeP6iG_5PibObkdSVEZlygAyQApQcBLG6abU7jpG4CrkqJudj45k8LtWZw10LYfu2AjVXA4cz2ydmzndAQ">
            <a:extLst>
              <a:ext uri="{FF2B5EF4-FFF2-40B4-BE49-F238E27FC236}">
                <a16:creationId xmlns:a16="http://schemas.microsoft.com/office/drawing/2014/main" id="{4AD356E6-2DBA-4A5D-9D64-B86EA716598C}"/>
              </a:ext>
            </a:extLst>
          </p:cNvPr>
          <p:cNvPicPr/>
          <p:nvPr/>
        </p:nvPicPr>
        <p:blipFill>
          <a:blip r:embed="rId5"/>
          <a:srcRect/>
          <a:stretch>
            <a:fillRect/>
          </a:stretch>
        </p:blipFill>
        <p:spPr>
          <a:xfrm>
            <a:off x="6096000" y="3281360"/>
            <a:ext cx="5400040" cy="713105"/>
          </a:xfrm>
          <a:prstGeom prst="rect">
            <a:avLst/>
          </a:prstGeom>
          <a:ln/>
        </p:spPr>
      </p:pic>
      <p:pic>
        <p:nvPicPr>
          <p:cNvPr id="11" name="image7.png" descr="https://lh6.googleusercontent.com/APjHcIXFK5pONy2akVl-4Rm8w-Yu1Nz-6H1jKS5ovOZJh3IANbx1euBof28O_YlFhtghvhl0Qb3LZto6llT5nNr4pn65HeYAIvkaOTMcx3Dy7qXdQL4cmaTOjvPtuXT1VaNHAVLnZ8mVYiJR_Q">
            <a:extLst>
              <a:ext uri="{FF2B5EF4-FFF2-40B4-BE49-F238E27FC236}">
                <a16:creationId xmlns:a16="http://schemas.microsoft.com/office/drawing/2014/main" id="{D1624264-0204-4BA6-9C39-4C267E11F7E3}"/>
              </a:ext>
            </a:extLst>
          </p:cNvPr>
          <p:cNvPicPr/>
          <p:nvPr/>
        </p:nvPicPr>
        <p:blipFill>
          <a:blip r:embed="rId6"/>
          <a:srcRect/>
          <a:stretch>
            <a:fillRect/>
          </a:stretch>
        </p:blipFill>
        <p:spPr>
          <a:xfrm>
            <a:off x="1019492" y="5233987"/>
            <a:ext cx="2917825" cy="523240"/>
          </a:xfrm>
          <a:prstGeom prst="rect">
            <a:avLst/>
          </a:prstGeom>
          <a:ln/>
        </p:spPr>
      </p:pic>
      <p:pic>
        <p:nvPicPr>
          <p:cNvPr id="12" name="image2.png" descr="https://lh3.googleusercontent.com/HUyJrzBqPoLZtLXqubcG_Im-u6LDTuz3NzfPUd-le6mAeDUiwqhsIY4cv-O69T8GlPvZygpoZ0TedJcri0_M4TXrapkE1Om4g9A02MjKedLLYm2TlMGpEyNSnUZzMaWN2gJbz_DeqJpE0PpQ5Q">
            <a:extLst>
              <a:ext uri="{FF2B5EF4-FFF2-40B4-BE49-F238E27FC236}">
                <a16:creationId xmlns:a16="http://schemas.microsoft.com/office/drawing/2014/main" id="{CEF37448-3745-4323-A9AF-3EE40F62E8AD}"/>
              </a:ext>
            </a:extLst>
          </p:cNvPr>
          <p:cNvPicPr/>
          <p:nvPr/>
        </p:nvPicPr>
        <p:blipFill>
          <a:blip r:embed="rId7"/>
          <a:srcRect/>
          <a:stretch>
            <a:fillRect/>
          </a:stretch>
        </p:blipFill>
        <p:spPr>
          <a:xfrm>
            <a:off x="5772468" y="4758372"/>
            <a:ext cx="5400040" cy="998855"/>
          </a:xfrm>
          <a:prstGeom prst="rect">
            <a:avLst/>
          </a:prstGeom>
          <a:ln/>
        </p:spPr>
      </p:pic>
      <p:sp>
        <p:nvSpPr>
          <p:cNvPr id="13" name="TextBox 12">
            <a:extLst>
              <a:ext uri="{FF2B5EF4-FFF2-40B4-BE49-F238E27FC236}">
                <a16:creationId xmlns:a16="http://schemas.microsoft.com/office/drawing/2014/main" id="{5B8499EF-1506-4D4A-8A32-423A7F230F94}"/>
              </a:ext>
            </a:extLst>
          </p:cNvPr>
          <p:cNvSpPr txBox="1"/>
          <p:nvPr/>
        </p:nvSpPr>
        <p:spPr>
          <a:xfrm>
            <a:off x="755373" y="2360172"/>
            <a:ext cx="3657600" cy="369332"/>
          </a:xfrm>
          <a:prstGeom prst="rect">
            <a:avLst/>
          </a:prstGeom>
          <a:noFill/>
        </p:spPr>
        <p:txBody>
          <a:bodyPr wrap="square" rtlCol="0">
            <a:spAutoFit/>
          </a:bodyPr>
          <a:lstStyle/>
          <a:p>
            <a:r>
              <a:rPr lang="es-ES" dirty="0"/>
              <a:t>Gráfico de columnas</a:t>
            </a:r>
          </a:p>
        </p:txBody>
      </p:sp>
      <p:sp>
        <p:nvSpPr>
          <p:cNvPr id="14" name="TextBox 13">
            <a:extLst>
              <a:ext uri="{FF2B5EF4-FFF2-40B4-BE49-F238E27FC236}">
                <a16:creationId xmlns:a16="http://schemas.microsoft.com/office/drawing/2014/main" id="{3643D159-F068-4444-BF90-204C9560A680}"/>
              </a:ext>
            </a:extLst>
          </p:cNvPr>
          <p:cNvSpPr txBox="1"/>
          <p:nvPr/>
        </p:nvSpPr>
        <p:spPr>
          <a:xfrm>
            <a:off x="755373" y="373747"/>
            <a:ext cx="2746375" cy="369332"/>
          </a:xfrm>
          <a:prstGeom prst="rect">
            <a:avLst/>
          </a:prstGeom>
          <a:noFill/>
        </p:spPr>
        <p:txBody>
          <a:bodyPr wrap="square" rtlCol="0">
            <a:spAutoFit/>
          </a:bodyPr>
          <a:lstStyle/>
          <a:p>
            <a:r>
              <a:rPr lang="es-ES" dirty="0"/>
              <a:t>Gráfico de barras</a:t>
            </a:r>
          </a:p>
        </p:txBody>
      </p:sp>
      <p:sp>
        <p:nvSpPr>
          <p:cNvPr id="16" name="TextBox 15">
            <a:extLst>
              <a:ext uri="{FF2B5EF4-FFF2-40B4-BE49-F238E27FC236}">
                <a16:creationId xmlns:a16="http://schemas.microsoft.com/office/drawing/2014/main" id="{C3B30E08-A097-48CA-9128-A6677010607A}"/>
              </a:ext>
            </a:extLst>
          </p:cNvPr>
          <p:cNvSpPr txBox="1"/>
          <p:nvPr/>
        </p:nvSpPr>
        <p:spPr>
          <a:xfrm>
            <a:off x="755373" y="4422682"/>
            <a:ext cx="2746375" cy="369332"/>
          </a:xfrm>
          <a:prstGeom prst="rect">
            <a:avLst/>
          </a:prstGeom>
          <a:noFill/>
        </p:spPr>
        <p:txBody>
          <a:bodyPr wrap="square" rtlCol="0">
            <a:spAutoFit/>
          </a:bodyPr>
          <a:lstStyle/>
          <a:p>
            <a:r>
              <a:rPr lang="es-ES" dirty="0"/>
              <a:t>Gráfico de pastel</a:t>
            </a:r>
          </a:p>
        </p:txBody>
      </p:sp>
    </p:spTree>
    <p:extLst>
      <p:ext uri="{BB962C8B-B14F-4D97-AF65-F5344CB8AC3E}">
        <p14:creationId xmlns:p14="http://schemas.microsoft.com/office/powerpoint/2010/main" val="24750176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46.png" descr="https://lh3.googleusercontent.com/XV1vakoNcHW89Ju-uxHYx8iaUy4Vy3pkaK5EXxnmAf8sey4GUZZPaaEeYg-4O6WoPKGMqPPDmuTEAmAl9VqRCev8Y8c9RfL1XWaO7QPmiE1ozuWFsjObspBAZwwSJywDewo_plOKrh6oos-dBw">
            <a:extLst>
              <a:ext uri="{FF2B5EF4-FFF2-40B4-BE49-F238E27FC236}">
                <a16:creationId xmlns:a16="http://schemas.microsoft.com/office/drawing/2014/main" id="{CCE0305E-4827-4938-A11C-1628733B3AFF}"/>
              </a:ext>
            </a:extLst>
          </p:cNvPr>
          <p:cNvPicPr/>
          <p:nvPr/>
        </p:nvPicPr>
        <p:blipFill>
          <a:blip r:embed="rId2"/>
          <a:srcRect/>
          <a:stretch>
            <a:fillRect/>
          </a:stretch>
        </p:blipFill>
        <p:spPr>
          <a:xfrm>
            <a:off x="1636478" y="2073592"/>
            <a:ext cx="3666490" cy="772795"/>
          </a:xfrm>
          <a:prstGeom prst="rect">
            <a:avLst/>
          </a:prstGeom>
          <a:ln/>
        </p:spPr>
      </p:pic>
      <p:pic>
        <p:nvPicPr>
          <p:cNvPr id="5" name="image11.png" descr="https://lh3.googleusercontent.com/vDnjY3cj-Aju236_zPFb4Zp7vbS_49SOQnO2gh6xLFs_IDdlW4-iFS2zPKWdEGmKxxZ0oOGcuY1YovI0b26MmlIzJNliapyzkTr8ENueqzb6XOxB3lsLBDFT_3DnrzxW3hoPWw9Tbg0VwDf5xg">
            <a:extLst>
              <a:ext uri="{FF2B5EF4-FFF2-40B4-BE49-F238E27FC236}">
                <a16:creationId xmlns:a16="http://schemas.microsoft.com/office/drawing/2014/main" id="{79274FDD-EC9C-4094-A1A2-EC911D0FDF2E}"/>
              </a:ext>
            </a:extLst>
          </p:cNvPr>
          <p:cNvPicPr/>
          <p:nvPr/>
        </p:nvPicPr>
        <p:blipFill>
          <a:blip r:embed="rId3"/>
          <a:srcRect/>
          <a:stretch>
            <a:fillRect/>
          </a:stretch>
        </p:blipFill>
        <p:spPr>
          <a:xfrm>
            <a:off x="7718783" y="1138555"/>
            <a:ext cx="1750060" cy="2290445"/>
          </a:xfrm>
          <a:prstGeom prst="rect">
            <a:avLst/>
          </a:prstGeom>
          <a:ln/>
        </p:spPr>
      </p:pic>
      <p:pic>
        <p:nvPicPr>
          <p:cNvPr id="6" name="image3.png" descr="https://lh6.googleusercontent.com/0ezaZRf3kM5UwJZOcD3RyLmml5pBhK7sdiNnZZ41hChrM8B9p2q-x4yR9wSdAUJqF9BOxG6QDD8JUc8u6TJYCovKz37ewQi-4nRVWie-V-O0r-Rj6j7FkCIhKemadjf5eVQwF3oqpt5AJ8Y15A">
            <a:extLst>
              <a:ext uri="{FF2B5EF4-FFF2-40B4-BE49-F238E27FC236}">
                <a16:creationId xmlns:a16="http://schemas.microsoft.com/office/drawing/2014/main" id="{D45DE4E9-EF71-49E1-A590-01BD384509FB}"/>
              </a:ext>
            </a:extLst>
          </p:cNvPr>
          <p:cNvPicPr/>
          <p:nvPr/>
        </p:nvPicPr>
        <p:blipFill>
          <a:blip r:embed="rId4"/>
          <a:srcRect/>
          <a:stretch>
            <a:fillRect/>
          </a:stretch>
        </p:blipFill>
        <p:spPr>
          <a:xfrm>
            <a:off x="1636478" y="3843132"/>
            <a:ext cx="5934076" cy="2121636"/>
          </a:xfrm>
          <a:prstGeom prst="rect">
            <a:avLst/>
          </a:prstGeom>
          <a:ln/>
        </p:spPr>
      </p:pic>
      <p:sp>
        <p:nvSpPr>
          <p:cNvPr id="7" name="TextBox 6">
            <a:extLst>
              <a:ext uri="{FF2B5EF4-FFF2-40B4-BE49-F238E27FC236}">
                <a16:creationId xmlns:a16="http://schemas.microsoft.com/office/drawing/2014/main" id="{AC51488D-BE52-4EDD-855B-175C6CAE19AA}"/>
              </a:ext>
            </a:extLst>
          </p:cNvPr>
          <p:cNvSpPr txBox="1"/>
          <p:nvPr/>
        </p:nvSpPr>
        <p:spPr>
          <a:xfrm>
            <a:off x="1302993" y="786733"/>
            <a:ext cx="4333460" cy="369332"/>
          </a:xfrm>
          <a:prstGeom prst="rect">
            <a:avLst/>
          </a:prstGeom>
          <a:noFill/>
        </p:spPr>
        <p:txBody>
          <a:bodyPr wrap="square" rtlCol="0">
            <a:spAutoFit/>
          </a:bodyPr>
          <a:lstStyle/>
          <a:p>
            <a:r>
              <a:rPr lang="es-ES" dirty="0"/>
              <a:t>Histograma</a:t>
            </a:r>
          </a:p>
        </p:txBody>
      </p:sp>
    </p:spTree>
    <p:extLst>
      <p:ext uri="{BB962C8B-B14F-4D97-AF65-F5344CB8AC3E}">
        <p14:creationId xmlns:p14="http://schemas.microsoft.com/office/powerpoint/2010/main" val="9945500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5.png" descr="https://lh5.googleusercontent.com/hlW_hQ0gUzHXYG__enBY1jmB9JNPsrQ9QX7EjsZsphxhJp5KJpTPBe69HwklMLRWS13Y8K_Ni54jPBjAMo_uQGHRLXFcJZ6vYpih3-KcJroqooY1PqyXpXtzzcTGsFAZ9pBfsXMbv283EMfKAw">
            <a:extLst>
              <a:ext uri="{FF2B5EF4-FFF2-40B4-BE49-F238E27FC236}">
                <a16:creationId xmlns:a16="http://schemas.microsoft.com/office/drawing/2014/main" id="{79B57074-D781-4E78-96B5-CF2BE1C2FC39}"/>
              </a:ext>
            </a:extLst>
          </p:cNvPr>
          <p:cNvPicPr/>
          <p:nvPr/>
        </p:nvPicPr>
        <p:blipFill>
          <a:blip r:embed="rId2"/>
          <a:srcRect/>
          <a:stretch>
            <a:fillRect/>
          </a:stretch>
        </p:blipFill>
        <p:spPr>
          <a:xfrm>
            <a:off x="1089273" y="1581784"/>
            <a:ext cx="2923540" cy="590550"/>
          </a:xfrm>
          <a:prstGeom prst="rect">
            <a:avLst/>
          </a:prstGeom>
          <a:ln/>
        </p:spPr>
      </p:pic>
      <p:pic>
        <p:nvPicPr>
          <p:cNvPr id="5" name="image1.png" descr="https://lh5.googleusercontent.com/vkgAD7V96mDycZM8oiaI-y8aW-UPVi5-oH6tL0M7wur3XeP3IeV5OVnpDKZtpECFXAoAIv0MUYV_KQFFq9AULePGde_uUyeDQdCh4JGlS3M3mlemnrV57FXuRs5wI1tiFSxmJebG5Pb5Thoi_g">
            <a:extLst>
              <a:ext uri="{FF2B5EF4-FFF2-40B4-BE49-F238E27FC236}">
                <a16:creationId xmlns:a16="http://schemas.microsoft.com/office/drawing/2014/main" id="{595CF049-DCBA-4C61-A4FB-E2781276E114}"/>
              </a:ext>
            </a:extLst>
          </p:cNvPr>
          <p:cNvPicPr/>
          <p:nvPr/>
        </p:nvPicPr>
        <p:blipFill>
          <a:blip r:embed="rId3"/>
          <a:srcRect/>
          <a:stretch>
            <a:fillRect/>
          </a:stretch>
        </p:blipFill>
        <p:spPr>
          <a:xfrm>
            <a:off x="5702686" y="1033671"/>
            <a:ext cx="5793353" cy="1323766"/>
          </a:xfrm>
          <a:prstGeom prst="rect">
            <a:avLst/>
          </a:prstGeom>
          <a:ln/>
        </p:spPr>
      </p:pic>
      <p:pic>
        <p:nvPicPr>
          <p:cNvPr id="6" name="image35.png" descr="https://lh6.googleusercontent.com/hl8kZ5W8hnHi4mZ8r0-Swnuv6noPJszvXX1Y0hXTxaV6UkPIDLlSYQOmHqwjbB2hoGacUyFaAWWNixntaPmX6JrSYHmHZgNxr7Kfx6GNBB61I20MKEhTvCUG0bJqS3EGWV1e0b5WN3VybCT3XQ">
            <a:extLst>
              <a:ext uri="{FF2B5EF4-FFF2-40B4-BE49-F238E27FC236}">
                <a16:creationId xmlns:a16="http://schemas.microsoft.com/office/drawing/2014/main" id="{EE9C91AB-1311-4CEB-99D0-6895520EE840}"/>
              </a:ext>
            </a:extLst>
          </p:cNvPr>
          <p:cNvPicPr/>
          <p:nvPr/>
        </p:nvPicPr>
        <p:blipFill>
          <a:blip r:embed="rId4"/>
          <a:srcRect/>
          <a:stretch>
            <a:fillRect/>
          </a:stretch>
        </p:blipFill>
        <p:spPr>
          <a:xfrm>
            <a:off x="7911548" y="3076894"/>
            <a:ext cx="3410585" cy="1423670"/>
          </a:xfrm>
          <a:prstGeom prst="rect">
            <a:avLst/>
          </a:prstGeom>
          <a:ln/>
        </p:spPr>
      </p:pic>
      <p:pic>
        <p:nvPicPr>
          <p:cNvPr id="7" name="image40.png" descr="https://lh5.googleusercontent.com/Dj-a5pfLDGk7VAPT8ER1FkMhZwX9obQUX62kmHXkVt_eZRLzz5KLm4fiDzTf1G1wE-qz-Lvm0Du7FTbMzJYjJYA-kCxm3kJ51R3uuAiEudLlA80QijONpiZFdqpleLmhwon-vdSNyIDqhjAz0g">
            <a:extLst>
              <a:ext uri="{FF2B5EF4-FFF2-40B4-BE49-F238E27FC236}">
                <a16:creationId xmlns:a16="http://schemas.microsoft.com/office/drawing/2014/main" id="{1D9AA132-E10E-4F13-9A2D-3FED4DA43FE0}"/>
              </a:ext>
            </a:extLst>
          </p:cNvPr>
          <p:cNvPicPr/>
          <p:nvPr/>
        </p:nvPicPr>
        <p:blipFill>
          <a:blip r:embed="rId5"/>
          <a:srcRect/>
          <a:stretch>
            <a:fillRect/>
          </a:stretch>
        </p:blipFill>
        <p:spPr>
          <a:xfrm>
            <a:off x="1139687" y="3202305"/>
            <a:ext cx="4687570" cy="453390"/>
          </a:xfrm>
          <a:prstGeom prst="rect">
            <a:avLst/>
          </a:prstGeom>
          <a:ln/>
        </p:spPr>
      </p:pic>
      <p:pic>
        <p:nvPicPr>
          <p:cNvPr id="8" name="image43.png" descr="https://lh4.googleusercontent.com/-atNAHxTLEdoptw7nskGzqj64tnG2kKU1nrzouOG22kMrv8jomhI-nyy6BG05x56kp2EZRYRG4Kn9pPA4SaEvcnrtlT--J9-KuTX-6cBN4VEE5LVlp9te683qWXpHecEgyG_9VeTvbXw2Qo8Sg">
            <a:extLst>
              <a:ext uri="{FF2B5EF4-FFF2-40B4-BE49-F238E27FC236}">
                <a16:creationId xmlns:a16="http://schemas.microsoft.com/office/drawing/2014/main" id="{A93D284B-65B8-4D01-BBB4-DAB0947120F9}"/>
              </a:ext>
            </a:extLst>
          </p:cNvPr>
          <p:cNvPicPr/>
          <p:nvPr/>
        </p:nvPicPr>
        <p:blipFill>
          <a:blip r:embed="rId6"/>
          <a:srcRect/>
          <a:stretch>
            <a:fillRect/>
          </a:stretch>
        </p:blipFill>
        <p:spPr>
          <a:xfrm>
            <a:off x="2272968" y="4701787"/>
            <a:ext cx="5545814" cy="1287290"/>
          </a:xfrm>
          <a:prstGeom prst="rect">
            <a:avLst/>
          </a:prstGeom>
          <a:ln/>
        </p:spPr>
      </p:pic>
      <p:sp>
        <p:nvSpPr>
          <p:cNvPr id="9" name="TextBox 8">
            <a:extLst>
              <a:ext uri="{FF2B5EF4-FFF2-40B4-BE49-F238E27FC236}">
                <a16:creationId xmlns:a16="http://schemas.microsoft.com/office/drawing/2014/main" id="{DB94CEE5-AA26-4F96-9086-18294B0D3AA6}"/>
              </a:ext>
            </a:extLst>
          </p:cNvPr>
          <p:cNvSpPr txBox="1"/>
          <p:nvPr/>
        </p:nvSpPr>
        <p:spPr>
          <a:xfrm>
            <a:off x="1139687" y="448278"/>
            <a:ext cx="2822713" cy="369332"/>
          </a:xfrm>
          <a:prstGeom prst="rect">
            <a:avLst/>
          </a:prstGeom>
          <a:noFill/>
        </p:spPr>
        <p:txBody>
          <a:bodyPr wrap="square" rtlCol="0">
            <a:spAutoFit/>
          </a:bodyPr>
          <a:lstStyle/>
          <a:p>
            <a:r>
              <a:rPr lang="es-ES" dirty="0"/>
              <a:t>Gráfico de líneas</a:t>
            </a:r>
          </a:p>
        </p:txBody>
      </p:sp>
      <p:sp>
        <p:nvSpPr>
          <p:cNvPr id="10" name="TextBox 9">
            <a:extLst>
              <a:ext uri="{FF2B5EF4-FFF2-40B4-BE49-F238E27FC236}">
                <a16:creationId xmlns:a16="http://schemas.microsoft.com/office/drawing/2014/main" id="{B0A71A17-0479-4E98-B69A-596CC991DAF6}"/>
              </a:ext>
            </a:extLst>
          </p:cNvPr>
          <p:cNvSpPr txBox="1"/>
          <p:nvPr/>
        </p:nvSpPr>
        <p:spPr>
          <a:xfrm>
            <a:off x="1139687" y="2464904"/>
            <a:ext cx="3896139" cy="369332"/>
          </a:xfrm>
          <a:prstGeom prst="rect">
            <a:avLst/>
          </a:prstGeom>
          <a:noFill/>
        </p:spPr>
        <p:txBody>
          <a:bodyPr wrap="square" rtlCol="0">
            <a:spAutoFit/>
          </a:bodyPr>
          <a:lstStyle/>
          <a:p>
            <a:r>
              <a:rPr lang="es-ES" dirty="0"/>
              <a:t>Gráfico de cajas</a:t>
            </a:r>
          </a:p>
        </p:txBody>
      </p:sp>
    </p:spTree>
    <p:extLst>
      <p:ext uri="{BB962C8B-B14F-4D97-AF65-F5344CB8AC3E}">
        <p14:creationId xmlns:p14="http://schemas.microsoft.com/office/powerpoint/2010/main" val="26932546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a 3">
            <a:extLst>
              <a:ext uri="{FF2B5EF4-FFF2-40B4-BE49-F238E27FC236}">
                <a16:creationId xmlns:a16="http://schemas.microsoft.com/office/drawing/2014/main" id="{9C63751D-CE74-6C47-90F5-DDB75CF67143}"/>
              </a:ext>
            </a:extLst>
          </p:cNvPr>
          <p:cNvGraphicFramePr>
            <a:graphicFrameLocks noGrp="1"/>
          </p:cNvGraphicFramePr>
          <p:nvPr>
            <p:extLst>
              <p:ext uri="{D42A27DB-BD31-4B8C-83A1-F6EECF244321}">
                <p14:modId xmlns:p14="http://schemas.microsoft.com/office/powerpoint/2010/main" val="2541794983"/>
              </p:ext>
            </p:extLst>
          </p:nvPr>
        </p:nvGraphicFramePr>
        <p:xfrm>
          <a:off x="3834581" y="0"/>
          <a:ext cx="4778477" cy="6858000"/>
        </p:xfrm>
        <a:graphic>
          <a:graphicData uri="http://schemas.openxmlformats.org/drawingml/2006/table">
            <a:tbl>
              <a:tblPr/>
              <a:tblGrid>
                <a:gridCol w="499710">
                  <a:extLst>
                    <a:ext uri="{9D8B030D-6E8A-4147-A177-3AD203B41FA5}">
                      <a16:colId xmlns:a16="http://schemas.microsoft.com/office/drawing/2014/main" val="3087132777"/>
                    </a:ext>
                  </a:extLst>
                </a:gridCol>
                <a:gridCol w="1756792">
                  <a:extLst>
                    <a:ext uri="{9D8B030D-6E8A-4147-A177-3AD203B41FA5}">
                      <a16:colId xmlns:a16="http://schemas.microsoft.com/office/drawing/2014/main" val="3799937838"/>
                    </a:ext>
                  </a:extLst>
                </a:gridCol>
                <a:gridCol w="296704">
                  <a:extLst>
                    <a:ext uri="{9D8B030D-6E8A-4147-A177-3AD203B41FA5}">
                      <a16:colId xmlns:a16="http://schemas.microsoft.com/office/drawing/2014/main" val="617218637"/>
                    </a:ext>
                  </a:extLst>
                </a:gridCol>
                <a:gridCol w="2225271">
                  <a:extLst>
                    <a:ext uri="{9D8B030D-6E8A-4147-A177-3AD203B41FA5}">
                      <a16:colId xmlns:a16="http://schemas.microsoft.com/office/drawing/2014/main" val="1160525523"/>
                    </a:ext>
                  </a:extLst>
                </a:gridCol>
              </a:tblGrid>
              <a:tr h="228752">
                <a:tc>
                  <a:txBody>
                    <a:bodyPr/>
                    <a:lstStyle/>
                    <a:p>
                      <a:pPr algn="just" rtl="0" fontAlgn="t">
                        <a:spcBef>
                          <a:spcPts val="0"/>
                        </a:spcBef>
                        <a:spcAft>
                          <a:spcPts val="0"/>
                        </a:spcAft>
                      </a:pPr>
                      <a:r>
                        <a:rPr lang="es-ES" sz="700" b="1" i="0" u="none" strike="noStrike">
                          <a:solidFill>
                            <a:srgbClr val="FFFFFF"/>
                          </a:solidFill>
                          <a:effectLst/>
                          <a:latin typeface="Calibri" panose="020F0502020204030204" pitchFamily="34" charset="0"/>
                        </a:rPr>
                        <a:t>REQ.</a:t>
                      </a:r>
                      <a:endParaRPr lang="es-ES" sz="1000">
                        <a:effectLst/>
                      </a:endParaRPr>
                    </a:p>
                  </a:txBody>
                  <a:tcPr marL="26037" marR="26037" marT="24996" marB="24996">
                    <a:lnL w="12697" cap="flat" cmpd="sng" algn="ctr">
                      <a:solidFill>
                        <a:srgbClr val="FFFFFF"/>
                      </a:solidFill>
                      <a:prstDash val="solid"/>
                      <a:round/>
                      <a:headEnd type="none" w="med" len="med"/>
                      <a:tailEnd type="none" w="med" len="med"/>
                    </a:lnL>
                    <a:lnR w="12697" cap="flat" cmpd="sng" algn="ctr">
                      <a:solidFill>
                        <a:srgbClr val="FFFFFF"/>
                      </a:solidFill>
                      <a:prstDash val="solid"/>
                      <a:round/>
                      <a:headEnd type="none" w="med" len="med"/>
                      <a:tailEnd type="none" w="med" len="med"/>
                    </a:lnR>
                    <a:lnT w="12697"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4F81BD"/>
                    </a:solidFill>
                  </a:tcPr>
                </a:tc>
                <a:tc>
                  <a:txBody>
                    <a:bodyPr/>
                    <a:lstStyle/>
                    <a:p>
                      <a:pPr algn="just" rtl="0" fontAlgn="t">
                        <a:spcBef>
                          <a:spcPts val="0"/>
                        </a:spcBef>
                        <a:spcAft>
                          <a:spcPts val="0"/>
                        </a:spcAft>
                      </a:pPr>
                      <a:r>
                        <a:rPr lang="es-ES" sz="700" b="1" i="0" u="none" strike="noStrike">
                          <a:solidFill>
                            <a:srgbClr val="FFFFFF"/>
                          </a:solidFill>
                          <a:effectLst/>
                          <a:latin typeface="Calibri" panose="020F0502020204030204" pitchFamily="34" charset="0"/>
                        </a:rPr>
                        <a:t>DESCRIPCIÓN</a:t>
                      </a:r>
                      <a:endParaRPr lang="es-ES" sz="1000">
                        <a:effectLst/>
                      </a:endParaRPr>
                    </a:p>
                  </a:txBody>
                  <a:tcPr marL="26037" marR="26037" marT="24996" marB="24996">
                    <a:lnL w="12697" cap="flat" cmpd="sng" algn="ctr">
                      <a:solidFill>
                        <a:srgbClr val="FFFFFF"/>
                      </a:solidFill>
                      <a:prstDash val="solid"/>
                      <a:round/>
                      <a:headEnd type="none" w="med" len="med"/>
                      <a:tailEnd type="none" w="med" len="med"/>
                    </a:lnL>
                    <a:lnR w="12697" cap="flat" cmpd="sng" algn="ctr">
                      <a:solidFill>
                        <a:srgbClr val="FFFFFF"/>
                      </a:solidFill>
                      <a:prstDash val="solid"/>
                      <a:round/>
                      <a:headEnd type="none" w="med" len="med"/>
                      <a:tailEnd type="none" w="med" len="med"/>
                    </a:lnR>
                    <a:lnT w="12697"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4F81BD"/>
                    </a:solidFill>
                  </a:tcPr>
                </a:tc>
                <a:tc>
                  <a:txBody>
                    <a:bodyPr/>
                    <a:lstStyle/>
                    <a:p>
                      <a:pPr algn="ctr" rtl="0" fontAlgn="t">
                        <a:spcBef>
                          <a:spcPts val="0"/>
                        </a:spcBef>
                        <a:spcAft>
                          <a:spcPts val="0"/>
                        </a:spcAft>
                      </a:pPr>
                      <a:r>
                        <a:rPr lang="es-ES" sz="700" b="1" i="0" u="none" strike="noStrike">
                          <a:solidFill>
                            <a:srgbClr val="FFFFFF"/>
                          </a:solidFill>
                          <a:effectLst/>
                          <a:latin typeface="Calibri" panose="020F0502020204030204" pitchFamily="34" charset="0"/>
                        </a:rPr>
                        <a:t>√/X</a:t>
                      </a:r>
                      <a:endParaRPr lang="es-ES" sz="1000">
                        <a:effectLst/>
                      </a:endParaRPr>
                    </a:p>
                  </a:txBody>
                  <a:tcPr marL="26037" marR="26037" marT="24996" marB="24996">
                    <a:lnL w="12697" cap="flat" cmpd="sng" algn="ctr">
                      <a:solidFill>
                        <a:srgbClr val="FFFFFF"/>
                      </a:solidFill>
                      <a:prstDash val="solid"/>
                      <a:round/>
                      <a:headEnd type="none" w="med" len="med"/>
                      <a:tailEnd type="none" w="med" len="med"/>
                    </a:lnL>
                    <a:lnR w="12697" cap="flat" cmpd="sng" algn="ctr">
                      <a:solidFill>
                        <a:srgbClr val="FFFFFF"/>
                      </a:solidFill>
                      <a:prstDash val="solid"/>
                      <a:round/>
                      <a:headEnd type="none" w="med" len="med"/>
                      <a:tailEnd type="none" w="med" len="med"/>
                    </a:lnR>
                    <a:lnT w="12697"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4F81BD"/>
                    </a:solidFill>
                  </a:tcPr>
                </a:tc>
                <a:tc>
                  <a:txBody>
                    <a:bodyPr/>
                    <a:lstStyle/>
                    <a:p>
                      <a:pPr algn="just" rtl="0" fontAlgn="t">
                        <a:spcBef>
                          <a:spcPts val="0"/>
                        </a:spcBef>
                        <a:spcAft>
                          <a:spcPts val="0"/>
                        </a:spcAft>
                      </a:pPr>
                      <a:r>
                        <a:rPr lang="es-ES" sz="700" b="1" i="0" u="none" strike="noStrike">
                          <a:solidFill>
                            <a:srgbClr val="FFFFFF"/>
                          </a:solidFill>
                          <a:effectLst/>
                          <a:latin typeface="Calibri" panose="020F0502020204030204" pitchFamily="34" charset="0"/>
                        </a:rPr>
                        <a:t>Observaciones</a:t>
                      </a:r>
                      <a:endParaRPr lang="es-ES" sz="1000">
                        <a:effectLst/>
                      </a:endParaRPr>
                    </a:p>
                  </a:txBody>
                  <a:tcPr marL="26037" marR="26037" marT="24996" marB="24996">
                    <a:lnL w="12697" cap="flat" cmpd="sng" algn="ctr">
                      <a:solidFill>
                        <a:srgbClr val="FFFFFF"/>
                      </a:solidFill>
                      <a:prstDash val="solid"/>
                      <a:round/>
                      <a:headEnd type="none" w="med" len="med"/>
                      <a:tailEnd type="none" w="med" len="med"/>
                    </a:lnL>
                    <a:lnR w="12697" cap="flat" cmpd="sng" algn="ctr">
                      <a:solidFill>
                        <a:srgbClr val="FFFFFF"/>
                      </a:solidFill>
                      <a:prstDash val="solid"/>
                      <a:round/>
                      <a:headEnd type="none" w="med" len="med"/>
                      <a:tailEnd type="none" w="med" len="med"/>
                    </a:lnR>
                    <a:lnT w="12697"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4F81BD"/>
                    </a:solidFill>
                  </a:tcPr>
                </a:tc>
                <a:extLst>
                  <a:ext uri="{0D108BD9-81ED-4DB2-BD59-A6C34878D82A}">
                    <a16:rowId xmlns:a16="http://schemas.microsoft.com/office/drawing/2014/main" val="2470385266"/>
                  </a:ext>
                </a:extLst>
              </a:tr>
              <a:tr h="384512">
                <a:tc>
                  <a:txBody>
                    <a:bodyPr/>
                    <a:lstStyle/>
                    <a:p>
                      <a:pPr algn="just" rtl="0" fontAlgn="t">
                        <a:spcBef>
                          <a:spcPts val="0"/>
                        </a:spcBef>
                        <a:spcAft>
                          <a:spcPts val="0"/>
                        </a:spcAft>
                      </a:pPr>
                      <a:r>
                        <a:rPr lang="es-ES" sz="700" b="1" i="0" u="none" strike="noStrike">
                          <a:solidFill>
                            <a:srgbClr val="FFFFFF"/>
                          </a:solidFill>
                          <a:effectLst/>
                          <a:latin typeface="Calibri" panose="020F0502020204030204" pitchFamily="34" charset="0"/>
                        </a:rPr>
                        <a:t>RF01</a:t>
                      </a:r>
                      <a:endParaRPr lang="es-ES" sz="1000">
                        <a:effectLst/>
                      </a:endParaRPr>
                    </a:p>
                  </a:txBody>
                  <a:tcPr marL="26037" marR="26037" marT="24996" marB="24996">
                    <a:lnL w="12697" cap="flat" cmpd="sng" algn="ctr">
                      <a:solidFill>
                        <a:srgbClr val="FFFFFF"/>
                      </a:solidFill>
                      <a:prstDash val="solid"/>
                      <a:round/>
                      <a:headEnd type="none" w="med" len="med"/>
                      <a:tailEnd type="none" w="med" len="med"/>
                    </a:lnL>
                    <a:lnR w="12697"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697" cap="flat" cmpd="sng" algn="ctr">
                      <a:solidFill>
                        <a:srgbClr val="FFFFFF"/>
                      </a:solidFill>
                      <a:prstDash val="solid"/>
                      <a:round/>
                      <a:headEnd type="none" w="med" len="med"/>
                      <a:tailEnd type="none" w="med" len="med"/>
                    </a:lnB>
                    <a:solidFill>
                      <a:srgbClr val="4F81BD"/>
                    </a:solidFill>
                  </a:tcPr>
                </a:tc>
                <a:tc>
                  <a:txBody>
                    <a:bodyPr/>
                    <a:lstStyle/>
                    <a:p>
                      <a:pPr algn="just" rtl="0" fontAlgn="t">
                        <a:spcBef>
                          <a:spcPts val="0"/>
                        </a:spcBef>
                        <a:spcAft>
                          <a:spcPts val="0"/>
                        </a:spcAft>
                      </a:pPr>
                      <a:r>
                        <a:rPr lang="es-ES" sz="700" b="0" i="0" u="none" strike="noStrike">
                          <a:solidFill>
                            <a:srgbClr val="000000"/>
                          </a:solidFill>
                          <a:effectLst/>
                          <a:latin typeface="Calibri" panose="020F0502020204030204" pitchFamily="34" charset="0"/>
                        </a:rPr>
                        <a:t>Se deberán mostrar diferentes niveles de granularidad.</a:t>
                      </a:r>
                      <a:endParaRPr lang="es-ES" sz="1000">
                        <a:effectLst/>
                      </a:endParaRPr>
                    </a:p>
                  </a:txBody>
                  <a:tcPr marL="26037" marR="26037" marT="24996" marB="24996">
                    <a:lnL w="12697" cap="flat" cmpd="sng" algn="ctr">
                      <a:solidFill>
                        <a:srgbClr val="FFFFFF"/>
                      </a:solidFill>
                      <a:prstDash val="solid"/>
                      <a:round/>
                      <a:headEnd type="none" w="med" len="med"/>
                      <a:tailEnd type="none" w="med" len="med"/>
                    </a:lnL>
                    <a:lnR w="12697"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697" cap="flat" cmpd="sng" algn="ctr">
                      <a:solidFill>
                        <a:srgbClr val="FFFFFF"/>
                      </a:solidFill>
                      <a:prstDash val="solid"/>
                      <a:round/>
                      <a:headEnd type="none" w="med" len="med"/>
                      <a:tailEnd type="none" w="med" len="med"/>
                    </a:lnB>
                    <a:solidFill>
                      <a:srgbClr val="CFD7E7"/>
                    </a:solidFill>
                  </a:tcPr>
                </a:tc>
                <a:tc>
                  <a:txBody>
                    <a:bodyPr/>
                    <a:lstStyle/>
                    <a:p>
                      <a:pPr algn="ctr" rtl="0" fontAlgn="t">
                        <a:spcBef>
                          <a:spcPts val="0"/>
                        </a:spcBef>
                        <a:spcAft>
                          <a:spcPts val="0"/>
                        </a:spcAft>
                      </a:pPr>
                      <a:r>
                        <a:rPr lang="es-ES" sz="700" b="0" i="0" u="none" strike="noStrike">
                          <a:solidFill>
                            <a:srgbClr val="000000"/>
                          </a:solidFill>
                          <a:effectLst/>
                          <a:latin typeface="Calibri" panose="020F0502020204030204" pitchFamily="34" charset="0"/>
                        </a:rPr>
                        <a:t>X</a:t>
                      </a:r>
                      <a:endParaRPr lang="es-ES" sz="1000">
                        <a:effectLst/>
                      </a:endParaRPr>
                    </a:p>
                  </a:txBody>
                  <a:tcPr marL="26037" marR="26037" marT="24996" marB="24996">
                    <a:lnL w="12697" cap="flat" cmpd="sng" algn="ctr">
                      <a:solidFill>
                        <a:srgbClr val="FFFFFF"/>
                      </a:solidFill>
                      <a:prstDash val="solid"/>
                      <a:round/>
                      <a:headEnd type="none" w="med" len="med"/>
                      <a:tailEnd type="none" w="med" len="med"/>
                    </a:lnL>
                    <a:lnR w="12697"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697" cap="flat" cmpd="sng" algn="ctr">
                      <a:solidFill>
                        <a:srgbClr val="FFFFFF"/>
                      </a:solidFill>
                      <a:prstDash val="solid"/>
                      <a:round/>
                      <a:headEnd type="none" w="med" len="med"/>
                      <a:tailEnd type="none" w="med" len="med"/>
                    </a:lnB>
                    <a:solidFill>
                      <a:srgbClr val="CFD7E7"/>
                    </a:solidFill>
                  </a:tcPr>
                </a:tc>
                <a:tc>
                  <a:txBody>
                    <a:bodyPr/>
                    <a:lstStyle/>
                    <a:p>
                      <a:pPr algn="just" rtl="0" fontAlgn="t">
                        <a:spcBef>
                          <a:spcPts val="0"/>
                        </a:spcBef>
                        <a:spcAft>
                          <a:spcPts val="0"/>
                        </a:spcAft>
                      </a:pPr>
                      <a:r>
                        <a:rPr lang="es-ES" sz="700" b="0" i="0" u="none" strike="noStrike">
                          <a:solidFill>
                            <a:srgbClr val="000000"/>
                          </a:solidFill>
                          <a:effectLst/>
                          <a:latin typeface="Calibri" panose="020F0502020204030204" pitchFamily="34" charset="0"/>
                        </a:rPr>
                        <a:t>GoogleVis no permite esto</a:t>
                      </a:r>
                      <a:endParaRPr lang="es-ES" sz="1000">
                        <a:effectLst/>
                      </a:endParaRPr>
                    </a:p>
                  </a:txBody>
                  <a:tcPr marL="26037" marR="26037" marT="24996" marB="24996">
                    <a:lnL w="12697" cap="flat" cmpd="sng" algn="ctr">
                      <a:solidFill>
                        <a:srgbClr val="FFFFFF"/>
                      </a:solidFill>
                      <a:prstDash val="solid"/>
                      <a:round/>
                      <a:headEnd type="none" w="med" len="med"/>
                      <a:tailEnd type="none" w="med" len="med"/>
                    </a:lnL>
                    <a:lnR w="12697"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697" cap="flat" cmpd="sng" algn="ctr">
                      <a:solidFill>
                        <a:srgbClr val="FFFFFF"/>
                      </a:solidFill>
                      <a:prstDash val="solid"/>
                      <a:round/>
                      <a:headEnd type="none" w="med" len="med"/>
                      <a:tailEnd type="none" w="med" len="med"/>
                    </a:lnB>
                    <a:solidFill>
                      <a:srgbClr val="CFD7E7"/>
                    </a:solidFill>
                  </a:tcPr>
                </a:tc>
                <a:extLst>
                  <a:ext uri="{0D108BD9-81ED-4DB2-BD59-A6C34878D82A}">
                    <a16:rowId xmlns:a16="http://schemas.microsoft.com/office/drawing/2014/main" val="3121400699"/>
                  </a:ext>
                </a:extLst>
              </a:tr>
              <a:tr h="384512">
                <a:tc>
                  <a:txBody>
                    <a:bodyPr/>
                    <a:lstStyle/>
                    <a:p>
                      <a:pPr algn="just" rtl="0" fontAlgn="t">
                        <a:spcBef>
                          <a:spcPts val="0"/>
                        </a:spcBef>
                        <a:spcAft>
                          <a:spcPts val="0"/>
                        </a:spcAft>
                      </a:pPr>
                      <a:r>
                        <a:rPr lang="es-ES" sz="700" b="1" i="0" u="none" strike="noStrike">
                          <a:solidFill>
                            <a:srgbClr val="FFFFFF"/>
                          </a:solidFill>
                          <a:effectLst/>
                          <a:latin typeface="Calibri" panose="020F0502020204030204" pitchFamily="34" charset="0"/>
                        </a:rPr>
                        <a:t>RF02</a:t>
                      </a:r>
                      <a:endParaRPr lang="es-ES" sz="1000">
                        <a:effectLst/>
                      </a:endParaRPr>
                    </a:p>
                  </a:txBody>
                  <a:tcPr marL="26037" marR="26037" marT="24996" marB="24996">
                    <a:lnL w="12697" cap="flat" cmpd="sng" algn="ctr">
                      <a:solidFill>
                        <a:srgbClr val="FFFFFF"/>
                      </a:solidFill>
                      <a:prstDash val="solid"/>
                      <a:round/>
                      <a:headEnd type="none" w="med" len="med"/>
                      <a:tailEnd type="none" w="med" len="med"/>
                    </a:lnL>
                    <a:lnR w="12697" cap="flat" cmpd="sng" algn="ctr">
                      <a:solidFill>
                        <a:srgbClr val="FFFFFF"/>
                      </a:solidFill>
                      <a:prstDash val="solid"/>
                      <a:round/>
                      <a:headEnd type="none" w="med" len="med"/>
                      <a:tailEnd type="none" w="med" len="med"/>
                    </a:lnR>
                    <a:lnT w="12697" cap="flat" cmpd="sng" algn="ctr">
                      <a:solidFill>
                        <a:srgbClr val="FFFFFF"/>
                      </a:solidFill>
                      <a:prstDash val="solid"/>
                      <a:round/>
                      <a:headEnd type="none" w="med" len="med"/>
                      <a:tailEnd type="none" w="med" len="med"/>
                    </a:lnT>
                    <a:lnB w="12697" cap="flat" cmpd="sng" algn="ctr">
                      <a:solidFill>
                        <a:srgbClr val="FFFFFF"/>
                      </a:solidFill>
                      <a:prstDash val="solid"/>
                      <a:round/>
                      <a:headEnd type="none" w="med" len="med"/>
                      <a:tailEnd type="none" w="med" len="med"/>
                    </a:lnB>
                    <a:solidFill>
                      <a:srgbClr val="4F81BD"/>
                    </a:solidFill>
                  </a:tcPr>
                </a:tc>
                <a:tc>
                  <a:txBody>
                    <a:bodyPr/>
                    <a:lstStyle/>
                    <a:p>
                      <a:pPr algn="just" rtl="0" fontAlgn="t">
                        <a:spcBef>
                          <a:spcPts val="0"/>
                        </a:spcBef>
                        <a:spcAft>
                          <a:spcPts val="0"/>
                        </a:spcAft>
                      </a:pPr>
                      <a:r>
                        <a:rPr lang="es-ES" sz="700" b="0" i="0" u="none" strike="noStrike">
                          <a:solidFill>
                            <a:srgbClr val="000000"/>
                          </a:solidFill>
                          <a:effectLst/>
                          <a:latin typeface="Calibri" panose="020F0502020204030204" pitchFamily="34" charset="0"/>
                        </a:rPr>
                        <a:t>Se deberá poder aumentar el nivel de abstracción.</a:t>
                      </a:r>
                      <a:endParaRPr lang="es-ES" sz="1000">
                        <a:effectLst/>
                      </a:endParaRPr>
                    </a:p>
                  </a:txBody>
                  <a:tcPr marL="26037" marR="26037" marT="24996" marB="24996">
                    <a:lnL w="12697" cap="flat" cmpd="sng" algn="ctr">
                      <a:solidFill>
                        <a:srgbClr val="FFFFFF"/>
                      </a:solidFill>
                      <a:prstDash val="solid"/>
                      <a:round/>
                      <a:headEnd type="none" w="med" len="med"/>
                      <a:tailEnd type="none" w="med" len="med"/>
                    </a:lnL>
                    <a:lnR w="12697" cap="flat" cmpd="sng" algn="ctr">
                      <a:solidFill>
                        <a:srgbClr val="FFFFFF"/>
                      </a:solidFill>
                      <a:prstDash val="solid"/>
                      <a:round/>
                      <a:headEnd type="none" w="med" len="med"/>
                      <a:tailEnd type="none" w="med" len="med"/>
                    </a:lnR>
                    <a:lnT w="12697" cap="flat" cmpd="sng" algn="ctr">
                      <a:solidFill>
                        <a:srgbClr val="FFFFFF"/>
                      </a:solidFill>
                      <a:prstDash val="solid"/>
                      <a:round/>
                      <a:headEnd type="none" w="med" len="med"/>
                      <a:tailEnd type="none" w="med" len="med"/>
                    </a:lnT>
                    <a:lnB w="12697" cap="flat" cmpd="sng" algn="ctr">
                      <a:solidFill>
                        <a:srgbClr val="FFFFFF"/>
                      </a:solidFill>
                      <a:prstDash val="solid"/>
                      <a:round/>
                      <a:headEnd type="none" w="med" len="med"/>
                      <a:tailEnd type="none" w="med" len="med"/>
                    </a:lnB>
                    <a:solidFill>
                      <a:srgbClr val="E8ECF4"/>
                    </a:solidFill>
                  </a:tcPr>
                </a:tc>
                <a:tc>
                  <a:txBody>
                    <a:bodyPr/>
                    <a:lstStyle/>
                    <a:p>
                      <a:pPr algn="ctr" rtl="0" fontAlgn="t">
                        <a:spcBef>
                          <a:spcPts val="0"/>
                        </a:spcBef>
                        <a:spcAft>
                          <a:spcPts val="0"/>
                        </a:spcAft>
                      </a:pPr>
                      <a:r>
                        <a:rPr lang="es-ES" sz="700" b="0" i="0" u="none" strike="noStrike">
                          <a:solidFill>
                            <a:srgbClr val="000000"/>
                          </a:solidFill>
                          <a:effectLst/>
                          <a:latin typeface="Calibri" panose="020F0502020204030204" pitchFamily="34" charset="0"/>
                        </a:rPr>
                        <a:t>X</a:t>
                      </a:r>
                      <a:endParaRPr lang="es-ES" sz="1000">
                        <a:effectLst/>
                      </a:endParaRPr>
                    </a:p>
                  </a:txBody>
                  <a:tcPr marL="26037" marR="26037" marT="24996" marB="24996">
                    <a:lnL w="12697" cap="flat" cmpd="sng" algn="ctr">
                      <a:solidFill>
                        <a:srgbClr val="FFFFFF"/>
                      </a:solidFill>
                      <a:prstDash val="solid"/>
                      <a:round/>
                      <a:headEnd type="none" w="med" len="med"/>
                      <a:tailEnd type="none" w="med" len="med"/>
                    </a:lnL>
                    <a:lnR w="12697" cap="flat" cmpd="sng" algn="ctr">
                      <a:solidFill>
                        <a:srgbClr val="FFFFFF"/>
                      </a:solidFill>
                      <a:prstDash val="solid"/>
                      <a:round/>
                      <a:headEnd type="none" w="med" len="med"/>
                      <a:tailEnd type="none" w="med" len="med"/>
                    </a:lnR>
                    <a:lnT w="12697" cap="flat" cmpd="sng" algn="ctr">
                      <a:solidFill>
                        <a:srgbClr val="FFFFFF"/>
                      </a:solidFill>
                      <a:prstDash val="solid"/>
                      <a:round/>
                      <a:headEnd type="none" w="med" len="med"/>
                      <a:tailEnd type="none" w="med" len="med"/>
                    </a:lnT>
                    <a:lnB w="12697" cap="flat" cmpd="sng" algn="ctr">
                      <a:solidFill>
                        <a:srgbClr val="FFFFFF"/>
                      </a:solidFill>
                      <a:prstDash val="solid"/>
                      <a:round/>
                      <a:headEnd type="none" w="med" len="med"/>
                      <a:tailEnd type="none" w="med" len="med"/>
                    </a:lnB>
                    <a:solidFill>
                      <a:srgbClr val="E8ECF4"/>
                    </a:solidFill>
                  </a:tcPr>
                </a:tc>
                <a:tc>
                  <a:txBody>
                    <a:bodyPr/>
                    <a:lstStyle/>
                    <a:p>
                      <a:pPr algn="just" rtl="0" fontAlgn="t">
                        <a:spcBef>
                          <a:spcPts val="0"/>
                        </a:spcBef>
                        <a:spcAft>
                          <a:spcPts val="0"/>
                        </a:spcAft>
                      </a:pPr>
                      <a:r>
                        <a:rPr lang="es-ES" sz="700" b="0" i="0" u="none" strike="noStrike">
                          <a:solidFill>
                            <a:srgbClr val="000000"/>
                          </a:solidFill>
                          <a:effectLst/>
                          <a:latin typeface="Calibri" panose="020F0502020204030204" pitchFamily="34" charset="0"/>
                        </a:rPr>
                        <a:t>GoogleVis no permite esto</a:t>
                      </a:r>
                      <a:endParaRPr lang="es-ES" sz="1000">
                        <a:effectLst/>
                      </a:endParaRPr>
                    </a:p>
                  </a:txBody>
                  <a:tcPr marL="26037" marR="26037" marT="24996" marB="24996">
                    <a:lnL w="12697" cap="flat" cmpd="sng" algn="ctr">
                      <a:solidFill>
                        <a:srgbClr val="FFFFFF"/>
                      </a:solidFill>
                      <a:prstDash val="solid"/>
                      <a:round/>
                      <a:headEnd type="none" w="med" len="med"/>
                      <a:tailEnd type="none" w="med" len="med"/>
                    </a:lnL>
                    <a:lnR w="12697" cap="flat" cmpd="sng" algn="ctr">
                      <a:solidFill>
                        <a:srgbClr val="FFFFFF"/>
                      </a:solidFill>
                      <a:prstDash val="solid"/>
                      <a:round/>
                      <a:headEnd type="none" w="med" len="med"/>
                      <a:tailEnd type="none" w="med" len="med"/>
                    </a:lnR>
                    <a:lnT w="12697" cap="flat" cmpd="sng" algn="ctr">
                      <a:solidFill>
                        <a:srgbClr val="FFFFFF"/>
                      </a:solidFill>
                      <a:prstDash val="solid"/>
                      <a:round/>
                      <a:headEnd type="none" w="med" len="med"/>
                      <a:tailEnd type="none" w="med" len="med"/>
                    </a:lnT>
                    <a:lnB w="12697" cap="flat" cmpd="sng" algn="ctr">
                      <a:solidFill>
                        <a:srgbClr val="FFFFFF"/>
                      </a:solidFill>
                      <a:prstDash val="solid"/>
                      <a:round/>
                      <a:headEnd type="none" w="med" len="med"/>
                      <a:tailEnd type="none" w="med" len="med"/>
                    </a:lnB>
                    <a:solidFill>
                      <a:srgbClr val="E8ECF4"/>
                    </a:solidFill>
                  </a:tcPr>
                </a:tc>
                <a:extLst>
                  <a:ext uri="{0D108BD9-81ED-4DB2-BD59-A6C34878D82A}">
                    <a16:rowId xmlns:a16="http://schemas.microsoft.com/office/drawing/2014/main" val="593187325"/>
                  </a:ext>
                </a:extLst>
              </a:tr>
              <a:tr h="540272">
                <a:tc>
                  <a:txBody>
                    <a:bodyPr/>
                    <a:lstStyle/>
                    <a:p>
                      <a:pPr algn="just" rtl="0" fontAlgn="t">
                        <a:spcBef>
                          <a:spcPts val="0"/>
                        </a:spcBef>
                        <a:spcAft>
                          <a:spcPts val="0"/>
                        </a:spcAft>
                      </a:pPr>
                      <a:r>
                        <a:rPr lang="es-ES" sz="700" b="1" i="0" u="none" strike="noStrike">
                          <a:solidFill>
                            <a:srgbClr val="FFFFFF"/>
                          </a:solidFill>
                          <a:effectLst/>
                          <a:latin typeface="Calibri" panose="020F0502020204030204" pitchFamily="34" charset="0"/>
                        </a:rPr>
                        <a:t>RF03</a:t>
                      </a:r>
                      <a:endParaRPr lang="es-ES" sz="1000">
                        <a:effectLst/>
                      </a:endParaRPr>
                    </a:p>
                  </a:txBody>
                  <a:tcPr marL="26037" marR="26037" marT="24996" marB="24996">
                    <a:lnL w="12697" cap="flat" cmpd="sng" algn="ctr">
                      <a:solidFill>
                        <a:srgbClr val="FFFFFF"/>
                      </a:solidFill>
                      <a:prstDash val="solid"/>
                      <a:round/>
                      <a:headEnd type="none" w="med" len="med"/>
                      <a:tailEnd type="none" w="med" len="med"/>
                    </a:lnL>
                    <a:lnR w="12697" cap="flat" cmpd="sng" algn="ctr">
                      <a:solidFill>
                        <a:srgbClr val="FFFFFF"/>
                      </a:solidFill>
                      <a:prstDash val="solid"/>
                      <a:round/>
                      <a:headEnd type="none" w="med" len="med"/>
                      <a:tailEnd type="none" w="med" len="med"/>
                    </a:lnR>
                    <a:lnT w="12697" cap="flat" cmpd="sng" algn="ctr">
                      <a:solidFill>
                        <a:srgbClr val="FFFFFF"/>
                      </a:solidFill>
                      <a:prstDash val="solid"/>
                      <a:round/>
                      <a:headEnd type="none" w="med" len="med"/>
                      <a:tailEnd type="none" w="med" len="med"/>
                    </a:lnT>
                    <a:lnB w="12697" cap="flat" cmpd="sng" algn="ctr">
                      <a:solidFill>
                        <a:srgbClr val="FFFFFF"/>
                      </a:solidFill>
                      <a:prstDash val="solid"/>
                      <a:round/>
                      <a:headEnd type="none" w="med" len="med"/>
                      <a:tailEnd type="none" w="med" len="med"/>
                    </a:lnB>
                    <a:solidFill>
                      <a:srgbClr val="4F81BD"/>
                    </a:solidFill>
                  </a:tcPr>
                </a:tc>
                <a:tc>
                  <a:txBody>
                    <a:bodyPr/>
                    <a:lstStyle/>
                    <a:p>
                      <a:pPr algn="just" rtl="0" fontAlgn="t">
                        <a:spcBef>
                          <a:spcPts val="0"/>
                        </a:spcBef>
                        <a:spcAft>
                          <a:spcPts val="0"/>
                        </a:spcAft>
                      </a:pPr>
                      <a:r>
                        <a:rPr lang="es-ES" sz="700" b="0" i="0" u="none" strike="noStrike">
                          <a:solidFill>
                            <a:srgbClr val="000000"/>
                          </a:solidFill>
                          <a:effectLst/>
                          <a:latin typeface="Calibri" panose="020F0502020204030204" pitchFamily="34" charset="0"/>
                        </a:rPr>
                        <a:t>Se deberán poder mostrar dependencias y relaciones entre los datos de forma clara.</a:t>
                      </a:r>
                      <a:endParaRPr lang="es-ES" sz="1000">
                        <a:effectLst/>
                      </a:endParaRPr>
                    </a:p>
                  </a:txBody>
                  <a:tcPr marL="26037" marR="26037" marT="24996" marB="24996">
                    <a:lnL w="12697" cap="flat" cmpd="sng" algn="ctr">
                      <a:solidFill>
                        <a:srgbClr val="FFFFFF"/>
                      </a:solidFill>
                      <a:prstDash val="solid"/>
                      <a:round/>
                      <a:headEnd type="none" w="med" len="med"/>
                      <a:tailEnd type="none" w="med" len="med"/>
                    </a:lnL>
                    <a:lnR w="12697" cap="flat" cmpd="sng" algn="ctr">
                      <a:solidFill>
                        <a:srgbClr val="FFFFFF"/>
                      </a:solidFill>
                      <a:prstDash val="solid"/>
                      <a:round/>
                      <a:headEnd type="none" w="med" len="med"/>
                      <a:tailEnd type="none" w="med" len="med"/>
                    </a:lnR>
                    <a:lnT w="12697" cap="flat" cmpd="sng" algn="ctr">
                      <a:solidFill>
                        <a:srgbClr val="FFFFFF"/>
                      </a:solidFill>
                      <a:prstDash val="solid"/>
                      <a:round/>
                      <a:headEnd type="none" w="med" len="med"/>
                      <a:tailEnd type="none" w="med" len="med"/>
                    </a:lnT>
                    <a:lnB w="12697" cap="flat" cmpd="sng" algn="ctr">
                      <a:solidFill>
                        <a:srgbClr val="FFFFFF"/>
                      </a:solidFill>
                      <a:prstDash val="solid"/>
                      <a:round/>
                      <a:headEnd type="none" w="med" len="med"/>
                      <a:tailEnd type="none" w="med" len="med"/>
                    </a:lnB>
                    <a:solidFill>
                      <a:srgbClr val="CFD7E7"/>
                    </a:solidFill>
                  </a:tcPr>
                </a:tc>
                <a:tc>
                  <a:txBody>
                    <a:bodyPr/>
                    <a:lstStyle/>
                    <a:p>
                      <a:pPr algn="ctr" rtl="0" fontAlgn="t">
                        <a:spcBef>
                          <a:spcPts val="0"/>
                        </a:spcBef>
                        <a:spcAft>
                          <a:spcPts val="0"/>
                        </a:spcAft>
                      </a:pPr>
                      <a:r>
                        <a:rPr lang="es-ES" sz="700" b="0" i="0" u="none" strike="noStrike">
                          <a:solidFill>
                            <a:srgbClr val="000000"/>
                          </a:solidFill>
                          <a:effectLst/>
                          <a:latin typeface="Calibri" panose="020F0502020204030204" pitchFamily="34" charset="0"/>
                        </a:rPr>
                        <a:t>√</a:t>
                      </a:r>
                      <a:endParaRPr lang="es-ES" sz="1000">
                        <a:effectLst/>
                      </a:endParaRPr>
                    </a:p>
                  </a:txBody>
                  <a:tcPr marL="26037" marR="26037" marT="24996" marB="24996">
                    <a:lnL w="12697" cap="flat" cmpd="sng" algn="ctr">
                      <a:solidFill>
                        <a:srgbClr val="FFFFFF"/>
                      </a:solidFill>
                      <a:prstDash val="solid"/>
                      <a:round/>
                      <a:headEnd type="none" w="med" len="med"/>
                      <a:tailEnd type="none" w="med" len="med"/>
                    </a:lnL>
                    <a:lnR w="12697" cap="flat" cmpd="sng" algn="ctr">
                      <a:solidFill>
                        <a:srgbClr val="FFFFFF"/>
                      </a:solidFill>
                      <a:prstDash val="solid"/>
                      <a:round/>
                      <a:headEnd type="none" w="med" len="med"/>
                      <a:tailEnd type="none" w="med" len="med"/>
                    </a:lnR>
                    <a:lnT w="12697" cap="flat" cmpd="sng" algn="ctr">
                      <a:solidFill>
                        <a:srgbClr val="FFFFFF"/>
                      </a:solidFill>
                      <a:prstDash val="solid"/>
                      <a:round/>
                      <a:headEnd type="none" w="med" len="med"/>
                      <a:tailEnd type="none" w="med" len="med"/>
                    </a:lnT>
                    <a:lnB w="12697" cap="flat" cmpd="sng" algn="ctr">
                      <a:solidFill>
                        <a:srgbClr val="FFFFFF"/>
                      </a:solidFill>
                      <a:prstDash val="solid"/>
                      <a:round/>
                      <a:headEnd type="none" w="med" len="med"/>
                      <a:tailEnd type="none" w="med" len="med"/>
                    </a:lnB>
                    <a:solidFill>
                      <a:srgbClr val="CFD7E7"/>
                    </a:solidFill>
                  </a:tcPr>
                </a:tc>
                <a:tc>
                  <a:txBody>
                    <a:bodyPr/>
                    <a:lstStyle/>
                    <a:p>
                      <a:pPr algn="just" rtl="0" fontAlgn="t">
                        <a:spcBef>
                          <a:spcPts val="0"/>
                        </a:spcBef>
                        <a:spcAft>
                          <a:spcPts val="0"/>
                        </a:spcAft>
                      </a:pPr>
                      <a:r>
                        <a:rPr lang="es-ES" sz="700" b="0" i="0" u="none" strike="noStrike">
                          <a:solidFill>
                            <a:srgbClr val="000000"/>
                          </a:solidFill>
                          <a:effectLst/>
                          <a:latin typeface="Calibri" panose="020F0502020204030204" pitchFamily="34" charset="0"/>
                        </a:rPr>
                        <a:t>Se aprecia la relación entre datos perfectamente</a:t>
                      </a:r>
                      <a:endParaRPr lang="es-ES" sz="1000">
                        <a:effectLst/>
                      </a:endParaRPr>
                    </a:p>
                  </a:txBody>
                  <a:tcPr marL="26037" marR="26037" marT="24996" marB="24996">
                    <a:lnL w="12697" cap="flat" cmpd="sng" algn="ctr">
                      <a:solidFill>
                        <a:srgbClr val="FFFFFF"/>
                      </a:solidFill>
                      <a:prstDash val="solid"/>
                      <a:round/>
                      <a:headEnd type="none" w="med" len="med"/>
                      <a:tailEnd type="none" w="med" len="med"/>
                    </a:lnL>
                    <a:lnR w="12697" cap="flat" cmpd="sng" algn="ctr">
                      <a:solidFill>
                        <a:srgbClr val="FFFFFF"/>
                      </a:solidFill>
                      <a:prstDash val="solid"/>
                      <a:round/>
                      <a:headEnd type="none" w="med" len="med"/>
                      <a:tailEnd type="none" w="med" len="med"/>
                    </a:lnR>
                    <a:lnT w="12697" cap="flat" cmpd="sng" algn="ctr">
                      <a:solidFill>
                        <a:srgbClr val="FFFFFF"/>
                      </a:solidFill>
                      <a:prstDash val="solid"/>
                      <a:round/>
                      <a:headEnd type="none" w="med" len="med"/>
                      <a:tailEnd type="none" w="med" len="med"/>
                    </a:lnT>
                    <a:lnB w="12697" cap="flat" cmpd="sng" algn="ctr">
                      <a:solidFill>
                        <a:srgbClr val="FFFFFF"/>
                      </a:solidFill>
                      <a:prstDash val="solid"/>
                      <a:round/>
                      <a:headEnd type="none" w="med" len="med"/>
                      <a:tailEnd type="none" w="med" len="med"/>
                    </a:lnB>
                    <a:solidFill>
                      <a:srgbClr val="CFD7E7"/>
                    </a:solidFill>
                  </a:tcPr>
                </a:tc>
                <a:extLst>
                  <a:ext uri="{0D108BD9-81ED-4DB2-BD59-A6C34878D82A}">
                    <a16:rowId xmlns:a16="http://schemas.microsoft.com/office/drawing/2014/main" val="3570887348"/>
                  </a:ext>
                </a:extLst>
              </a:tr>
              <a:tr h="228752">
                <a:tc>
                  <a:txBody>
                    <a:bodyPr/>
                    <a:lstStyle/>
                    <a:p>
                      <a:pPr algn="just" rtl="0" fontAlgn="t">
                        <a:spcBef>
                          <a:spcPts val="0"/>
                        </a:spcBef>
                        <a:spcAft>
                          <a:spcPts val="0"/>
                        </a:spcAft>
                      </a:pPr>
                      <a:r>
                        <a:rPr lang="es-ES" sz="700" b="1" i="0" u="none" strike="noStrike">
                          <a:solidFill>
                            <a:srgbClr val="FFFFFF"/>
                          </a:solidFill>
                          <a:effectLst/>
                          <a:latin typeface="Calibri" panose="020F0502020204030204" pitchFamily="34" charset="0"/>
                        </a:rPr>
                        <a:t>RF04</a:t>
                      </a:r>
                      <a:endParaRPr lang="es-ES" sz="1000">
                        <a:effectLst/>
                      </a:endParaRPr>
                    </a:p>
                  </a:txBody>
                  <a:tcPr marL="26037" marR="26037" marT="24996" marB="24996">
                    <a:lnL w="12697" cap="flat" cmpd="sng" algn="ctr">
                      <a:solidFill>
                        <a:srgbClr val="FFFFFF"/>
                      </a:solidFill>
                      <a:prstDash val="solid"/>
                      <a:round/>
                      <a:headEnd type="none" w="med" len="med"/>
                      <a:tailEnd type="none" w="med" len="med"/>
                    </a:lnL>
                    <a:lnR w="12697" cap="flat" cmpd="sng" algn="ctr">
                      <a:solidFill>
                        <a:srgbClr val="FFFFFF"/>
                      </a:solidFill>
                      <a:prstDash val="solid"/>
                      <a:round/>
                      <a:headEnd type="none" w="med" len="med"/>
                      <a:tailEnd type="none" w="med" len="med"/>
                    </a:lnR>
                    <a:lnT w="12697" cap="flat" cmpd="sng" algn="ctr">
                      <a:solidFill>
                        <a:srgbClr val="FFFFFF"/>
                      </a:solidFill>
                      <a:prstDash val="solid"/>
                      <a:round/>
                      <a:headEnd type="none" w="med" len="med"/>
                      <a:tailEnd type="none" w="med" len="med"/>
                    </a:lnT>
                    <a:lnB w="12697" cap="flat" cmpd="sng" algn="ctr">
                      <a:solidFill>
                        <a:srgbClr val="FFFFFF"/>
                      </a:solidFill>
                      <a:prstDash val="solid"/>
                      <a:round/>
                      <a:headEnd type="none" w="med" len="med"/>
                      <a:tailEnd type="none" w="med" len="med"/>
                    </a:lnB>
                    <a:solidFill>
                      <a:srgbClr val="4F81BD"/>
                    </a:solidFill>
                  </a:tcPr>
                </a:tc>
                <a:tc>
                  <a:txBody>
                    <a:bodyPr/>
                    <a:lstStyle/>
                    <a:p>
                      <a:pPr algn="just" rtl="0" fontAlgn="t">
                        <a:spcBef>
                          <a:spcPts val="0"/>
                        </a:spcBef>
                        <a:spcAft>
                          <a:spcPts val="0"/>
                        </a:spcAft>
                      </a:pPr>
                      <a:r>
                        <a:rPr lang="es-ES" sz="700" b="0" i="0" u="none" strike="noStrike">
                          <a:solidFill>
                            <a:srgbClr val="000000"/>
                          </a:solidFill>
                          <a:effectLst/>
                          <a:latin typeface="Calibri" panose="020F0502020204030204" pitchFamily="34" charset="0"/>
                        </a:rPr>
                        <a:t>Se permitirá hacer zoom.</a:t>
                      </a:r>
                      <a:endParaRPr lang="es-ES" sz="1000">
                        <a:effectLst/>
                      </a:endParaRPr>
                    </a:p>
                  </a:txBody>
                  <a:tcPr marL="26037" marR="26037" marT="24996" marB="24996">
                    <a:lnL w="12697" cap="flat" cmpd="sng" algn="ctr">
                      <a:solidFill>
                        <a:srgbClr val="FFFFFF"/>
                      </a:solidFill>
                      <a:prstDash val="solid"/>
                      <a:round/>
                      <a:headEnd type="none" w="med" len="med"/>
                      <a:tailEnd type="none" w="med" len="med"/>
                    </a:lnL>
                    <a:lnR w="12697" cap="flat" cmpd="sng" algn="ctr">
                      <a:solidFill>
                        <a:srgbClr val="FFFFFF"/>
                      </a:solidFill>
                      <a:prstDash val="solid"/>
                      <a:round/>
                      <a:headEnd type="none" w="med" len="med"/>
                      <a:tailEnd type="none" w="med" len="med"/>
                    </a:lnR>
                    <a:lnT w="12697" cap="flat" cmpd="sng" algn="ctr">
                      <a:solidFill>
                        <a:srgbClr val="FFFFFF"/>
                      </a:solidFill>
                      <a:prstDash val="solid"/>
                      <a:round/>
                      <a:headEnd type="none" w="med" len="med"/>
                      <a:tailEnd type="none" w="med" len="med"/>
                    </a:lnT>
                    <a:lnB w="12697" cap="flat" cmpd="sng" algn="ctr">
                      <a:solidFill>
                        <a:srgbClr val="FFFFFF"/>
                      </a:solidFill>
                      <a:prstDash val="solid"/>
                      <a:round/>
                      <a:headEnd type="none" w="med" len="med"/>
                      <a:tailEnd type="none" w="med" len="med"/>
                    </a:lnB>
                    <a:solidFill>
                      <a:srgbClr val="E8ECF4"/>
                    </a:solidFill>
                  </a:tcPr>
                </a:tc>
                <a:tc>
                  <a:txBody>
                    <a:bodyPr/>
                    <a:lstStyle/>
                    <a:p>
                      <a:pPr algn="ctr" rtl="0" fontAlgn="t">
                        <a:spcBef>
                          <a:spcPts val="0"/>
                        </a:spcBef>
                        <a:spcAft>
                          <a:spcPts val="0"/>
                        </a:spcAft>
                      </a:pPr>
                      <a:r>
                        <a:rPr lang="es-ES" sz="700" b="0" i="0" u="none" strike="noStrike">
                          <a:solidFill>
                            <a:srgbClr val="000000"/>
                          </a:solidFill>
                          <a:effectLst/>
                          <a:latin typeface="Calibri" panose="020F0502020204030204" pitchFamily="34" charset="0"/>
                        </a:rPr>
                        <a:t>√</a:t>
                      </a:r>
                      <a:endParaRPr lang="es-ES" sz="1000">
                        <a:effectLst/>
                      </a:endParaRPr>
                    </a:p>
                  </a:txBody>
                  <a:tcPr marL="26037" marR="26037" marT="24996" marB="24996">
                    <a:lnL w="12697" cap="flat" cmpd="sng" algn="ctr">
                      <a:solidFill>
                        <a:srgbClr val="FFFFFF"/>
                      </a:solidFill>
                      <a:prstDash val="solid"/>
                      <a:round/>
                      <a:headEnd type="none" w="med" len="med"/>
                      <a:tailEnd type="none" w="med" len="med"/>
                    </a:lnL>
                    <a:lnR w="12697" cap="flat" cmpd="sng" algn="ctr">
                      <a:solidFill>
                        <a:srgbClr val="FFFFFF"/>
                      </a:solidFill>
                      <a:prstDash val="solid"/>
                      <a:round/>
                      <a:headEnd type="none" w="med" len="med"/>
                      <a:tailEnd type="none" w="med" len="med"/>
                    </a:lnR>
                    <a:lnT w="12697" cap="flat" cmpd="sng" algn="ctr">
                      <a:solidFill>
                        <a:srgbClr val="FFFFFF"/>
                      </a:solidFill>
                      <a:prstDash val="solid"/>
                      <a:round/>
                      <a:headEnd type="none" w="med" len="med"/>
                      <a:tailEnd type="none" w="med" len="med"/>
                    </a:lnT>
                    <a:lnB w="12697" cap="flat" cmpd="sng" algn="ctr">
                      <a:solidFill>
                        <a:srgbClr val="FFFFFF"/>
                      </a:solidFill>
                      <a:prstDash val="solid"/>
                      <a:round/>
                      <a:headEnd type="none" w="med" len="med"/>
                      <a:tailEnd type="none" w="med" len="med"/>
                    </a:lnB>
                    <a:solidFill>
                      <a:srgbClr val="E8ECF4"/>
                    </a:solidFill>
                  </a:tcPr>
                </a:tc>
                <a:tc>
                  <a:txBody>
                    <a:bodyPr/>
                    <a:lstStyle/>
                    <a:p>
                      <a:pPr algn="just" rtl="0" fontAlgn="t">
                        <a:spcBef>
                          <a:spcPts val="0"/>
                        </a:spcBef>
                        <a:spcAft>
                          <a:spcPts val="0"/>
                        </a:spcAft>
                      </a:pPr>
                      <a:r>
                        <a:rPr lang="es-ES" sz="700" b="0" i="0" u="none" strike="noStrike">
                          <a:solidFill>
                            <a:srgbClr val="000000"/>
                          </a:solidFill>
                          <a:effectLst/>
                          <a:latin typeface="Calibri" panose="020F0502020204030204" pitchFamily="34" charset="0"/>
                        </a:rPr>
                        <a:t>Google Chrome permite hacer zoom</a:t>
                      </a:r>
                      <a:endParaRPr lang="es-ES" sz="1000">
                        <a:effectLst/>
                      </a:endParaRPr>
                    </a:p>
                  </a:txBody>
                  <a:tcPr marL="26037" marR="26037" marT="24996" marB="24996">
                    <a:lnL w="12697" cap="flat" cmpd="sng" algn="ctr">
                      <a:solidFill>
                        <a:srgbClr val="FFFFFF"/>
                      </a:solidFill>
                      <a:prstDash val="solid"/>
                      <a:round/>
                      <a:headEnd type="none" w="med" len="med"/>
                      <a:tailEnd type="none" w="med" len="med"/>
                    </a:lnL>
                    <a:lnR w="12697" cap="flat" cmpd="sng" algn="ctr">
                      <a:solidFill>
                        <a:srgbClr val="FFFFFF"/>
                      </a:solidFill>
                      <a:prstDash val="solid"/>
                      <a:round/>
                      <a:headEnd type="none" w="med" len="med"/>
                      <a:tailEnd type="none" w="med" len="med"/>
                    </a:lnR>
                    <a:lnT w="12697" cap="flat" cmpd="sng" algn="ctr">
                      <a:solidFill>
                        <a:srgbClr val="FFFFFF"/>
                      </a:solidFill>
                      <a:prstDash val="solid"/>
                      <a:round/>
                      <a:headEnd type="none" w="med" len="med"/>
                      <a:tailEnd type="none" w="med" len="med"/>
                    </a:lnT>
                    <a:lnB w="12697" cap="flat" cmpd="sng" algn="ctr">
                      <a:solidFill>
                        <a:srgbClr val="FFFFFF"/>
                      </a:solidFill>
                      <a:prstDash val="solid"/>
                      <a:round/>
                      <a:headEnd type="none" w="med" len="med"/>
                      <a:tailEnd type="none" w="med" len="med"/>
                    </a:lnB>
                    <a:solidFill>
                      <a:srgbClr val="E8ECF4"/>
                    </a:solidFill>
                  </a:tcPr>
                </a:tc>
                <a:extLst>
                  <a:ext uri="{0D108BD9-81ED-4DB2-BD59-A6C34878D82A}">
                    <a16:rowId xmlns:a16="http://schemas.microsoft.com/office/drawing/2014/main" val="968845915"/>
                  </a:ext>
                </a:extLst>
              </a:tr>
              <a:tr h="540272">
                <a:tc>
                  <a:txBody>
                    <a:bodyPr/>
                    <a:lstStyle/>
                    <a:p>
                      <a:pPr algn="just" rtl="0" fontAlgn="t">
                        <a:spcBef>
                          <a:spcPts val="0"/>
                        </a:spcBef>
                        <a:spcAft>
                          <a:spcPts val="0"/>
                        </a:spcAft>
                      </a:pPr>
                      <a:r>
                        <a:rPr lang="es-ES" sz="700" b="1" i="0" u="none" strike="noStrike">
                          <a:solidFill>
                            <a:srgbClr val="FFFFFF"/>
                          </a:solidFill>
                          <a:effectLst/>
                          <a:latin typeface="Calibri" panose="020F0502020204030204" pitchFamily="34" charset="0"/>
                        </a:rPr>
                        <a:t>RF05</a:t>
                      </a:r>
                      <a:endParaRPr lang="es-ES" sz="1000">
                        <a:effectLst/>
                      </a:endParaRPr>
                    </a:p>
                  </a:txBody>
                  <a:tcPr marL="26037" marR="26037" marT="24996" marB="24996">
                    <a:lnL w="12697" cap="flat" cmpd="sng" algn="ctr">
                      <a:solidFill>
                        <a:srgbClr val="FFFFFF"/>
                      </a:solidFill>
                      <a:prstDash val="solid"/>
                      <a:round/>
                      <a:headEnd type="none" w="med" len="med"/>
                      <a:tailEnd type="none" w="med" len="med"/>
                    </a:lnL>
                    <a:lnR w="12697" cap="flat" cmpd="sng" algn="ctr">
                      <a:solidFill>
                        <a:srgbClr val="FFFFFF"/>
                      </a:solidFill>
                      <a:prstDash val="solid"/>
                      <a:round/>
                      <a:headEnd type="none" w="med" len="med"/>
                      <a:tailEnd type="none" w="med" len="med"/>
                    </a:lnR>
                    <a:lnT w="12697" cap="flat" cmpd="sng" algn="ctr">
                      <a:solidFill>
                        <a:srgbClr val="FFFFFF"/>
                      </a:solidFill>
                      <a:prstDash val="solid"/>
                      <a:round/>
                      <a:headEnd type="none" w="med" len="med"/>
                      <a:tailEnd type="none" w="med" len="med"/>
                    </a:lnT>
                    <a:lnB w="12697" cap="flat" cmpd="sng" algn="ctr">
                      <a:solidFill>
                        <a:srgbClr val="FFFFFF"/>
                      </a:solidFill>
                      <a:prstDash val="solid"/>
                      <a:round/>
                      <a:headEnd type="none" w="med" len="med"/>
                      <a:tailEnd type="none" w="med" len="med"/>
                    </a:lnB>
                    <a:solidFill>
                      <a:srgbClr val="4F81BD"/>
                    </a:solidFill>
                  </a:tcPr>
                </a:tc>
                <a:tc>
                  <a:txBody>
                    <a:bodyPr/>
                    <a:lstStyle/>
                    <a:p>
                      <a:pPr algn="just" rtl="0" fontAlgn="t">
                        <a:spcBef>
                          <a:spcPts val="0"/>
                        </a:spcBef>
                        <a:spcAft>
                          <a:spcPts val="0"/>
                        </a:spcAft>
                      </a:pPr>
                      <a:r>
                        <a:rPr lang="es-ES" sz="700" b="0" i="0" u="none" strike="noStrike">
                          <a:solidFill>
                            <a:srgbClr val="000000"/>
                          </a:solidFill>
                          <a:effectLst/>
                          <a:latin typeface="Calibri" panose="020F0502020204030204" pitchFamily="34" charset="0"/>
                        </a:rPr>
                        <a:t>Se mostrará información adicional al pasar el ratón por encima de elementos.</a:t>
                      </a:r>
                      <a:endParaRPr lang="es-ES" sz="1000">
                        <a:effectLst/>
                      </a:endParaRPr>
                    </a:p>
                  </a:txBody>
                  <a:tcPr marL="26037" marR="26037" marT="24996" marB="24996">
                    <a:lnL w="12697" cap="flat" cmpd="sng" algn="ctr">
                      <a:solidFill>
                        <a:srgbClr val="FFFFFF"/>
                      </a:solidFill>
                      <a:prstDash val="solid"/>
                      <a:round/>
                      <a:headEnd type="none" w="med" len="med"/>
                      <a:tailEnd type="none" w="med" len="med"/>
                    </a:lnL>
                    <a:lnR w="12697" cap="flat" cmpd="sng" algn="ctr">
                      <a:solidFill>
                        <a:srgbClr val="FFFFFF"/>
                      </a:solidFill>
                      <a:prstDash val="solid"/>
                      <a:round/>
                      <a:headEnd type="none" w="med" len="med"/>
                      <a:tailEnd type="none" w="med" len="med"/>
                    </a:lnR>
                    <a:lnT w="12697" cap="flat" cmpd="sng" algn="ctr">
                      <a:solidFill>
                        <a:srgbClr val="FFFFFF"/>
                      </a:solidFill>
                      <a:prstDash val="solid"/>
                      <a:round/>
                      <a:headEnd type="none" w="med" len="med"/>
                      <a:tailEnd type="none" w="med" len="med"/>
                    </a:lnT>
                    <a:lnB w="12697" cap="flat" cmpd="sng" algn="ctr">
                      <a:solidFill>
                        <a:srgbClr val="FFFFFF"/>
                      </a:solidFill>
                      <a:prstDash val="solid"/>
                      <a:round/>
                      <a:headEnd type="none" w="med" len="med"/>
                      <a:tailEnd type="none" w="med" len="med"/>
                    </a:lnB>
                    <a:solidFill>
                      <a:srgbClr val="CFD7E7"/>
                    </a:solidFill>
                  </a:tcPr>
                </a:tc>
                <a:tc>
                  <a:txBody>
                    <a:bodyPr/>
                    <a:lstStyle/>
                    <a:p>
                      <a:pPr algn="ctr" rtl="0" fontAlgn="t">
                        <a:spcBef>
                          <a:spcPts val="0"/>
                        </a:spcBef>
                        <a:spcAft>
                          <a:spcPts val="0"/>
                        </a:spcAft>
                      </a:pPr>
                      <a:r>
                        <a:rPr lang="es-ES" sz="700" b="0" i="0" u="none" strike="noStrike">
                          <a:solidFill>
                            <a:srgbClr val="000000"/>
                          </a:solidFill>
                          <a:effectLst/>
                          <a:latin typeface="Calibri" panose="020F0502020204030204" pitchFamily="34" charset="0"/>
                        </a:rPr>
                        <a:t>√</a:t>
                      </a:r>
                      <a:endParaRPr lang="es-ES" sz="1000">
                        <a:effectLst/>
                      </a:endParaRPr>
                    </a:p>
                  </a:txBody>
                  <a:tcPr marL="26037" marR="26037" marT="24996" marB="24996">
                    <a:lnL w="12697" cap="flat" cmpd="sng" algn="ctr">
                      <a:solidFill>
                        <a:srgbClr val="FFFFFF"/>
                      </a:solidFill>
                      <a:prstDash val="solid"/>
                      <a:round/>
                      <a:headEnd type="none" w="med" len="med"/>
                      <a:tailEnd type="none" w="med" len="med"/>
                    </a:lnL>
                    <a:lnR w="12697" cap="flat" cmpd="sng" algn="ctr">
                      <a:solidFill>
                        <a:srgbClr val="FFFFFF"/>
                      </a:solidFill>
                      <a:prstDash val="solid"/>
                      <a:round/>
                      <a:headEnd type="none" w="med" len="med"/>
                      <a:tailEnd type="none" w="med" len="med"/>
                    </a:lnR>
                    <a:lnT w="12697" cap="flat" cmpd="sng" algn="ctr">
                      <a:solidFill>
                        <a:srgbClr val="FFFFFF"/>
                      </a:solidFill>
                      <a:prstDash val="solid"/>
                      <a:round/>
                      <a:headEnd type="none" w="med" len="med"/>
                      <a:tailEnd type="none" w="med" len="med"/>
                    </a:lnT>
                    <a:lnB w="12697" cap="flat" cmpd="sng" algn="ctr">
                      <a:solidFill>
                        <a:srgbClr val="FFFFFF"/>
                      </a:solidFill>
                      <a:prstDash val="solid"/>
                      <a:round/>
                      <a:headEnd type="none" w="med" len="med"/>
                      <a:tailEnd type="none" w="med" len="med"/>
                    </a:lnB>
                    <a:solidFill>
                      <a:srgbClr val="CFD7E7"/>
                    </a:solidFill>
                  </a:tcPr>
                </a:tc>
                <a:tc>
                  <a:txBody>
                    <a:bodyPr/>
                    <a:lstStyle/>
                    <a:p>
                      <a:pPr fontAlgn="t"/>
                      <a:r>
                        <a:rPr lang="es-ES" sz="1000">
                          <a:effectLst/>
                        </a:rPr>
                        <a:t> </a:t>
                      </a:r>
                    </a:p>
                  </a:txBody>
                  <a:tcPr marL="26037" marR="26037" marT="24996" marB="24996">
                    <a:lnL w="12697" cap="flat" cmpd="sng" algn="ctr">
                      <a:solidFill>
                        <a:srgbClr val="FFFFFF"/>
                      </a:solidFill>
                      <a:prstDash val="solid"/>
                      <a:round/>
                      <a:headEnd type="none" w="med" len="med"/>
                      <a:tailEnd type="none" w="med" len="med"/>
                    </a:lnL>
                    <a:lnR w="12697" cap="flat" cmpd="sng" algn="ctr">
                      <a:solidFill>
                        <a:srgbClr val="FFFFFF"/>
                      </a:solidFill>
                      <a:prstDash val="solid"/>
                      <a:round/>
                      <a:headEnd type="none" w="med" len="med"/>
                      <a:tailEnd type="none" w="med" len="med"/>
                    </a:lnR>
                    <a:lnT w="12697" cap="flat" cmpd="sng" algn="ctr">
                      <a:solidFill>
                        <a:srgbClr val="FFFFFF"/>
                      </a:solidFill>
                      <a:prstDash val="solid"/>
                      <a:round/>
                      <a:headEnd type="none" w="med" len="med"/>
                      <a:tailEnd type="none" w="med" len="med"/>
                    </a:lnT>
                    <a:lnB w="12697" cap="flat" cmpd="sng" algn="ctr">
                      <a:solidFill>
                        <a:srgbClr val="FFFFFF"/>
                      </a:solidFill>
                      <a:prstDash val="solid"/>
                      <a:round/>
                      <a:headEnd type="none" w="med" len="med"/>
                      <a:tailEnd type="none" w="med" len="med"/>
                    </a:lnB>
                    <a:solidFill>
                      <a:srgbClr val="CFD7E7"/>
                    </a:solidFill>
                  </a:tcPr>
                </a:tc>
                <a:extLst>
                  <a:ext uri="{0D108BD9-81ED-4DB2-BD59-A6C34878D82A}">
                    <a16:rowId xmlns:a16="http://schemas.microsoft.com/office/drawing/2014/main" val="4007793775"/>
                  </a:ext>
                </a:extLst>
              </a:tr>
              <a:tr h="540272">
                <a:tc>
                  <a:txBody>
                    <a:bodyPr/>
                    <a:lstStyle/>
                    <a:p>
                      <a:pPr algn="just" rtl="0" fontAlgn="t">
                        <a:spcBef>
                          <a:spcPts val="0"/>
                        </a:spcBef>
                        <a:spcAft>
                          <a:spcPts val="0"/>
                        </a:spcAft>
                      </a:pPr>
                      <a:r>
                        <a:rPr lang="es-ES" sz="700" b="1" i="0" u="none" strike="noStrike">
                          <a:solidFill>
                            <a:srgbClr val="FFFFFF"/>
                          </a:solidFill>
                          <a:effectLst/>
                          <a:latin typeface="Calibri" panose="020F0502020204030204" pitchFamily="34" charset="0"/>
                        </a:rPr>
                        <a:t>RF06</a:t>
                      </a:r>
                      <a:endParaRPr lang="es-ES" sz="1000">
                        <a:effectLst/>
                      </a:endParaRPr>
                    </a:p>
                  </a:txBody>
                  <a:tcPr marL="26037" marR="26037" marT="24996" marB="24996">
                    <a:lnL w="12697" cap="flat" cmpd="sng" algn="ctr">
                      <a:solidFill>
                        <a:srgbClr val="FFFFFF"/>
                      </a:solidFill>
                      <a:prstDash val="solid"/>
                      <a:round/>
                      <a:headEnd type="none" w="med" len="med"/>
                      <a:tailEnd type="none" w="med" len="med"/>
                    </a:lnL>
                    <a:lnR w="12697" cap="flat" cmpd="sng" algn="ctr">
                      <a:solidFill>
                        <a:srgbClr val="FFFFFF"/>
                      </a:solidFill>
                      <a:prstDash val="solid"/>
                      <a:round/>
                      <a:headEnd type="none" w="med" len="med"/>
                      <a:tailEnd type="none" w="med" len="med"/>
                    </a:lnR>
                    <a:lnT w="12697" cap="flat" cmpd="sng" algn="ctr">
                      <a:solidFill>
                        <a:srgbClr val="FFFFFF"/>
                      </a:solidFill>
                      <a:prstDash val="solid"/>
                      <a:round/>
                      <a:headEnd type="none" w="med" len="med"/>
                      <a:tailEnd type="none" w="med" len="med"/>
                    </a:lnT>
                    <a:lnB w="12697" cap="flat" cmpd="sng" algn="ctr">
                      <a:solidFill>
                        <a:srgbClr val="FFFFFF"/>
                      </a:solidFill>
                      <a:prstDash val="solid"/>
                      <a:round/>
                      <a:headEnd type="none" w="med" len="med"/>
                      <a:tailEnd type="none" w="med" len="med"/>
                    </a:lnB>
                    <a:solidFill>
                      <a:srgbClr val="4F81BD"/>
                    </a:solidFill>
                  </a:tcPr>
                </a:tc>
                <a:tc>
                  <a:txBody>
                    <a:bodyPr/>
                    <a:lstStyle/>
                    <a:p>
                      <a:pPr algn="just" rtl="0" fontAlgn="t">
                        <a:spcBef>
                          <a:spcPts val="0"/>
                        </a:spcBef>
                        <a:spcAft>
                          <a:spcPts val="0"/>
                        </a:spcAft>
                      </a:pPr>
                      <a:r>
                        <a:rPr lang="es-ES" sz="700" b="0" i="0" u="none" strike="noStrike">
                          <a:solidFill>
                            <a:srgbClr val="000000"/>
                          </a:solidFill>
                          <a:effectLst/>
                          <a:latin typeface="Calibri" panose="020F0502020204030204" pitchFamily="34" charset="0"/>
                        </a:rPr>
                        <a:t>Implementar checkboxes para filtrar la información se desee mostrar.</a:t>
                      </a:r>
                      <a:endParaRPr lang="es-ES" sz="1000">
                        <a:effectLst/>
                      </a:endParaRPr>
                    </a:p>
                  </a:txBody>
                  <a:tcPr marL="26037" marR="26037" marT="24996" marB="24996">
                    <a:lnL w="12697" cap="flat" cmpd="sng" algn="ctr">
                      <a:solidFill>
                        <a:srgbClr val="FFFFFF"/>
                      </a:solidFill>
                      <a:prstDash val="solid"/>
                      <a:round/>
                      <a:headEnd type="none" w="med" len="med"/>
                      <a:tailEnd type="none" w="med" len="med"/>
                    </a:lnL>
                    <a:lnR w="12697" cap="flat" cmpd="sng" algn="ctr">
                      <a:solidFill>
                        <a:srgbClr val="FFFFFF"/>
                      </a:solidFill>
                      <a:prstDash val="solid"/>
                      <a:round/>
                      <a:headEnd type="none" w="med" len="med"/>
                      <a:tailEnd type="none" w="med" len="med"/>
                    </a:lnR>
                    <a:lnT w="12697" cap="flat" cmpd="sng" algn="ctr">
                      <a:solidFill>
                        <a:srgbClr val="FFFFFF"/>
                      </a:solidFill>
                      <a:prstDash val="solid"/>
                      <a:round/>
                      <a:headEnd type="none" w="med" len="med"/>
                      <a:tailEnd type="none" w="med" len="med"/>
                    </a:lnT>
                    <a:lnB w="12697" cap="flat" cmpd="sng" algn="ctr">
                      <a:solidFill>
                        <a:srgbClr val="FFFFFF"/>
                      </a:solidFill>
                      <a:prstDash val="solid"/>
                      <a:round/>
                      <a:headEnd type="none" w="med" len="med"/>
                      <a:tailEnd type="none" w="med" len="med"/>
                    </a:lnB>
                    <a:solidFill>
                      <a:srgbClr val="E8ECF4"/>
                    </a:solidFill>
                  </a:tcPr>
                </a:tc>
                <a:tc>
                  <a:txBody>
                    <a:bodyPr/>
                    <a:lstStyle/>
                    <a:p>
                      <a:pPr algn="ctr" rtl="0" fontAlgn="t">
                        <a:spcBef>
                          <a:spcPts val="0"/>
                        </a:spcBef>
                        <a:spcAft>
                          <a:spcPts val="0"/>
                        </a:spcAft>
                      </a:pPr>
                      <a:r>
                        <a:rPr lang="es-ES" sz="700" b="0" i="0" u="none" strike="noStrike">
                          <a:solidFill>
                            <a:srgbClr val="000000"/>
                          </a:solidFill>
                          <a:effectLst/>
                          <a:latin typeface="Calibri" panose="020F0502020204030204" pitchFamily="34" charset="0"/>
                        </a:rPr>
                        <a:t>X</a:t>
                      </a:r>
                      <a:endParaRPr lang="es-ES" sz="1000">
                        <a:effectLst/>
                      </a:endParaRPr>
                    </a:p>
                  </a:txBody>
                  <a:tcPr marL="26037" marR="26037" marT="24996" marB="24996">
                    <a:lnL w="12697" cap="flat" cmpd="sng" algn="ctr">
                      <a:solidFill>
                        <a:srgbClr val="FFFFFF"/>
                      </a:solidFill>
                      <a:prstDash val="solid"/>
                      <a:round/>
                      <a:headEnd type="none" w="med" len="med"/>
                      <a:tailEnd type="none" w="med" len="med"/>
                    </a:lnL>
                    <a:lnR w="12697" cap="flat" cmpd="sng" algn="ctr">
                      <a:solidFill>
                        <a:srgbClr val="FFFFFF"/>
                      </a:solidFill>
                      <a:prstDash val="solid"/>
                      <a:round/>
                      <a:headEnd type="none" w="med" len="med"/>
                      <a:tailEnd type="none" w="med" len="med"/>
                    </a:lnR>
                    <a:lnT w="12697" cap="flat" cmpd="sng" algn="ctr">
                      <a:solidFill>
                        <a:srgbClr val="FFFFFF"/>
                      </a:solidFill>
                      <a:prstDash val="solid"/>
                      <a:round/>
                      <a:headEnd type="none" w="med" len="med"/>
                      <a:tailEnd type="none" w="med" len="med"/>
                    </a:lnT>
                    <a:lnB w="12697" cap="flat" cmpd="sng" algn="ctr">
                      <a:solidFill>
                        <a:srgbClr val="FFFFFF"/>
                      </a:solidFill>
                      <a:prstDash val="solid"/>
                      <a:round/>
                      <a:headEnd type="none" w="med" len="med"/>
                      <a:tailEnd type="none" w="med" len="med"/>
                    </a:lnB>
                    <a:solidFill>
                      <a:srgbClr val="E8ECF4"/>
                    </a:solidFill>
                  </a:tcPr>
                </a:tc>
                <a:tc>
                  <a:txBody>
                    <a:bodyPr/>
                    <a:lstStyle/>
                    <a:p>
                      <a:pPr algn="just" rtl="0" fontAlgn="t">
                        <a:spcBef>
                          <a:spcPts val="0"/>
                        </a:spcBef>
                        <a:spcAft>
                          <a:spcPts val="0"/>
                        </a:spcAft>
                      </a:pPr>
                      <a:r>
                        <a:rPr lang="es-ES" sz="700" b="0" i="0" u="none" strike="noStrike">
                          <a:solidFill>
                            <a:srgbClr val="000000"/>
                          </a:solidFill>
                          <a:effectLst/>
                          <a:latin typeface="Calibri" panose="020F0502020204030204" pitchFamily="34" charset="0"/>
                        </a:rPr>
                        <a:t>GoogleVis no permite esto</a:t>
                      </a:r>
                      <a:endParaRPr lang="es-ES" sz="1000">
                        <a:effectLst/>
                      </a:endParaRPr>
                    </a:p>
                  </a:txBody>
                  <a:tcPr marL="26037" marR="26037" marT="24996" marB="24996">
                    <a:lnL w="12697" cap="flat" cmpd="sng" algn="ctr">
                      <a:solidFill>
                        <a:srgbClr val="FFFFFF"/>
                      </a:solidFill>
                      <a:prstDash val="solid"/>
                      <a:round/>
                      <a:headEnd type="none" w="med" len="med"/>
                      <a:tailEnd type="none" w="med" len="med"/>
                    </a:lnL>
                    <a:lnR w="12697" cap="flat" cmpd="sng" algn="ctr">
                      <a:solidFill>
                        <a:srgbClr val="FFFFFF"/>
                      </a:solidFill>
                      <a:prstDash val="solid"/>
                      <a:round/>
                      <a:headEnd type="none" w="med" len="med"/>
                      <a:tailEnd type="none" w="med" len="med"/>
                    </a:lnR>
                    <a:lnT w="12697" cap="flat" cmpd="sng" algn="ctr">
                      <a:solidFill>
                        <a:srgbClr val="FFFFFF"/>
                      </a:solidFill>
                      <a:prstDash val="solid"/>
                      <a:round/>
                      <a:headEnd type="none" w="med" len="med"/>
                      <a:tailEnd type="none" w="med" len="med"/>
                    </a:lnT>
                    <a:lnB w="12697" cap="flat" cmpd="sng" algn="ctr">
                      <a:solidFill>
                        <a:srgbClr val="FFFFFF"/>
                      </a:solidFill>
                      <a:prstDash val="solid"/>
                      <a:round/>
                      <a:headEnd type="none" w="med" len="med"/>
                      <a:tailEnd type="none" w="med" len="med"/>
                    </a:lnB>
                    <a:solidFill>
                      <a:srgbClr val="E8ECF4"/>
                    </a:solidFill>
                  </a:tcPr>
                </a:tc>
                <a:extLst>
                  <a:ext uri="{0D108BD9-81ED-4DB2-BD59-A6C34878D82A}">
                    <a16:rowId xmlns:a16="http://schemas.microsoft.com/office/drawing/2014/main" val="2512393076"/>
                  </a:ext>
                </a:extLst>
              </a:tr>
              <a:tr h="540272">
                <a:tc>
                  <a:txBody>
                    <a:bodyPr/>
                    <a:lstStyle/>
                    <a:p>
                      <a:pPr algn="just" rtl="0" fontAlgn="t">
                        <a:spcBef>
                          <a:spcPts val="0"/>
                        </a:spcBef>
                        <a:spcAft>
                          <a:spcPts val="0"/>
                        </a:spcAft>
                      </a:pPr>
                      <a:r>
                        <a:rPr lang="es-ES" sz="700" b="1" i="0" u="none" strike="noStrike">
                          <a:solidFill>
                            <a:srgbClr val="FFFFFF"/>
                          </a:solidFill>
                          <a:effectLst/>
                          <a:latin typeface="Calibri" panose="020F0502020204030204" pitchFamily="34" charset="0"/>
                        </a:rPr>
                        <a:t>RF07</a:t>
                      </a:r>
                      <a:endParaRPr lang="es-ES" sz="1000">
                        <a:effectLst/>
                      </a:endParaRPr>
                    </a:p>
                  </a:txBody>
                  <a:tcPr marL="26037" marR="26037" marT="24996" marB="24996">
                    <a:lnL w="12697" cap="flat" cmpd="sng" algn="ctr">
                      <a:solidFill>
                        <a:srgbClr val="FFFFFF"/>
                      </a:solidFill>
                      <a:prstDash val="solid"/>
                      <a:round/>
                      <a:headEnd type="none" w="med" len="med"/>
                      <a:tailEnd type="none" w="med" len="med"/>
                    </a:lnL>
                    <a:lnR w="12697" cap="flat" cmpd="sng" algn="ctr">
                      <a:solidFill>
                        <a:srgbClr val="FFFFFF"/>
                      </a:solidFill>
                      <a:prstDash val="solid"/>
                      <a:round/>
                      <a:headEnd type="none" w="med" len="med"/>
                      <a:tailEnd type="none" w="med" len="med"/>
                    </a:lnR>
                    <a:lnT w="12697" cap="flat" cmpd="sng" algn="ctr">
                      <a:solidFill>
                        <a:srgbClr val="FFFFFF"/>
                      </a:solidFill>
                      <a:prstDash val="solid"/>
                      <a:round/>
                      <a:headEnd type="none" w="med" len="med"/>
                      <a:tailEnd type="none" w="med" len="med"/>
                    </a:lnT>
                    <a:lnB w="12697" cap="flat" cmpd="sng" algn="ctr">
                      <a:solidFill>
                        <a:srgbClr val="FFFFFF"/>
                      </a:solidFill>
                      <a:prstDash val="solid"/>
                      <a:round/>
                      <a:headEnd type="none" w="med" len="med"/>
                      <a:tailEnd type="none" w="med" len="med"/>
                    </a:lnB>
                    <a:solidFill>
                      <a:srgbClr val="4F81BD"/>
                    </a:solidFill>
                  </a:tcPr>
                </a:tc>
                <a:tc>
                  <a:txBody>
                    <a:bodyPr/>
                    <a:lstStyle/>
                    <a:p>
                      <a:pPr algn="just" rtl="0" fontAlgn="t">
                        <a:spcBef>
                          <a:spcPts val="0"/>
                        </a:spcBef>
                        <a:spcAft>
                          <a:spcPts val="0"/>
                        </a:spcAft>
                      </a:pPr>
                      <a:r>
                        <a:rPr lang="es-ES" sz="700" b="0" i="0" u="none" strike="noStrike">
                          <a:solidFill>
                            <a:srgbClr val="000000"/>
                          </a:solidFill>
                          <a:effectLst/>
                          <a:latin typeface="Calibri" panose="020F0502020204030204" pitchFamily="34" charset="0"/>
                        </a:rPr>
                        <a:t>Se podrá analizar y mostrar los datos de diferentes maneras, entre ellas en conjuntos.</a:t>
                      </a:r>
                      <a:endParaRPr lang="es-ES" sz="1000">
                        <a:effectLst/>
                      </a:endParaRPr>
                    </a:p>
                  </a:txBody>
                  <a:tcPr marL="26037" marR="26037" marT="24996" marB="24996">
                    <a:lnL w="12697" cap="flat" cmpd="sng" algn="ctr">
                      <a:solidFill>
                        <a:srgbClr val="FFFFFF"/>
                      </a:solidFill>
                      <a:prstDash val="solid"/>
                      <a:round/>
                      <a:headEnd type="none" w="med" len="med"/>
                      <a:tailEnd type="none" w="med" len="med"/>
                    </a:lnL>
                    <a:lnR w="12697" cap="flat" cmpd="sng" algn="ctr">
                      <a:solidFill>
                        <a:srgbClr val="FFFFFF"/>
                      </a:solidFill>
                      <a:prstDash val="solid"/>
                      <a:round/>
                      <a:headEnd type="none" w="med" len="med"/>
                      <a:tailEnd type="none" w="med" len="med"/>
                    </a:lnR>
                    <a:lnT w="12697" cap="flat" cmpd="sng" algn="ctr">
                      <a:solidFill>
                        <a:srgbClr val="FFFFFF"/>
                      </a:solidFill>
                      <a:prstDash val="solid"/>
                      <a:round/>
                      <a:headEnd type="none" w="med" len="med"/>
                      <a:tailEnd type="none" w="med" len="med"/>
                    </a:lnT>
                    <a:lnB w="12697" cap="flat" cmpd="sng" algn="ctr">
                      <a:solidFill>
                        <a:srgbClr val="FFFFFF"/>
                      </a:solidFill>
                      <a:prstDash val="solid"/>
                      <a:round/>
                      <a:headEnd type="none" w="med" len="med"/>
                      <a:tailEnd type="none" w="med" len="med"/>
                    </a:lnB>
                    <a:solidFill>
                      <a:srgbClr val="CFD7E7"/>
                    </a:solidFill>
                  </a:tcPr>
                </a:tc>
                <a:tc>
                  <a:txBody>
                    <a:bodyPr/>
                    <a:lstStyle/>
                    <a:p>
                      <a:pPr algn="ctr" rtl="0" fontAlgn="t">
                        <a:spcBef>
                          <a:spcPts val="0"/>
                        </a:spcBef>
                        <a:spcAft>
                          <a:spcPts val="0"/>
                        </a:spcAft>
                      </a:pPr>
                      <a:r>
                        <a:rPr lang="es-ES" sz="700" b="0" i="0" u="none" strike="noStrike">
                          <a:solidFill>
                            <a:srgbClr val="000000"/>
                          </a:solidFill>
                          <a:effectLst/>
                          <a:latin typeface="Calibri" panose="020F0502020204030204" pitchFamily="34" charset="0"/>
                        </a:rPr>
                        <a:t>√</a:t>
                      </a:r>
                      <a:endParaRPr lang="es-ES" sz="1000">
                        <a:effectLst/>
                      </a:endParaRPr>
                    </a:p>
                  </a:txBody>
                  <a:tcPr marL="26037" marR="26037" marT="24996" marB="24996">
                    <a:lnL w="12697" cap="flat" cmpd="sng" algn="ctr">
                      <a:solidFill>
                        <a:srgbClr val="FFFFFF"/>
                      </a:solidFill>
                      <a:prstDash val="solid"/>
                      <a:round/>
                      <a:headEnd type="none" w="med" len="med"/>
                      <a:tailEnd type="none" w="med" len="med"/>
                    </a:lnL>
                    <a:lnR w="12697" cap="flat" cmpd="sng" algn="ctr">
                      <a:solidFill>
                        <a:srgbClr val="FFFFFF"/>
                      </a:solidFill>
                      <a:prstDash val="solid"/>
                      <a:round/>
                      <a:headEnd type="none" w="med" len="med"/>
                      <a:tailEnd type="none" w="med" len="med"/>
                    </a:lnR>
                    <a:lnT w="12697" cap="flat" cmpd="sng" algn="ctr">
                      <a:solidFill>
                        <a:srgbClr val="FFFFFF"/>
                      </a:solidFill>
                      <a:prstDash val="solid"/>
                      <a:round/>
                      <a:headEnd type="none" w="med" len="med"/>
                      <a:tailEnd type="none" w="med" len="med"/>
                    </a:lnT>
                    <a:lnB w="12697" cap="flat" cmpd="sng" algn="ctr">
                      <a:solidFill>
                        <a:srgbClr val="FFFFFF"/>
                      </a:solidFill>
                      <a:prstDash val="solid"/>
                      <a:round/>
                      <a:headEnd type="none" w="med" len="med"/>
                      <a:tailEnd type="none" w="med" len="med"/>
                    </a:lnB>
                    <a:solidFill>
                      <a:srgbClr val="CFD7E7"/>
                    </a:solidFill>
                  </a:tcPr>
                </a:tc>
                <a:tc>
                  <a:txBody>
                    <a:bodyPr/>
                    <a:lstStyle/>
                    <a:p>
                      <a:pPr algn="just" rtl="0" fontAlgn="t">
                        <a:spcBef>
                          <a:spcPts val="0"/>
                        </a:spcBef>
                        <a:spcAft>
                          <a:spcPts val="0"/>
                        </a:spcAft>
                      </a:pPr>
                      <a:r>
                        <a:rPr lang="es-ES" sz="700" b="0" i="0" u="none" strike="noStrike">
                          <a:solidFill>
                            <a:srgbClr val="000000"/>
                          </a:solidFill>
                          <a:effectLst/>
                          <a:latin typeface="Calibri" panose="020F0502020204030204" pitchFamily="34" charset="0"/>
                        </a:rPr>
                        <a:t>Si, seleccionando los colores de la parte derecha del gráfico</a:t>
                      </a:r>
                      <a:endParaRPr lang="es-ES" sz="1000">
                        <a:effectLst/>
                      </a:endParaRPr>
                    </a:p>
                  </a:txBody>
                  <a:tcPr marL="26037" marR="26037" marT="24996" marB="24996">
                    <a:lnL w="12697" cap="flat" cmpd="sng" algn="ctr">
                      <a:solidFill>
                        <a:srgbClr val="FFFFFF"/>
                      </a:solidFill>
                      <a:prstDash val="solid"/>
                      <a:round/>
                      <a:headEnd type="none" w="med" len="med"/>
                      <a:tailEnd type="none" w="med" len="med"/>
                    </a:lnL>
                    <a:lnR w="12697" cap="flat" cmpd="sng" algn="ctr">
                      <a:solidFill>
                        <a:srgbClr val="FFFFFF"/>
                      </a:solidFill>
                      <a:prstDash val="solid"/>
                      <a:round/>
                      <a:headEnd type="none" w="med" len="med"/>
                      <a:tailEnd type="none" w="med" len="med"/>
                    </a:lnR>
                    <a:lnT w="12697" cap="flat" cmpd="sng" algn="ctr">
                      <a:solidFill>
                        <a:srgbClr val="FFFFFF"/>
                      </a:solidFill>
                      <a:prstDash val="solid"/>
                      <a:round/>
                      <a:headEnd type="none" w="med" len="med"/>
                      <a:tailEnd type="none" w="med" len="med"/>
                    </a:lnT>
                    <a:lnB w="12697" cap="flat" cmpd="sng" algn="ctr">
                      <a:solidFill>
                        <a:srgbClr val="FFFFFF"/>
                      </a:solidFill>
                      <a:prstDash val="solid"/>
                      <a:round/>
                      <a:headEnd type="none" w="med" len="med"/>
                      <a:tailEnd type="none" w="med" len="med"/>
                    </a:lnB>
                    <a:solidFill>
                      <a:srgbClr val="CFD7E7"/>
                    </a:solidFill>
                  </a:tcPr>
                </a:tc>
                <a:extLst>
                  <a:ext uri="{0D108BD9-81ED-4DB2-BD59-A6C34878D82A}">
                    <a16:rowId xmlns:a16="http://schemas.microsoft.com/office/drawing/2014/main" val="3150822918"/>
                  </a:ext>
                </a:extLst>
              </a:tr>
              <a:tr h="540272">
                <a:tc>
                  <a:txBody>
                    <a:bodyPr/>
                    <a:lstStyle/>
                    <a:p>
                      <a:pPr algn="just" rtl="0" fontAlgn="t">
                        <a:spcBef>
                          <a:spcPts val="0"/>
                        </a:spcBef>
                        <a:spcAft>
                          <a:spcPts val="0"/>
                        </a:spcAft>
                      </a:pPr>
                      <a:r>
                        <a:rPr lang="es-ES" sz="700" b="1" i="0" u="none" strike="noStrike">
                          <a:solidFill>
                            <a:srgbClr val="FFFFFF"/>
                          </a:solidFill>
                          <a:effectLst/>
                          <a:latin typeface="Calibri" panose="020F0502020204030204" pitchFamily="34" charset="0"/>
                        </a:rPr>
                        <a:t>RF08</a:t>
                      </a:r>
                      <a:endParaRPr lang="es-ES" sz="1000">
                        <a:effectLst/>
                      </a:endParaRPr>
                    </a:p>
                  </a:txBody>
                  <a:tcPr marL="26037" marR="26037" marT="24996" marB="24996">
                    <a:lnL w="12697" cap="flat" cmpd="sng" algn="ctr">
                      <a:solidFill>
                        <a:srgbClr val="FFFFFF"/>
                      </a:solidFill>
                      <a:prstDash val="solid"/>
                      <a:round/>
                      <a:headEnd type="none" w="med" len="med"/>
                      <a:tailEnd type="none" w="med" len="med"/>
                    </a:lnL>
                    <a:lnR w="12697" cap="flat" cmpd="sng" algn="ctr">
                      <a:solidFill>
                        <a:srgbClr val="FFFFFF"/>
                      </a:solidFill>
                      <a:prstDash val="solid"/>
                      <a:round/>
                      <a:headEnd type="none" w="med" len="med"/>
                      <a:tailEnd type="none" w="med" len="med"/>
                    </a:lnR>
                    <a:lnT w="12697" cap="flat" cmpd="sng" algn="ctr">
                      <a:solidFill>
                        <a:srgbClr val="FFFFFF"/>
                      </a:solidFill>
                      <a:prstDash val="solid"/>
                      <a:round/>
                      <a:headEnd type="none" w="med" len="med"/>
                      <a:tailEnd type="none" w="med" len="med"/>
                    </a:lnT>
                    <a:lnB w="12697" cap="flat" cmpd="sng" algn="ctr">
                      <a:solidFill>
                        <a:srgbClr val="FFFFFF"/>
                      </a:solidFill>
                      <a:prstDash val="solid"/>
                      <a:round/>
                      <a:headEnd type="none" w="med" len="med"/>
                      <a:tailEnd type="none" w="med" len="med"/>
                    </a:lnB>
                    <a:solidFill>
                      <a:srgbClr val="4F81BD"/>
                    </a:solidFill>
                  </a:tcPr>
                </a:tc>
                <a:tc>
                  <a:txBody>
                    <a:bodyPr/>
                    <a:lstStyle/>
                    <a:p>
                      <a:pPr algn="just" rtl="0" fontAlgn="t">
                        <a:spcBef>
                          <a:spcPts val="0"/>
                        </a:spcBef>
                        <a:spcAft>
                          <a:spcPts val="0"/>
                        </a:spcAft>
                      </a:pPr>
                      <a:r>
                        <a:rPr lang="es-ES" sz="700" b="0" i="0" u="none" strike="noStrike">
                          <a:solidFill>
                            <a:srgbClr val="000000"/>
                          </a:solidFill>
                          <a:effectLst/>
                          <a:latin typeface="Calibri" panose="020F0502020204030204" pitchFamily="34" charset="0"/>
                        </a:rPr>
                        <a:t>Se podrá analizar y mostrar los datos de diferentes maneras, entre ellas en clusters.</a:t>
                      </a:r>
                      <a:endParaRPr lang="es-ES" sz="1000">
                        <a:effectLst/>
                      </a:endParaRPr>
                    </a:p>
                  </a:txBody>
                  <a:tcPr marL="26037" marR="26037" marT="24996" marB="24996">
                    <a:lnL w="12697" cap="flat" cmpd="sng" algn="ctr">
                      <a:solidFill>
                        <a:srgbClr val="FFFFFF"/>
                      </a:solidFill>
                      <a:prstDash val="solid"/>
                      <a:round/>
                      <a:headEnd type="none" w="med" len="med"/>
                      <a:tailEnd type="none" w="med" len="med"/>
                    </a:lnL>
                    <a:lnR w="12697" cap="flat" cmpd="sng" algn="ctr">
                      <a:solidFill>
                        <a:srgbClr val="FFFFFF"/>
                      </a:solidFill>
                      <a:prstDash val="solid"/>
                      <a:round/>
                      <a:headEnd type="none" w="med" len="med"/>
                      <a:tailEnd type="none" w="med" len="med"/>
                    </a:lnR>
                    <a:lnT w="12697" cap="flat" cmpd="sng" algn="ctr">
                      <a:solidFill>
                        <a:srgbClr val="FFFFFF"/>
                      </a:solidFill>
                      <a:prstDash val="solid"/>
                      <a:round/>
                      <a:headEnd type="none" w="med" len="med"/>
                      <a:tailEnd type="none" w="med" len="med"/>
                    </a:lnT>
                    <a:lnB w="12697" cap="flat" cmpd="sng" algn="ctr">
                      <a:solidFill>
                        <a:srgbClr val="FFFFFF"/>
                      </a:solidFill>
                      <a:prstDash val="solid"/>
                      <a:round/>
                      <a:headEnd type="none" w="med" len="med"/>
                      <a:tailEnd type="none" w="med" len="med"/>
                    </a:lnB>
                    <a:solidFill>
                      <a:srgbClr val="E8ECF4"/>
                    </a:solidFill>
                  </a:tcPr>
                </a:tc>
                <a:tc>
                  <a:txBody>
                    <a:bodyPr/>
                    <a:lstStyle/>
                    <a:p>
                      <a:pPr algn="ctr" rtl="0" fontAlgn="t">
                        <a:spcBef>
                          <a:spcPts val="0"/>
                        </a:spcBef>
                        <a:spcAft>
                          <a:spcPts val="0"/>
                        </a:spcAft>
                      </a:pPr>
                      <a:r>
                        <a:rPr lang="es-ES" sz="700" b="0" i="0" u="none" strike="noStrike">
                          <a:solidFill>
                            <a:srgbClr val="000000"/>
                          </a:solidFill>
                          <a:effectLst/>
                          <a:latin typeface="Calibri" panose="020F0502020204030204" pitchFamily="34" charset="0"/>
                        </a:rPr>
                        <a:t>X</a:t>
                      </a:r>
                      <a:endParaRPr lang="es-ES" sz="1000">
                        <a:effectLst/>
                      </a:endParaRPr>
                    </a:p>
                  </a:txBody>
                  <a:tcPr marL="26037" marR="26037" marT="24996" marB="24996">
                    <a:lnL w="12697" cap="flat" cmpd="sng" algn="ctr">
                      <a:solidFill>
                        <a:srgbClr val="FFFFFF"/>
                      </a:solidFill>
                      <a:prstDash val="solid"/>
                      <a:round/>
                      <a:headEnd type="none" w="med" len="med"/>
                      <a:tailEnd type="none" w="med" len="med"/>
                    </a:lnL>
                    <a:lnR w="12697" cap="flat" cmpd="sng" algn="ctr">
                      <a:solidFill>
                        <a:srgbClr val="FFFFFF"/>
                      </a:solidFill>
                      <a:prstDash val="solid"/>
                      <a:round/>
                      <a:headEnd type="none" w="med" len="med"/>
                      <a:tailEnd type="none" w="med" len="med"/>
                    </a:lnR>
                    <a:lnT w="12697" cap="flat" cmpd="sng" algn="ctr">
                      <a:solidFill>
                        <a:srgbClr val="FFFFFF"/>
                      </a:solidFill>
                      <a:prstDash val="solid"/>
                      <a:round/>
                      <a:headEnd type="none" w="med" len="med"/>
                      <a:tailEnd type="none" w="med" len="med"/>
                    </a:lnT>
                    <a:lnB w="12697" cap="flat" cmpd="sng" algn="ctr">
                      <a:solidFill>
                        <a:srgbClr val="FFFFFF"/>
                      </a:solidFill>
                      <a:prstDash val="solid"/>
                      <a:round/>
                      <a:headEnd type="none" w="med" len="med"/>
                      <a:tailEnd type="none" w="med" len="med"/>
                    </a:lnB>
                    <a:solidFill>
                      <a:srgbClr val="E8ECF4"/>
                    </a:solidFill>
                  </a:tcPr>
                </a:tc>
                <a:tc>
                  <a:txBody>
                    <a:bodyPr/>
                    <a:lstStyle/>
                    <a:p>
                      <a:pPr algn="just" rtl="0" fontAlgn="t">
                        <a:spcBef>
                          <a:spcPts val="0"/>
                        </a:spcBef>
                        <a:spcAft>
                          <a:spcPts val="0"/>
                        </a:spcAft>
                      </a:pPr>
                      <a:r>
                        <a:rPr lang="es-ES" sz="700" b="0" i="0" u="none" strike="noStrike">
                          <a:solidFill>
                            <a:srgbClr val="000000"/>
                          </a:solidFill>
                          <a:effectLst/>
                          <a:latin typeface="Calibri" panose="020F0502020204030204" pitchFamily="34" charset="0"/>
                        </a:rPr>
                        <a:t>GoogleVis no permite esto</a:t>
                      </a:r>
                      <a:endParaRPr lang="es-ES" sz="1000">
                        <a:effectLst/>
                      </a:endParaRPr>
                    </a:p>
                  </a:txBody>
                  <a:tcPr marL="26037" marR="26037" marT="24996" marB="24996">
                    <a:lnL w="12697" cap="flat" cmpd="sng" algn="ctr">
                      <a:solidFill>
                        <a:srgbClr val="FFFFFF"/>
                      </a:solidFill>
                      <a:prstDash val="solid"/>
                      <a:round/>
                      <a:headEnd type="none" w="med" len="med"/>
                      <a:tailEnd type="none" w="med" len="med"/>
                    </a:lnL>
                    <a:lnR w="12697" cap="flat" cmpd="sng" algn="ctr">
                      <a:solidFill>
                        <a:srgbClr val="FFFFFF"/>
                      </a:solidFill>
                      <a:prstDash val="solid"/>
                      <a:round/>
                      <a:headEnd type="none" w="med" len="med"/>
                      <a:tailEnd type="none" w="med" len="med"/>
                    </a:lnR>
                    <a:lnT w="12697" cap="flat" cmpd="sng" algn="ctr">
                      <a:solidFill>
                        <a:srgbClr val="FFFFFF"/>
                      </a:solidFill>
                      <a:prstDash val="solid"/>
                      <a:round/>
                      <a:headEnd type="none" w="med" len="med"/>
                      <a:tailEnd type="none" w="med" len="med"/>
                    </a:lnT>
                    <a:lnB w="12697" cap="flat" cmpd="sng" algn="ctr">
                      <a:solidFill>
                        <a:srgbClr val="FFFFFF"/>
                      </a:solidFill>
                      <a:prstDash val="solid"/>
                      <a:round/>
                      <a:headEnd type="none" w="med" len="med"/>
                      <a:tailEnd type="none" w="med" len="med"/>
                    </a:lnB>
                    <a:solidFill>
                      <a:srgbClr val="E8ECF4"/>
                    </a:solidFill>
                  </a:tcPr>
                </a:tc>
                <a:extLst>
                  <a:ext uri="{0D108BD9-81ED-4DB2-BD59-A6C34878D82A}">
                    <a16:rowId xmlns:a16="http://schemas.microsoft.com/office/drawing/2014/main" val="1741074160"/>
                  </a:ext>
                </a:extLst>
              </a:tr>
              <a:tr h="540272">
                <a:tc>
                  <a:txBody>
                    <a:bodyPr/>
                    <a:lstStyle/>
                    <a:p>
                      <a:pPr algn="just" rtl="0" fontAlgn="t">
                        <a:spcBef>
                          <a:spcPts val="0"/>
                        </a:spcBef>
                        <a:spcAft>
                          <a:spcPts val="0"/>
                        </a:spcAft>
                      </a:pPr>
                      <a:r>
                        <a:rPr lang="es-ES" sz="700" b="1" i="0" u="none" strike="noStrike">
                          <a:solidFill>
                            <a:srgbClr val="FFFFFF"/>
                          </a:solidFill>
                          <a:effectLst/>
                          <a:latin typeface="Calibri" panose="020F0502020204030204" pitchFamily="34" charset="0"/>
                        </a:rPr>
                        <a:t>RF09</a:t>
                      </a:r>
                      <a:endParaRPr lang="es-ES" sz="1000">
                        <a:effectLst/>
                      </a:endParaRPr>
                    </a:p>
                  </a:txBody>
                  <a:tcPr marL="26037" marR="26037" marT="24996" marB="24996">
                    <a:lnL w="12697" cap="flat" cmpd="sng" algn="ctr">
                      <a:solidFill>
                        <a:srgbClr val="FFFFFF"/>
                      </a:solidFill>
                      <a:prstDash val="solid"/>
                      <a:round/>
                      <a:headEnd type="none" w="med" len="med"/>
                      <a:tailEnd type="none" w="med" len="med"/>
                    </a:lnL>
                    <a:lnR w="12697" cap="flat" cmpd="sng" algn="ctr">
                      <a:solidFill>
                        <a:srgbClr val="FFFFFF"/>
                      </a:solidFill>
                      <a:prstDash val="solid"/>
                      <a:round/>
                      <a:headEnd type="none" w="med" len="med"/>
                      <a:tailEnd type="none" w="med" len="med"/>
                    </a:lnR>
                    <a:lnT w="12697" cap="flat" cmpd="sng" algn="ctr">
                      <a:solidFill>
                        <a:srgbClr val="FFFFFF"/>
                      </a:solidFill>
                      <a:prstDash val="solid"/>
                      <a:round/>
                      <a:headEnd type="none" w="med" len="med"/>
                      <a:tailEnd type="none" w="med" len="med"/>
                    </a:lnT>
                    <a:lnB w="12697" cap="flat" cmpd="sng" algn="ctr">
                      <a:solidFill>
                        <a:srgbClr val="FFFFFF"/>
                      </a:solidFill>
                      <a:prstDash val="solid"/>
                      <a:round/>
                      <a:headEnd type="none" w="med" len="med"/>
                      <a:tailEnd type="none" w="med" len="med"/>
                    </a:lnB>
                    <a:solidFill>
                      <a:srgbClr val="4F81BD"/>
                    </a:solidFill>
                  </a:tcPr>
                </a:tc>
                <a:tc>
                  <a:txBody>
                    <a:bodyPr/>
                    <a:lstStyle/>
                    <a:p>
                      <a:pPr algn="just" rtl="0" fontAlgn="t">
                        <a:spcBef>
                          <a:spcPts val="0"/>
                        </a:spcBef>
                        <a:spcAft>
                          <a:spcPts val="0"/>
                        </a:spcAft>
                      </a:pPr>
                      <a:r>
                        <a:rPr lang="es-ES" sz="700" b="0" i="0" u="none" strike="noStrike">
                          <a:solidFill>
                            <a:srgbClr val="000000"/>
                          </a:solidFill>
                          <a:effectLst/>
                          <a:latin typeface="Calibri" panose="020F0502020204030204" pitchFamily="34" charset="0"/>
                        </a:rPr>
                        <a:t>Se podrá analizar y mostrar los datos de diferentes maneras, entre ellas ordenados.</a:t>
                      </a:r>
                      <a:endParaRPr lang="es-ES" sz="1000">
                        <a:effectLst/>
                      </a:endParaRPr>
                    </a:p>
                  </a:txBody>
                  <a:tcPr marL="26037" marR="26037" marT="24996" marB="24996">
                    <a:lnL w="12697" cap="flat" cmpd="sng" algn="ctr">
                      <a:solidFill>
                        <a:srgbClr val="FFFFFF"/>
                      </a:solidFill>
                      <a:prstDash val="solid"/>
                      <a:round/>
                      <a:headEnd type="none" w="med" len="med"/>
                      <a:tailEnd type="none" w="med" len="med"/>
                    </a:lnL>
                    <a:lnR w="12697" cap="flat" cmpd="sng" algn="ctr">
                      <a:solidFill>
                        <a:srgbClr val="FFFFFF"/>
                      </a:solidFill>
                      <a:prstDash val="solid"/>
                      <a:round/>
                      <a:headEnd type="none" w="med" len="med"/>
                      <a:tailEnd type="none" w="med" len="med"/>
                    </a:lnR>
                    <a:lnT w="12697" cap="flat" cmpd="sng" algn="ctr">
                      <a:solidFill>
                        <a:srgbClr val="FFFFFF"/>
                      </a:solidFill>
                      <a:prstDash val="solid"/>
                      <a:round/>
                      <a:headEnd type="none" w="med" len="med"/>
                      <a:tailEnd type="none" w="med" len="med"/>
                    </a:lnT>
                    <a:lnB w="12697" cap="flat" cmpd="sng" algn="ctr">
                      <a:solidFill>
                        <a:srgbClr val="FFFFFF"/>
                      </a:solidFill>
                      <a:prstDash val="solid"/>
                      <a:round/>
                      <a:headEnd type="none" w="med" len="med"/>
                      <a:tailEnd type="none" w="med" len="med"/>
                    </a:lnB>
                    <a:solidFill>
                      <a:srgbClr val="CFD7E7"/>
                    </a:solidFill>
                  </a:tcPr>
                </a:tc>
                <a:tc>
                  <a:txBody>
                    <a:bodyPr/>
                    <a:lstStyle/>
                    <a:p>
                      <a:pPr algn="ctr" rtl="0" fontAlgn="t">
                        <a:spcBef>
                          <a:spcPts val="0"/>
                        </a:spcBef>
                        <a:spcAft>
                          <a:spcPts val="0"/>
                        </a:spcAft>
                      </a:pPr>
                      <a:r>
                        <a:rPr lang="es-ES" sz="700" b="0" i="0" u="none" strike="noStrike">
                          <a:solidFill>
                            <a:srgbClr val="000000"/>
                          </a:solidFill>
                          <a:effectLst/>
                          <a:latin typeface="Calibri" panose="020F0502020204030204" pitchFamily="34" charset="0"/>
                        </a:rPr>
                        <a:t>√</a:t>
                      </a:r>
                      <a:endParaRPr lang="es-ES" sz="1000">
                        <a:effectLst/>
                      </a:endParaRPr>
                    </a:p>
                  </a:txBody>
                  <a:tcPr marL="26037" marR="26037" marT="24996" marB="24996">
                    <a:lnL w="12697" cap="flat" cmpd="sng" algn="ctr">
                      <a:solidFill>
                        <a:srgbClr val="FFFFFF"/>
                      </a:solidFill>
                      <a:prstDash val="solid"/>
                      <a:round/>
                      <a:headEnd type="none" w="med" len="med"/>
                      <a:tailEnd type="none" w="med" len="med"/>
                    </a:lnL>
                    <a:lnR w="12697" cap="flat" cmpd="sng" algn="ctr">
                      <a:solidFill>
                        <a:srgbClr val="FFFFFF"/>
                      </a:solidFill>
                      <a:prstDash val="solid"/>
                      <a:round/>
                      <a:headEnd type="none" w="med" len="med"/>
                      <a:tailEnd type="none" w="med" len="med"/>
                    </a:lnR>
                    <a:lnT w="12697" cap="flat" cmpd="sng" algn="ctr">
                      <a:solidFill>
                        <a:srgbClr val="FFFFFF"/>
                      </a:solidFill>
                      <a:prstDash val="solid"/>
                      <a:round/>
                      <a:headEnd type="none" w="med" len="med"/>
                      <a:tailEnd type="none" w="med" len="med"/>
                    </a:lnT>
                    <a:lnB w="12697" cap="flat" cmpd="sng" algn="ctr">
                      <a:solidFill>
                        <a:srgbClr val="FFFFFF"/>
                      </a:solidFill>
                      <a:prstDash val="solid"/>
                      <a:round/>
                      <a:headEnd type="none" w="med" len="med"/>
                      <a:tailEnd type="none" w="med" len="med"/>
                    </a:lnB>
                    <a:solidFill>
                      <a:srgbClr val="CFD7E7"/>
                    </a:solidFill>
                  </a:tcPr>
                </a:tc>
                <a:tc>
                  <a:txBody>
                    <a:bodyPr/>
                    <a:lstStyle/>
                    <a:p>
                      <a:pPr algn="just" rtl="0" fontAlgn="t">
                        <a:spcBef>
                          <a:spcPts val="0"/>
                        </a:spcBef>
                        <a:spcAft>
                          <a:spcPts val="0"/>
                        </a:spcAft>
                      </a:pPr>
                      <a:r>
                        <a:rPr lang="es-ES" sz="700" b="0" i="0" u="none" strike="noStrike">
                          <a:solidFill>
                            <a:srgbClr val="000000"/>
                          </a:solidFill>
                          <a:effectLst/>
                          <a:latin typeface="Calibri" panose="020F0502020204030204" pitchFamily="34" charset="0"/>
                        </a:rPr>
                        <a:t>Por defecto</a:t>
                      </a:r>
                      <a:endParaRPr lang="es-ES" sz="1000">
                        <a:effectLst/>
                      </a:endParaRPr>
                    </a:p>
                  </a:txBody>
                  <a:tcPr marL="26037" marR="26037" marT="24996" marB="24996">
                    <a:lnL w="12697" cap="flat" cmpd="sng" algn="ctr">
                      <a:solidFill>
                        <a:srgbClr val="FFFFFF"/>
                      </a:solidFill>
                      <a:prstDash val="solid"/>
                      <a:round/>
                      <a:headEnd type="none" w="med" len="med"/>
                      <a:tailEnd type="none" w="med" len="med"/>
                    </a:lnL>
                    <a:lnR w="12697" cap="flat" cmpd="sng" algn="ctr">
                      <a:solidFill>
                        <a:srgbClr val="FFFFFF"/>
                      </a:solidFill>
                      <a:prstDash val="solid"/>
                      <a:round/>
                      <a:headEnd type="none" w="med" len="med"/>
                      <a:tailEnd type="none" w="med" len="med"/>
                    </a:lnR>
                    <a:lnT w="12697" cap="flat" cmpd="sng" algn="ctr">
                      <a:solidFill>
                        <a:srgbClr val="FFFFFF"/>
                      </a:solidFill>
                      <a:prstDash val="solid"/>
                      <a:round/>
                      <a:headEnd type="none" w="med" len="med"/>
                      <a:tailEnd type="none" w="med" len="med"/>
                    </a:lnT>
                    <a:lnB w="12697" cap="flat" cmpd="sng" algn="ctr">
                      <a:solidFill>
                        <a:srgbClr val="FFFFFF"/>
                      </a:solidFill>
                      <a:prstDash val="solid"/>
                      <a:round/>
                      <a:headEnd type="none" w="med" len="med"/>
                      <a:tailEnd type="none" w="med" len="med"/>
                    </a:lnB>
                    <a:solidFill>
                      <a:srgbClr val="CFD7E7"/>
                    </a:solidFill>
                  </a:tcPr>
                </a:tc>
                <a:extLst>
                  <a:ext uri="{0D108BD9-81ED-4DB2-BD59-A6C34878D82A}">
                    <a16:rowId xmlns:a16="http://schemas.microsoft.com/office/drawing/2014/main" val="2828388701"/>
                  </a:ext>
                </a:extLst>
              </a:tr>
              <a:tr h="696032">
                <a:tc>
                  <a:txBody>
                    <a:bodyPr/>
                    <a:lstStyle/>
                    <a:p>
                      <a:pPr algn="just" rtl="0" fontAlgn="t">
                        <a:spcBef>
                          <a:spcPts val="0"/>
                        </a:spcBef>
                        <a:spcAft>
                          <a:spcPts val="0"/>
                        </a:spcAft>
                      </a:pPr>
                      <a:r>
                        <a:rPr lang="es-ES" sz="700" b="1" i="0" u="none" strike="noStrike">
                          <a:solidFill>
                            <a:srgbClr val="FFFFFF"/>
                          </a:solidFill>
                          <a:effectLst/>
                          <a:latin typeface="Calibri" panose="020F0502020204030204" pitchFamily="34" charset="0"/>
                        </a:rPr>
                        <a:t>RF10</a:t>
                      </a:r>
                      <a:endParaRPr lang="es-ES" sz="1000">
                        <a:effectLst/>
                      </a:endParaRPr>
                    </a:p>
                  </a:txBody>
                  <a:tcPr marL="26037" marR="26037" marT="24996" marB="24996">
                    <a:lnL w="12697" cap="flat" cmpd="sng" algn="ctr">
                      <a:solidFill>
                        <a:srgbClr val="FFFFFF"/>
                      </a:solidFill>
                      <a:prstDash val="solid"/>
                      <a:round/>
                      <a:headEnd type="none" w="med" len="med"/>
                      <a:tailEnd type="none" w="med" len="med"/>
                    </a:lnL>
                    <a:lnR w="12697" cap="flat" cmpd="sng" algn="ctr">
                      <a:solidFill>
                        <a:srgbClr val="FFFFFF"/>
                      </a:solidFill>
                      <a:prstDash val="solid"/>
                      <a:round/>
                      <a:headEnd type="none" w="med" len="med"/>
                      <a:tailEnd type="none" w="med" len="med"/>
                    </a:lnR>
                    <a:lnT w="12697" cap="flat" cmpd="sng" algn="ctr">
                      <a:solidFill>
                        <a:srgbClr val="FFFFFF"/>
                      </a:solidFill>
                      <a:prstDash val="solid"/>
                      <a:round/>
                      <a:headEnd type="none" w="med" len="med"/>
                      <a:tailEnd type="none" w="med" len="med"/>
                    </a:lnT>
                    <a:lnB w="12697" cap="flat" cmpd="sng" algn="ctr">
                      <a:solidFill>
                        <a:srgbClr val="FFFFFF"/>
                      </a:solidFill>
                      <a:prstDash val="solid"/>
                      <a:round/>
                      <a:headEnd type="none" w="med" len="med"/>
                      <a:tailEnd type="none" w="med" len="med"/>
                    </a:lnB>
                    <a:solidFill>
                      <a:srgbClr val="4F81BD"/>
                    </a:solidFill>
                  </a:tcPr>
                </a:tc>
                <a:tc>
                  <a:txBody>
                    <a:bodyPr/>
                    <a:lstStyle/>
                    <a:p>
                      <a:pPr algn="just" rtl="0" fontAlgn="t">
                        <a:spcBef>
                          <a:spcPts val="0"/>
                        </a:spcBef>
                        <a:spcAft>
                          <a:spcPts val="0"/>
                        </a:spcAft>
                      </a:pPr>
                      <a:r>
                        <a:rPr lang="es-ES" sz="700" b="0" i="0" u="none" strike="noStrike">
                          <a:solidFill>
                            <a:srgbClr val="000000"/>
                          </a:solidFill>
                          <a:effectLst/>
                          <a:latin typeface="Calibri" panose="020F0502020204030204" pitchFamily="34" charset="0"/>
                        </a:rPr>
                        <a:t>Se podrán comparar cambios cada cierto tiempo y entre versiones diferentes del software.</a:t>
                      </a:r>
                      <a:endParaRPr lang="es-ES" sz="1000">
                        <a:effectLst/>
                      </a:endParaRPr>
                    </a:p>
                  </a:txBody>
                  <a:tcPr marL="26037" marR="26037" marT="24996" marB="24996">
                    <a:lnL w="12697" cap="flat" cmpd="sng" algn="ctr">
                      <a:solidFill>
                        <a:srgbClr val="FFFFFF"/>
                      </a:solidFill>
                      <a:prstDash val="solid"/>
                      <a:round/>
                      <a:headEnd type="none" w="med" len="med"/>
                      <a:tailEnd type="none" w="med" len="med"/>
                    </a:lnL>
                    <a:lnR w="12697" cap="flat" cmpd="sng" algn="ctr">
                      <a:solidFill>
                        <a:srgbClr val="FFFFFF"/>
                      </a:solidFill>
                      <a:prstDash val="solid"/>
                      <a:round/>
                      <a:headEnd type="none" w="med" len="med"/>
                      <a:tailEnd type="none" w="med" len="med"/>
                    </a:lnR>
                    <a:lnT w="12697" cap="flat" cmpd="sng" algn="ctr">
                      <a:solidFill>
                        <a:srgbClr val="FFFFFF"/>
                      </a:solidFill>
                      <a:prstDash val="solid"/>
                      <a:round/>
                      <a:headEnd type="none" w="med" len="med"/>
                      <a:tailEnd type="none" w="med" len="med"/>
                    </a:lnT>
                    <a:lnB w="12697" cap="flat" cmpd="sng" algn="ctr">
                      <a:solidFill>
                        <a:srgbClr val="FFFFFF"/>
                      </a:solidFill>
                      <a:prstDash val="solid"/>
                      <a:round/>
                      <a:headEnd type="none" w="med" len="med"/>
                      <a:tailEnd type="none" w="med" len="med"/>
                    </a:lnB>
                    <a:solidFill>
                      <a:srgbClr val="E8ECF4"/>
                    </a:solidFill>
                  </a:tcPr>
                </a:tc>
                <a:tc>
                  <a:txBody>
                    <a:bodyPr/>
                    <a:lstStyle/>
                    <a:p>
                      <a:pPr algn="ctr" rtl="0" fontAlgn="t">
                        <a:spcBef>
                          <a:spcPts val="0"/>
                        </a:spcBef>
                        <a:spcAft>
                          <a:spcPts val="0"/>
                        </a:spcAft>
                      </a:pPr>
                      <a:r>
                        <a:rPr lang="es-ES" sz="700" b="0" i="0" u="none" strike="noStrike">
                          <a:solidFill>
                            <a:srgbClr val="000000"/>
                          </a:solidFill>
                          <a:effectLst/>
                          <a:latin typeface="Calibri" panose="020F0502020204030204" pitchFamily="34" charset="0"/>
                        </a:rPr>
                        <a:t>√</a:t>
                      </a:r>
                      <a:endParaRPr lang="es-ES" sz="1000">
                        <a:effectLst/>
                      </a:endParaRPr>
                    </a:p>
                  </a:txBody>
                  <a:tcPr marL="26037" marR="26037" marT="24996" marB="24996">
                    <a:lnL w="12697" cap="flat" cmpd="sng" algn="ctr">
                      <a:solidFill>
                        <a:srgbClr val="FFFFFF"/>
                      </a:solidFill>
                      <a:prstDash val="solid"/>
                      <a:round/>
                      <a:headEnd type="none" w="med" len="med"/>
                      <a:tailEnd type="none" w="med" len="med"/>
                    </a:lnL>
                    <a:lnR w="12697" cap="flat" cmpd="sng" algn="ctr">
                      <a:solidFill>
                        <a:srgbClr val="FFFFFF"/>
                      </a:solidFill>
                      <a:prstDash val="solid"/>
                      <a:round/>
                      <a:headEnd type="none" w="med" len="med"/>
                      <a:tailEnd type="none" w="med" len="med"/>
                    </a:lnR>
                    <a:lnT w="12697" cap="flat" cmpd="sng" algn="ctr">
                      <a:solidFill>
                        <a:srgbClr val="FFFFFF"/>
                      </a:solidFill>
                      <a:prstDash val="solid"/>
                      <a:round/>
                      <a:headEnd type="none" w="med" len="med"/>
                      <a:tailEnd type="none" w="med" len="med"/>
                    </a:lnT>
                    <a:lnB w="12697" cap="flat" cmpd="sng" algn="ctr">
                      <a:solidFill>
                        <a:srgbClr val="FFFFFF"/>
                      </a:solidFill>
                      <a:prstDash val="solid"/>
                      <a:round/>
                      <a:headEnd type="none" w="med" len="med"/>
                      <a:tailEnd type="none" w="med" len="med"/>
                    </a:lnB>
                    <a:solidFill>
                      <a:srgbClr val="E8ECF4"/>
                    </a:solidFill>
                  </a:tcPr>
                </a:tc>
                <a:tc>
                  <a:txBody>
                    <a:bodyPr/>
                    <a:lstStyle/>
                    <a:p>
                      <a:pPr algn="just" rtl="0" fontAlgn="t">
                        <a:spcBef>
                          <a:spcPts val="0"/>
                        </a:spcBef>
                        <a:spcAft>
                          <a:spcPts val="0"/>
                        </a:spcAft>
                      </a:pPr>
                      <a:r>
                        <a:rPr lang="es-ES" sz="700" b="0" i="0" u="none" strike="noStrike">
                          <a:solidFill>
                            <a:srgbClr val="000000"/>
                          </a:solidFill>
                          <a:effectLst/>
                          <a:latin typeface="Calibri" panose="020F0502020204030204" pitchFamily="34" charset="0"/>
                        </a:rPr>
                        <a:t>Basta con leer los cambios de las nuevas versiones cada vez que google publica una actualización</a:t>
                      </a:r>
                      <a:endParaRPr lang="es-ES" sz="1000">
                        <a:effectLst/>
                      </a:endParaRPr>
                    </a:p>
                  </a:txBody>
                  <a:tcPr marL="26037" marR="26037" marT="24996" marB="24996">
                    <a:lnL w="12697" cap="flat" cmpd="sng" algn="ctr">
                      <a:solidFill>
                        <a:srgbClr val="FFFFFF"/>
                      </a:solidFill>
                      <a:prstDash val="solid"/>
                      <a:round/>
                      <a:headEnd type="none" w="med" len="med"/>
                      <a:tailEnd type="none" w="med" len="med"/>
                    </a:lnL>
                    <a:lnR w="12697" cap="flat" cmpd="sng" algn="ctr">
                      <a:solidFill>
                        <a:srgbClr val="FFFFFF"/>
                      </a:solidFill>
                      <a:prstDash val="solid"/>
                      <a:round/>
                      <a:headEnd type="none" w="med" len="med"/>
                      <a:tailEnd type="none" w="med" len="med"/>
                    </a:lnR>
                    <a:lnT w="12697" cap="flat" cmpd="sng" algn="ctr">
                      <a:solidFill>
                        <a:srgbClr val="FFFFFF"/>
                      </a:solidFill>
                      <a:prstDash val="solid"/>
                      <a:round/>
                      <a:headEnd type="none" w="med" len="med"/>
                      <a:tailEnd type="none" w="med" len="med"/>
                    </a:lnT>
                    <a:lnB w="12697" cap="flat" cmpd="sng" algn="ctr">
                      <a:solidFill>
                        <a:srgbClr val="FFFFFF"/>
                      </a:solidFill>
                      <a:prstDash val="solid"/>
                      <a:round/>
                      <a:headEnd type="none" w="med" len="med"/>
                      <a:tailEnd type="none" w="med" len="med"/>
                    </a:lnB>
                    <a:solidFill>
                      <a:srgbClr val="E8ECF4"/>
                    </a:solidFill>
                  </a:tcPr>
                </a:tc>
                <a:extLst>
                  <a:ext uri="{0D108BD9-81ED-4DB2-BD59-A6C34878D82A}">
                    <a16:rowId xmlns:a16="http://schemas.microsoft.com/office/drawing/2014/main" val="3623269263"/>
                  </a:ext>
                </a:extLst>
              </a:tr>
              <a:tr h="384512">
                <a:tc>
                  <a:txBody>
                    <a:bodyPr/>
                    <a:lstStyle/>
                    <a:p>
                      <a:pPr algn="just" rtl="0" fontAlgn="t">
                        <a:spcBef>
                          <a:spcPts val="0"/>
                        </a:spcBef>
                        <a:spcAft>
                          <a:spcPts val="0"/>
                        </a:spcAft>
                      </a:pPr>
                      <a:r>
                        <a:rPr lang="es-ES" sz="700" b="1" i="0" u="none" strike="noStrike">
                          <a:solidFill>
                            <a:srgbClr val="FFFFFF"/>
                          </a:solidFill>
                          <a:effectLst/>
                          <a:latin typeface="Calibri" panose="020F0502020204030204" pitchFamily="34" charset="0"/>
                        </a:rPr>
                        <a:t>RNF01</a:t>
                      </a:r>
                      <a:endParaRPr lang="es-ES" sz="1000">
                        <a:effectLst/>
                      </a:endParaRPr>
                    </a:p>
                  </a:txBody>
                  <a:tcPr marL="26037" marR="26037" marT="24996" marB="24996">
                    <a:lnL w="12697" cap="flat" cmpd="sng" algn="ctr">
                      <a:solidFill>
                        <a:srgbClr val="FFFFFF"/>
                      </a:solidFill>
                      <a:prstDash val="solid"/>
                      <a:round/>
                      <a:headEnd type="none" w="med" len="med"/>
                      <a:tailEnd type="none" w="med" len="med"/>
                    </a:lnL>
                    <a:lnR w="12697" cap="flat" cmpd="sng" algn="ctr">
                      <a:solidFill>
                        <a:srgbClr val="FFFFFF"/>
                      </a:solidFill>
                      <a:prstDash val="solid"/>
                      <a:round/>
                      <a:headEnd type="none" w="med" len="med"/>
                      <a:tailEnd type="none" w="med" len="med"/>
                    </a:lnR>
                    <a:lnT w="12697" cap="flat" cmpd="sng" algn="ctr">
                      <a:solidFill>
                        <a:srgbClr val="FFFFFF"/>
                      </a:solidFill>
                      <a:prstDash val="solid"/>
                      <a:round/>
                      <a:headEnd type="none" w="med" len="med"/>
                      <a:tailEnd type="none" w="med" len="med"/>
                    </a:lnT>
                    <a:lnB w="12697" cap="flat" cmpd="sng" algn="ctr">
                      <a:solidFill>
                        <a:srgbClr val="FFFFFF"/>
                      </a:solidFill>
                      <a:prstDash val="solid"/>
                      <a:round/>
                      <a:headEnd type="none" w="med" len="med"/>
                      <a:tailEnd type="none" w="med" len="med"/>
                    </a:lnB>
                    <a:solidFill>
                      <a:srgbClr val="4F81BD"/>
                    </a:solidFill>
                  </a:tcPr>
                </a:tc>
                <a:tc>
                  <a:txBody>
                    <a:bodyPr/>
                    <a:lstStyle/>
                    <a:p>
                      <a:pPr algn="just" rtl="0" fontAlgn="t">
                        <a:spcBef>
                          <a:spcPts val="0"/>
                        </a:spcBef>
                        <a:spcAft>
                          <a:spcPts val="0"/>
                        </a:spcAft>
                      </a:pPr>
                      <a:r>
                        <a:rPr lang="es-ES" sz="700" b="0" i="0" u="none" strike="noStrike">
                          <a:solidFill>
                            <a:srgbClr val="000000"/>
                          </a:solidFill>
                          <a:effectLst/>
                          <a:latin typeface="Calibri" panose="020F0502020204030204" pitchFamily="34" charset="0"/>
                        </a:rPr>
                        <a:t>Se podrá cambiar el color y la representación de los datos.</a:t>
                      </a:r>
                      <a:endParaRPr lang="es-ES" sz="1000">
                        <a:effectLst/>
                      </a:endParaRPr>
                    </a:p>
                  </a:txBody>
                  <a:tcPr marL="26037" marR="26037" marT="24996" marB="24996">
                    <a:lnL w="12697" cap="flat" cmpd="sng" algn="ctr">
                      <a:solidFill>
                        <a:srgbClr val="FFFFFF"/>
                      </a:solidFill>
                      <a:prstDash val="solid"/>
                      <a:round/>
                      <a:headEnd type="none" w="med" len="med"/>
                      <a:tailEnd type="none" w="med" len="med"/>
                    </a:lnL>
                    <a:lnR w="12697" cap="flat" cmpd="sng" algn="ctr">
                      <a:solidFill>
                        <a:srgbClr val="FFFFFF"/>
                      </a:solidFill>
                      <a:prstDash val="solid"/>
                      <a:round/>
                      <a:headEnd type="none" w="med" len="med"/>
                      <a:tailEnd type="none" w="med" len="med"/>
                    </a:lnR>
                    <a:lnT w="12697" cap="flat" cmpd="sng" algn="ctr">
                      <a:solidFill>
                        <a:srgbClr val="FFFFFF"/>
                      </a:solidFill>
                      <a:prstDash val="solid"/>
                      <a:round/>
                      <a:headEnd type="none" w="med" len="med"/>
                      <a:tailEnd type="none" w="med" len="med"/>
                    </a:lnT>
                    <a:lnB w="12697" cap="flat" cmpd="sng" algn="ctr">
                      <a:solidFill>
                        <a:srgbClr val="FFFFFF"/>
                      </a:solidFill>
                      <a:prstDash val="solid"/>
                      <a:round/>
                      <a:headEnd type="none" w="med" len="med"/>
                      <a:tailEnd type="none" w="med" len="med"/>
                    </a:lnB>
                    <a:solidFill>
                      <a:srgbClr val="CFD7E7"/>
                    </a:solidFill>
                  </a:tcPr>
                </a:tc>
                <a:tc>
                  <a:txBody>
                    <a:bodyPr/>
                    <a:lstStyle/>
                    <a:p>
                      <a:pPr algn="ctr" rtl="0" fontAlgn="t">
                        <a:spcBef>
                          <a:spcPts val="0"/>
                        </a:spcBef>
                        <a:spcAft>
                          <a:spcPts val="0"/>
                        </a:spcAft>
                      </a:pPr>
                      <a:r>
                        <a:rPr lang="es-ES" sz="700" b="0" i="0" u="none" strike="noStrike">
                          <a:solidFill>
                            <a:srgbClr val="000000"/>
                          </a:solidFill>
                          <a:effectLst/>
                          <a:latin typeface="Calibri" panose="020F0502020204030204" pitchFamily="34" charset="0"/>
                        </a:rPr>
                        <a:t>√</a:t>
                      </a:r>
                      <a:endParaRPr lang="es-ES" sz="1000">
                        <a:effectLst/>
                      </a:endParaRPr>
                    </a:p>
                  </a:txBody>
                  <a:tcPr marL="26037" marR="26037" marT="24996" marB="24996">
                    <a:lnL w="12697" cap="flat" cmpd="sng" algn="ctr">
                      <a:solidFill>
                        <a:srgbClr val="FFFFFF"/>
                      </a:solidFill>
                      <a:prstDash val="solid"/>
                      <a:round/>
                      <a:headEnd type="none" w="med" len="med"/>
                      <a:tailEnd type="none" w="med" len="med"/>
                    </a:lnL>
                    <a:lnR w="12697" cap="flat" cmpd="sng" algn="ctr">
                      <a:solidFill>
                        <a:srgbClr val="FFFFFF"/>
                      </a:solidFill>
                      <a:prstDash val="solid"/>
                      <a:round/>
                      <a:headEnd type="none" w="med" len="med"/>
                      <a:tailEnd type="none" w="med" len="med"/>
                    </a:lnR>
                    <a:lnT w="12697" cap="flat" cmpd="sng" algn="ctr">
                      <a:solidFill>
                        <a:srgbClr val="FFFFFF"/>
                      </a:solidFill>
                      <a:prstDash val="solid"/>
                      <a:round/>
                      <a:headEnd type="none" w="med" len="med"/>
                      <a:tailEnd type="none" w="med" len="med"/>
                    </a:lnT>
                    <a:lnB w="12697" cap="flat" cmpd="sng" algn="ctr">
                      <a:solidFill>
                        <a:srgbClr val="FFFFFF"/>
                      </a:solidFill>
                      <a:prstDash val="solid"/>
                      <a:round/>
                      <a:headEnd type="none" w="med" len="med"/>
                      <a:tailEnd type="none" w="med" len="med"/>
                    </a:lnB>
                    <a:solidFill>
                      <a:srgbClr val="CFD7E7"/>
                    </a:solidFill>
                  </a:tcPr>
                </a:tc>
                <a:tc>
                  <a:txBody>
                    <a:bodyPr/>
                    <a:lstStyle/>
                    <a:p>
                      <a:pPr algn="just" rtl="0" fontAlgn="t">
                        <a:spcBef>
                          <a:spcPts val="0"/>
                        </a:spcBef>
                        <a:spcAft>
                          <a:spcPts val="0"/>
                        </a:spcAft>
                      </a:pPr>
                      <a:r>
                        <a:rPr lang="es-ES" sz="700" b="0" i="0" u="none" strike="noStrike">
                          <a:solidFill>
                            <a:srgbClr val="000000"/>
                          </a:solidFill>
                          <a:effectLst/>
                          <a:latin typeface="Calibri" panose="020F0502020204030204" pitchFamily="34" charset="0"/>
                        </a:rPr>
                        <a:t>-</a:t>
                      </a:r>
                      <a:endParaRPr lang="es-ES" sz="1000">
                        <a:effectLst/>
                      </a:endParaRPr>
                    </a:p>
                  </a:txBody>
                  <a:tcPr marL="26037" marR="26037" marT="24996" marB="24996">
                    <a:lnL w="12697" cap="flat" cmpd="sng" algn="ctr">
                      <a:solidFill>
                        <a:srgbClr val="FFFFFF"/>
                      </a:solidFill>
                      <a:prstDash val="solid"/>
                      <a:round/>
                      <a:headEnd type="none" w="med" len="med"/>
                      <a:tailEnd type="none" w="med" len="med"/>
                    </a:lnL>
                    <a:lnR w="12697" cap="flat" cmpd="sng" algn="ctr">
                      <a:solidFill>
                        <a:srgbClr val="FFFFFF"/>
                      </a:solidFill>
                      <a:prstDash val="solid"/>
                      <a:round/>
                      <a:headEnd type="none" w="med" len="med"/>
                      <a:tailEnd type="none" w="med" len="med"/>
                    </a:lnR>
                    <a:lnT w="12697" cap="flat" cmpd="sng" algn="ctr">
                      <a:solidFill>
                        <a:srgbClr val="FFFFFF"/>
                      </a:solidFill>
                      <a:prstDash val="solid"/>
                      <a:round/>
                      <a:headEnd type="none" w="med" len="med"/>
                      <a:tailEnd type="none" w="med" len="med"/>
                    </a:lnT>
                    <a:lnB w="12697" cap="flat" cmpd="sng" algn="ctr">
                      <a:solidFill>
                        <a:srgbClr val="FFFFFF"/>
                      </a:solidFill>
                      <a:prstDash val="solid"/>
                      <a:round/>
                      <a:headEnd type="none" w="med" len="med"/>
                      <a:tailEnd type="none" w="med" len="med"/>
                    </a:lnB>
                    <a:solidFill>
                      <a:srgbClr val="CFD7E7"/>
                    </a:solidFill>
                  </a:tcPr>
                </a:tc>
                <a:extLst>
                  <a:ext uri="{0D108BD9-81ED-4DB2-BD59-A6C34878D82A}">
                    <a16:rowId xmlns:a16="http://schemas.microsoft.com/office/drawing/2014/main" val="1588148098"/>
                  </a:ext>
                </a:extLst>
              </a:tr>
              <a:tr h="540272">
                <a:tc>
                  <a:txBody>
                    <a:bodyPr/>
                    <a:lstStyle/>
                    <a:p>
                      <a:pPr algn="just" rtl="0" fontAlgn="t">
                        <a:spcBef>
                          <a:spcPts val="0"/>
                        </a:spcBef>
                        <a:spcAft>
                          <a:spcPts val="0"/>
                        </a:spcAft>
                      </a:pPr>
                      <a:r>
                        <a:rPr lang="es-ES" sz="700" b="1" i="0" u="none" strike="noStrike">
                          <a:solidFill>
                            <a:srgbClr val="FFFFFF"/>
                          </a:solidFill>
                          <a:effectLst/>
                          <a:latin typeface="Calibri" panose="020F0502020204030204" pitchFamily="34" charset="0"/>
                        </a:rPr>
                        <a:t>RNF02</a:t>
                      </a:r>
                      <a:endParaRPr lang="es-ES" sz="1000">
                        <a:effectLst/>
                      </a:endParaRPr>
                    </a:p>
                  </a:txBody>
                  <a:tcPr marL="26037" marR="26037" marT="24996" marB="24996">
                    <a:lnL w="12697" cap="flat" cmpd="sng" algn="ctr">
                      <a:solidFill>
                        <a:srgbClr val="FFFFFF"/>
                      </a:solidFill>
                      <a:prstDash val="solid"/>
                      <a:round/>
                      <a:headEnd type="none" w="med" len="med"/>
                      <a:tailEnd type="none" w="med" len="med"/>
                    </a:lnL>
                    <a:lnR w="12697" cap="flat" cmpd="sng" algn="ctr">
                      <a:solidFill>
                        <a:srgbClr val="FFFFFF"/>
                      </a:solidFill>
                      <a:prstDash val="solid"/>
                      <a:round/>
                      <a:headEnd type="none" w="med" len="med"/>
                      <a:tailEnd type="none" w="med" len="med"/>
                    </a:lnR>
                    <a:lnT w="12697" cap="flat" cmpd="sng" algn="ctr">
                      <a:solidFill>
                        <a:srgbClr val="FFFFFF"/>
                      </a:solidFill>
                      <a:prstDash val="solid"/>
                      <a:round/>
                      <a:headEnd type="none" w="med" len="med"/>
                      <a:tailEnd type="none" w="med" len="med"/>
                    </a:lnT>
                    <a:lnB w="12697" cap="flat" cmpd="sng" algn="ctr">
                      <a:solidFill>
                        <a:srgbClr val="FFFFFF"/>
                      </a:solidFill>
                      <a:prstDash val="solid"/>
                      <a:round/>
                      <a:headEnd type="none" w="med" len="med"/>
                      <a:tailEnd type="none" w="med" len="med"/>
                    </a:lnB>
                    <a:solidFill>
                      <a:srgbClr val="4F81BD"/>
                    </a:solidFill>
                  </a:tcPr>
                </a:tc>
                <a:tc>
                  <a:txBody>
                    <a:bodyPr/>
                    <a:lstStyle/>
                    <a:p>
                      <a:pPr algn="just" rtl="0" fontAlgn="t">
                        <a:spcBef>
                          <a:spcPts val="0"/>
                        </a:spcBef>
                        <a:spcAft>
                          <a:spcPts val="0"/>
                        </a:spcAft>
                      </a:pPr>
                      <a:r>
                        <a:rPr lang="es-ES" sz="700" b="0" i="0" u="none" strike="noStrike">
                          <a:solidFill>
                            <a:srgbClr val="000000"/>
                          </a:solidFill>
                          <a:effectLst/>
                          <a:latin typeface="Calibri" panose="020F0502020204030204" pitchFamily="34" charset="0"/>
                        </a:rPr>
                        <a:t>Se mostrarán los datos de una manera sencilla que facilite la comprensión.</a:t>
                      </a:r>
                      <a:endParaRPr lang="es-ES" sz="1000">
                        <a:effectLst/>
                      </a:endParaRPr>
                    </a:p>
                  </a:txBody>
                  <a:tcPr marL="26037" marR="26037" marT="24996" marB="24996">
                    <a:lnL w="12697" cap="flat" cmpd="sng" algn="ctr">
                      <a:solidFill>
                        <a:srgbClr val="FFFFFF"/>
                      </a:solidFill>
                      <a:prstDash val="solid"/>
                      <a:round/>
                      <a:headEnd type="none" w="med" len="med"/>
                      <a:tailEnd type="none" w="med" len="med"/>
                    </a:lnL>
                    <a:lnR w="12697" cap="flat" cmpd="sng" algn="ctr">
                      <a:solidFill>
                        <a:srgbClr val="FFFFFF"/>
                      </a:solidFill>
                      <a:prstDash val="solid"/>
                      <a:round/>
                      <a:headEnd type="none" w="med" len="med"/>
                      <a:tailEnd type="none" w="med" len="med"/>
                    </a:lnR>
                    <a:lnT w="12697" cap="flat" cmpd="sng" algn="ctr">
                      <a:solidFill>
                        <a:srgbClr val="FFFFFF"/>
                      </a:solidFill>
                      <a:prstDash val="solid"/>
                      <a:round/>
                      <a:headEnd type="none" w="med" len="med"/>
                      <a:tailEnd type="none" w="med" len="med"/>
                    </a:lnT>
                    <a:lnB w="12697" cap="flat" cmpd="sng" algn="ctr">
                      <a:solidFill>
                        <a:srgbClr val="FFFFFF"/>
                      </a:solidFill>
                      <a:prstDash val="solid"/>
                      <a:round/>
                      <a:headEnd type="none" w="med" len="med"/>
                      <a:tailEnd type="none" w="med" len="med"/>
                    </a:lnB>
                    <a:solidFill>
                      <a:srgbClr val="E8ECF4"/>
                    </a:solidFill>
                  </a:tcPr>
                </a:tc>
                <a:tc>
                  <a:txBody>
                    <a:bodyPr/>
                    <a:lstStyle/>
                    <a:p>
                      <a:pPr algn="ctr" rtl="0" fontAlgn="t">
                        <a:spcBef>
                          <a:spcPts val="0"/>
                        </a:spcBef>
                        <a:spcAft>
                          <a:spcPts val="0"/>
                        </a:spcAft>
                      </a:pPr>
                      <a:r>
                        <a:rPr lang="es-ES" sz="700" b="0" i="0" u="none" strike="noStrike">
                          <a:solidFill>
                            <a:srgbClr val="000000"/>
                          </a:solidFill>
                          <a:effectLst/>
                          <a:latin typeface="Calibri" panose="020F0502020204030204" pitchFamily="34" charset="0"/>
                        </a:rPr>
                        <a:t>√</a:t>
                      </a:r>
                      <a:endParaRPr lang="es-ES" sz="1000">
                        <a:effectLst/>
                      </a:endParaRPr>
                    </a:p>
                  </a:txBody>
                  <a:tcPr marL="26037" marR="26037" marT="24996" marB="24996">
                    <a:lnL w="12697" cap="flat" cmpd="sng" algn="ctr">
                      <a:solidFill>
                        <a:srgbClr val="FFFFFF"/>
                      </a:solidFill>
                      <a:prstDash val="solid"/>
                      <a:round/>
                      <a:headEnd type="none" w="med" len="med"/>
                      <a:tailEnd type="none" w="med" len="med"/>
                    </a:lnL>
                    <a:lnR w="12697" cap="flat" cmpd="sng" algn="ctr">
                      <a:solidFill>
                        <a:srgbClr val="FFFFFF"/>
                      </a:solidFill>
                      <a:prstDash val="solid"/>
                      <a:round/>
                      <a:headEnd type="none" w="med" len="med"/>
                      <a:tailEnd type="none" w="med" len="med"/>
                    </a:lnR>
                    <a:lnT w="12697" cap="flat" cmpd="sng" algn="ctr">
                      <a:solidFill>
                        <a:srgbClr val="FFFFFF"/>
                      </a:solidFill>
                      <a:prstDash val="solid"/>
                      <a:round/>
                      <a:headEnd type="none" w="med" len="med"/>
                      <a:tailEnd type="none" w="med" len="med"/>
                    </a:lnT>
                    <a:lnB w="12697" cap="flat" cmpd="sng" algn="ctr">
                      <a:solidFill>
                        <a:srgbClr val="FFFFFF"/>
                      </a:solidFill>
                      <a:prstDash val="solid"/>
                      <a:round/>
                      <a:headEnd type="none" w="med" len="med"/>
                      <a:tailEnd type="none" w="med" len="med"/>
                    </a:lnB>
                    <a:solidFill>
                      <a:srgbClr val="E8ECF4"/>
                    </a:solidFill>
                  </a:tcPr>
                </a:tc>
                <a:tc>
                  <a:txBody>
                    <a:bodyPr/>
                    <a:lstStyle/>
                    <a:p>
                      <a:pPr algn="just" rtl="0" fontAlgn="t">
                        <a:spcBef>
                          <a:spcPts val="0"/>
                        </a:spcBef>
                        <a:spcAft>
                          <a:spcPts val="0"/>
                        </a:spcAft>
                      </a:pPr>
                      <a:r>
                        <a:rPr lang="es-ES" sz="700" b="0" i="0" u="none" strike="noStrike">
                          <a:solidFill>
                            <a:srgbClr val="000000"/>
                          </a:solidFill>
                          <a:effectLst/>
                          <a:latin typeface="Calibri" panose="020F0502020204030204" pitchFamily="34" charset="0"/>
                        </a:rPr>
                        <a:t>-</a:t>
                      </a:r>
                      <a:endParaRPr lang="es-ES" sz="1000">
                        <a:effectLst/>
                      </a:endParaRPr>
                    </a:p>
                  </a:txBody>
                  <a:tcPr marL="26037" marR="26037" marT="24996" marB="24996">
                    <a:lnL w="12697" cap="flat" cmpd="sng" algn="ctr">
                      <a:solidFill>
                        <a:srgbClr val="FFFFFF"/>
                      </a:solidFill>
                      <a:prstDash val="solid"/>
                      <a:round/>
                      <a:headEnd type="none" w="med" len="med"/>
                      <a:tailEnd type="none" w="med" len="med"/>
                    </a:lnL>
                    <a:lnR w="12697" cap="flat" cmpd="sng" algn="ctr">
                      <a:solidFill>
                        <a:srgbClr val="FFFFFF"/>
                      </a:solidFill>
                      <a:prstDash val="solid"/>
                      <a:round/>
                      <a:headEnd type="none" w="med" len="med"/>
                      <a:tailEnd type="none" w="med" len="med"/>
                    </a:lnR>
                    <a:lnT w="12697" cap="flat" cmpd="sng" algn="ctr">
                      <a:solidFill>
                        <a:srgbClr val="FFFFFF"/>
                      </a:solidFill>
                      <a:prstDash val="solid"/>
                      <a:round/>
                      <a:headEnd type="none" w="med" len="med"/>
                      <a:tailEnd type="none" w="med" len="med"/>
                    </a:lnT>
                    <a:lnB w="12697" cap="flat" cmpd="sng" algn="ctr">
                      <a:solidFill>
                        <a:srgbClr val="FFFFFF"/>
                      </a:solidFill>
                      <a:prstDash val="solid"/>
                      <a:round/>
                      <a:headEnd type="none" w="med" len="med"/>
                      <a:tailEnd type="none" w="med" len="med"/>
                    </a:lnB>
                    <a:solidFill>
                      <a:srgbClr val="E8ECF4"/>
                    </a:solidFill>
                  </a:tcPr>
                </a:tc>
                <a:extLst>
                  <a:ext uri="{0D108BD9-81ED-4DB2-BD59-A6C34878D82A}">
                    <a16:rowId xmlns:a16="http://schemas.microsoft.com/office/drawing/2014/main" val="1271104399"/>
                  </a:ext>
                </a:extLst>
              </a:tr>
              <a:tr h="384512">
                <a:tc>
                  <a:txBody>
                    <a:bodyPr/>
                    <a:lstStyle/>
                    <a:p>
                      <a:pPr algn="just" rtl="0" fontAlgn="t">
                        <a:spcBef>
                          <a:spcPts val="0"/>
                        </a:spcBef>
                        <a:spcAft>
                          <a:spcPts val="0"/>
                        </a:spcAft>
                      </a:pPr>
                      <a:r>
                        <a:rPr lang="es-ES" sz="700" b="1" i="0" u="none" strike="noStrike">
                          <a:solidFill>
                            <a:srgbClr val="FFFFFF"/>
                          </a:solidFill>
                          <a:effectLst/>
                          <a:latin typeface="Calibri" panose="020F0502020204030204" pitchFamily="34" charset="0"/>
                        </a:rPr>
                        <a:t>RNF03</a:t>
                      </a:r>
                      <a:endParaRPr lang="es-ES" sz="1000">
                        <a:effectLst/>
                      </a:endParaRPr>
                    </a:p>
                  </a:txBody>
                  <a:tcPr marL="26037" marR="26037" marT="24996" marB="24996">
                    <a:lnL w="12697" cap="flat" cmpd="sng" algn="ctr">
                      <a:solidFill>
                        <a:srgbClr val="FFFFFF"/>
                      </a:solidFill>
                      <a:prstDash val="solid"/>
                      <a:round/>
                      <a:headEnd type="none" w="med" len="med"/>
                      <a:tailEnd type="none" w="med" len="med"/>
                    </a:lnL>
                    <a:lnR w="12697" cap="flat" cmpd="sng" algn="ctr">
                      <a:solidFill>
                        <a:srgbClr val="FFFFFF"/>
                      </a:solidFill>
                      <a:prstDash val="solid"/>
                      <a:round/>
                      <a:headEnd type="none" w="med" len="med"/>
                      <a:tailEnd type="none" w="med" len="med"/>
                    </a:lnR>
                    <a:lnT w="12697" cap="flat" cmpd="sng" algn="ctr">
                      <a:solidFill>
                        <a:srgbClr val="FFFFFF"/>
                      </a:solidFill>
                      <a:prstDash val="solid"/>
                      <a:round/>
                      <a:headEnd type="none" w="med" len="med"/>
                      <a:tailEnd type="none" w="med" len="med"/>
                    </a:lnT>
                    <a:lnB w="12697" cap="flat" cmpd="sng" algn="ctr">
                      <a:solidFill>
                        <a:srgbClr val="FFFFFF"/>
                      </a:solidFill>
                      <a:prstDash val="solid"/>
                      <a:round/>
                      <a:headEnd type="none" w="med" len="med"/>
                      <a:tailEnd type="none" w="med" len="med"/>
                    </a:lnB>
                    <a:solidFill>
                      <a:srgbClr val="4F81BD"/>
                    </a:solidFill>
                  </a:tcPr>
                </a:tc>
                <a:tc>
                  <a:txBody>
                    <a:bodyPr/>
                    <a:lstStyle/>
                    <a:p>
                      <a:pPr algn="just" rtl="0" fontAlgn="t">
                        <a:spcBef>
                          <a:spcPts val="0"/>
                        </a:spcBef>
                        <a:spcAft>
                          <a:spcPts val="0"/>
                        </a:spcAft>
                      </a:pPr>
                      <a:r>
                        <a:rPr lang="es-ES" sz="700" b="0" i="0" u="none" strike="noStrike">
                          <a:solidFill>
                            <a:srgbClr val="000000"/>
                          </a:solidFill>
                          <a:effectLst/>
                          <a:latin typeface="Calibri" panose="020F0502020204030204" pitchFamily="34" charset="0"/>
                        </a:rPr>
                        <a:t>El framework utilizara el lenguaje de programación R</a:t>
                      </a:r>
                      <a:endParaRPr lang="es-ES" sz="1000">
                        <a:effectLst/>
                      </a:endParaRPr>
                    </a:p>
                  </a:txBody>
                  <a:tcPr marL="26037" marR="26037" marT="24996" marB="24996">
                    <a:lnL w="12697" cap="flat" cmpd="sng" algn="ctr">
                      <a:solidFill>
                        <a:srgbClr val="FFFFFF"/>
                      </a:solidFill>
                      <a:prstDash val="solid"/>
                      <a:round/>
                      <a:headEnd type="none" w="med" len="med"/>
                      <a:tailEnd type="none" w="med" len="med"/>
                    </a:lnL>
                    <a:lnR w="12697" cap="flat" cmpd="sng" algn="ctr">
                      <a:solidFill>
                        <a:srgbClr val="FFFFFF"/>
                      </a:solidFill>
                      <a:prstDash val="solid"/>
                      <a:round/>
                      <a:headEnd type="none" w="med" len="med"/>
                      <a:tailEnd type="none" w="med" len="med"/>
                    </a:lnR>
                    <a:lnT w="12697" cap="flat" cmpd="sng" algn="ctr">
                      <a:solidFill>
                        <a:srgbClr val="FFFFFF"/>
                      </a:solidFill>
                      <a:prstDash val="solid"/>
                      <a:round/>
                      <a:headEnd type="none" w="med" len="med"/>
                      <a:tailEnd type="none" w="med" len="med"/>
                    </a:lnT>
                    <a:lnB w="12697" cap="flat" cmpd="sng" algn="ctr">
                      <a:solidFill>
                        <a:srgbClr val="FFFFFF"/>
                      </a:solidFill>
                      <a:prstDash val="solid"/>
                      <a:round/>
                      <a:headEnd type="none" w="med" len="med"/>
                      <a:tailEnd type="none" w="med" len="med"/>
                    </a:lnB>
                    <a:solidFill>
                      <a:srgbClr val="CFD7E7"/>
                    </a:solidFill>
                  </a:tcPr>
                </a:tc>
                <a:tc>
                  <a:txBody>
                    <a:bodyPr/>
                    <a:lstStyle/>
                    <a:p>
                      <a:pPr algn="ctr" rtl="0" fontAlgn="t">
                        <a:spcBef>
                          <a:spcPts val="0"/>
                        </a:spcBef>
                        <a:spcAft>
                          <a:spcPts val="0"/>
                        </a:spcAft>
                      </a:pPr>
                      <a:r>
                        <a:rPr lang="es-ES" sz="700" b="0" i="0" u="none" strike="noStrike">
                          <a:solidFill>
                            <a:srgbClr val="000000"/>
                          </a:solidFill>
                          <a:effectLst/>
                          <a:latin typeface="Calibri" panose="020F0502020204030204" pitchFamily="34" charset="0"/>
                        </a:rPr>
                        <a:t>√</a:t>
                      </a:r>
                      <a:endParaRPr lang="es-ES" sz="1000">
                        <a:effectLst/>
                      </a:endParaRPr>
                    </a:p>
                  </a:txBody>
                  <a:tcPr marL="26037" marR="26037" marT="24996" marB="24996">
                    <a:lnL w="12697" cap="flat" cmpd="sng" algn="ctr">
                      <a:solidFill>
                        <a:srgbClr val="FFFFFF"/>
                      </a:solidFill>
                      <a:prstDash val="solid"/>
                      <a:round/>
                      <a:headEnd type="none" w="med" len="med"/>
                      <a:tailEnd type="none" w="med" len="med"/>
                    </a:lnL>
                    <a:lnR w="12697" cap="flat" cmpd="sng" algn="ctr">
                      <a:solidFill>
                        <a:srgbClr val="FFFFFF"/>
                      </a:solidFill>
                      <a:prstDash val="solid"/>
                      <a:round/>
                      <a:headEnd type="none" w="med" len="med"/>
                      <a:tailEnd type="none" w="med" len="med"/>
                    </a:lnR>
                    <a:lnT w="12697" cap="flat" cmpd="sng" algn="ctr">
                      <a:solidFill>
                        <a:srgbClr val="FFFFFF"/>
                      </a:solidFill>
                      <a:prstDash val="solid"/>
                      <a:round/>
                      <a:headEnd type="none" w="med" len="med"/>
                      <a:tailEnd type="none" w="med" len="med"/>
                    </a:lnT>
                    <a:lnB w="12697" cap="flat" cmpd="sng" algn="ctr">
                      <a:solidFill>
                        <a:srgbClr val="FFFFFF"/>
                      </a:solidFill>
                      <a:prstDash val="solid"/>
                      <a:round/>
                      <a:headEnd type="none" w="med" len="med"/>
                      <a:tailEnd type="none" w="med" len="med"/>
                    </a:lnB>
                    <a:solidFill>
                      <a:srgbClr val="CFD7E7"/>
                    </a:solidFill>
                  </a:tcPr>
                </a:tc>
                <a:tc>
                  <a:txBody>
                    <a:bodyPr/>
                    <a:lstStyle/>
                    <a:p>
                      <a:pPr algn="just" rtl="0" fontAlgn="t">
                        <a:spcBef>
                          <a:spcPts val="0"/>
                        </a:spcBef>
                        <a:spcAft>
                          <a:spcPts val="0"/>
                        </a:spcAft>
                      </a:pPr>
                      <a:r>
                        <a:rPr lang="pt" sz="700" b="0" i="0" u="none" strike="noStrike">
                          <a:solidFill>
                            <a:srgbClr val="000000"/>
                          </a:solidFill>
                          <a:effectLst/>
                          <a:latin typeface="Calibri" panose="020F0502020204030204" pitchFamily="34" charset="0"/>
                        </a:rPr>
                        <a:t>GoogleVis usa R como framework</a:t>
                      </a:r>
                      <a:endParaRPr lang="pt" sz="1000">
                        <a:effectLst/>
                      </a:endParaRPr>
                    </a:p>
                  </a:txBody>
                  <a:tcPr marL="26037" marR="26037" marT="24996" marB="24996">
                    <a:lnL w="12697" cap="flat" cmpd="sng" algn="ctr">
                      <a:solidFill>
                        <a:srgbClr val="FFFFFF"/>
                      </a:solidFill>
                      <a:prstDash val="solid"/>
                      <a:round/>
                      <a:headEnd type="none" w="med" len="med"/>
                      <a:tailEnd type="none" w="med" len="med"/>
                    </a:lnL>
                    <a:lnR w="12697" cap="flat" cmpd="sng" algn="ctr">
                      <a:solidFill>
                        <a:srgbClr val="FFFFFF"/>
                      </a:solidFill>
                      <a:prstDash val="solid"/>
                      <a:round/>
                      <a:headEnd type="none" w="med" len="med"/>
                      <a:tailEnd type="none" w="med" len="med"/>
                    </a:lnR>
                    <a:lnT w="12697" cap="flat" cmpd="sng" algn="ctr">
                      <a:solidFill>
                        <a:srgbClr val="FFFFFF"/>
                      </a:solidFill>
                      <a:prstDash val="solid"/>
                      <a:round/>
                      <a:headEnd type="none" w="med" len="med"/>
                      <a:tailEnd type="none" w="med" len="med"/>
                    </a:lnT>
                    <a:lnB w="12697" cap="flat" cmpd="sng" algn="ctr">
                      <a:solidFill>
                        <a:srgbClr val="FFFFFF"/>
                      </a:solidFill>
                      <a:prstDash val="solid"/>
                      <a:round/>
                      <a:headEnd type="none" w="med" len="med"/>
                      <a:tailEnd type="none" w="med" len="med"/>
                    </a:lnB>
                    <a:solidFill>
                      <a:srgbClr val="CFD7E7"/>
                    </a:solidFill>
                  </a:tcPr>
                </a:tc>
                <a:extLst>
                  <a:ext uri="{0D108BD9-81ED-4DB2-BD59-A6C34878D82A}">
                    <a16:rowId xmlns:a16="http://schemas.microsoft.com/office/drawing/2014/main" val="3389837947"/>
                  </a:ext>
                </a:extLst>
              </a:tr>
              <a:tr h="384512">
                <a:tc>
                  <a:txBody>
                    <a:bodyPr/>
                    <a:lstStyle/>
                    <a:p>
                      <a:pPr algn="just" rtl="0" fontAlgn="t">
                        <a:spcBef>
                          <a:spcPts val="0"/>
                        </a:spcBef>
                        <a:spcAft>
                          <a:spcPts val="0"/>
                        </a:spcAft>
                      </a:pPr>
                      <a:r>
                        <a:rPr lang="es-ES" sz="700" b="1" i="0" u="none" strike="noStrike">
                          <a:solidFill>
                            <a:srgbClr val="FFFFFF"/>
                          </a:solidFill>
                          <a:effectLst/>
                          <a:latin typeface="Calibri" panose="020F0502020204030204" pitchFamily="34" charset="0"/>
                        </a:rPr>
                        <a:t>RNF04</a:t>
                      </a:r>
                      <a:endParaRPr lang="es-ES" sz="1000">
                        <a:effectLst/>
                      </a:endParaRPr>
                    </a:p>
                  </a:txBody>
                  <a:tcPr marL="26037" marR="26037" marT="24996" marB="24996">
                    <a:lnL w="12697" cap="flat" cmpd="sng" algn="ctr">
                      <a:solidFill>
                        <a:srgbClr val="FFFFFF"/>
                      </a:solidFill>
                      <a:prstDash val="solid"/>
                      <a:round/>
                      <a:headEnd type="none" w="med" len="med"/>
                      <a:tailEnd type="none" w="med" len="med"/>
                    </a:lnL>
                    <a:lnR w="12697" cap="flat" cmpd="sng" algn="ctr">
                      <a:solidFill>
                        <a:srgbClr val="FFFFFF"/>
                      </a:solidFill>
                      <a:prstDash val="solid"/>
                      <a:round/>
                      <a:headEnd type="none" w="med" len="med"/>
                      <a:tailEnd type="none" w="med" len="med"/>
                    </a:lnR>
                    <a:lnT w="12697" cap="flat" cmpd="sng" algn="ctr">
                      <a:solidFill>
                        <a:srgbClr val="FFFFFF"/>
                      </a:solidFill>
                      <a:prstDash val="solid"/>
                      <a:round/>
                      <a:headEnd type="none" w="med" len="med"/>
                      <a:tailEnd type="none" w="med" len="med"/>
                    </a:lnT>
                    <a:lnB w="12697" cap="flat" cmpd="sng" algn="ctr">
                      <a:solidFill>
                        <a:srgbClr val="FFFFFF"/>
                      </a:solidFill>
                      <a:prstDash val="solid"/>
                      <a:round/>
                      <a:headEnd type="none" w="med" len="med"/>
                      <a:tailEnd type="none" w="med" len="med"/>
                    </a:lnB>
                    <a:solidFill>
                      <a:srgbClr val="4F81BD"/>
                    </a:solidFill>
                  </a:tcPr>
                </a:tc>
                <a:tc>
                  <a:txBody>
                    <a:bodyPr/>
                    <a:lstStyle/>
                    <a:p>
                      <a:pPr algn="just" rtl="0" fontAlgn="t">
                        <a:spcBef>
                          <a:spcPts val="0"/>
                        </a:spcBef>
                        <a:spcAft>
                          <a:spcPts val="0"/>
                        </a:spcAft>
                      </a:pPr>
                      <a:r>
                        <a:rPr lang="en" sz="700" b="0" i="0" u="none" strike="noStrike">
                          <a:solidFill>
                            <a:srgbClr val="000000"/>
                          </a:solidFill>
                          <a:effectLst/>
                          <a:latin typeface="Calibri" panose="020F0502020204030204" pitchFamily="34" charset="0"/>
                        </a:rPr>
                        <a:t>El framework será open source</a:t>
                      </a:r>
                      <a:endParaRPr lang="en" sz="1000">
                        <a:effectLst/>
                      </a:endParaRPr>
                    </a:p>
                  </a:txBody>
                  <a:tcPr marL="26037" marR="26037" marT="24996" marB="24996">
                    <a:lnL w="12697" cap="flat" cmpd="sng" algn="ctr">
                      <a:solidFill>
                        <a:srgbClr val="FFFFFF"/>
                      </a:solidFill>
                      <a:prstDash val="solid"/>
                      <a:round/>
                      <a:headEnd type="none" w="med" len="med"/>
                      <a:tailEnd type="none" w="med" len="med"/>
                    </a:lnL>
                    <a:lnR w="12697" cap="flat" cmpd="sng" algn="ctr">
                      <a:solidFill>
                        <a:srgbClr val="FFFFFF"/>
                      </a:solidFill>
                      <a:prstDash val="solid"/>
                      <a:round/>
                      <a:headEnd type="none" w="med" len="med"/>
                      <a:tailEnd type="none" w="med" len="med"/>
                    </a:lnR>
                    <a:lnT w="12697" cap="flat" cmpd="sng" algn="ctr">
                      <a:solidFill>
                        <a:srgbClr val="FFFFFF"/>
                      </a:solidFill>
                      <a:prstDash val="solid"/>
                      <a:round/>
                      <a:headEnd type="none" w="med" len="med"/>
                      <a:tailEnd type="none" w="med" len="med"/>
                    </a:lnT>
                    <a:lnB w="12697" cap="flat" cmpd="sng" algn="ctr">
                      <a:solidFill>
                        <a:srgbClr val="FFFFFF"/>
                      </a:solidFill>
                      <a:prstDash val="solid"/>
                      <a:round/>
                      <a:headEnd type="none" w="med" len="med"/>
                      <a:tailEnd type="none" w="med" len="med"/>
                    </a:lnB>
                    <a:solidFill>
                      <a:srgbClr val="E8ECF4"/>
                    </a:solidFill>
                  </a:tcPr>
                </a:tc>
                <a:tc>
                  <a:txBody>
                    <a:bodyPr/>
                    <a:lstStyle/>
                    <a:p>
                      <a:pPr algn="ctr" rtl="0" fontAlgn="t">
                        <a:spcBef>
                          <a:spcPts val="0"/>
                        </a:spcBef>
                        <a:spcAft>
                          <a:spcPts val="0"/>
                        </a:spcAft>
                      </a:pPr>
                      <a:r>
                        <a:rPr lang="es-ES" sz="700" b="0" i="0" u="none" strike="noStrike">
                          <a:solidFill>
                            <a:srgbClr val="000000"/>
                          </a:solidFill>
                          <a:effectLst/>
                          <a:latin typeface="Calibri" panose="020F0502020204030204" pitchFamily="34" charset="0"/>
                        </a:rPr>
                        <a:t>√</a:t>
                      </a:r>
                      <a:endParaRPr lang="es-ES" sz="1000">
                        <a:effectLst/>
                      </a:endParaRPr>
                    </a:p>
                  </a:txBody>
                  <a:tcPr marL="26037" marR="26037" marT="24996" marB="24996">
                    <a:lnL w="12697" cap="flat" cmpd="sng" algn="ctr">
                      <a:solidFill>
                        <a:srgbClr val="FFFFFF"/>
                      </a:solidFill>
                      <a:prstDash val="solid"/>
                      <a:round/>
                      <a:headEnd type="none" w="med" len="med"/>
                      <a:tailEnd type="none" w="med" len="med"/>
                    </a:lnL>
                    <a:lnR w="12697" cap="flat" cmpd="sng" algn="ctr">
                      <a:solidFill>
                        <a:srgbClr val="FFFFFF"/>
                      </a:solidFill>
                      <a:prstDash val="solid"/>
                      <a:round/>
                      <a:headEnd type="none" w="med" len="med"/>
                      <a:tailEnd type="none" w="med" len="med"/>
                    </a:lnR>
                    <a:lnT w="12697" cap="flat" cmpd="sng" algn="ctr">
                      <a:solidFill>
                        <a:srgbClr val="FFFFFF"/>
                      </a:solidFill>
                      <a:prstDash val="solid"/>
                      <a:round/>
                      <a:headEnd type="none" w="med" len="med"/>
                      <a:tailEnd type="none" w="med" len="med"/>
                    </a:lnT>
                    <a:lnB w="12697" cap="flat" cmpd="sng" algn="ctr">
                      <a:solidFill>
                        <a:srgbClr val="FFFFFF"/>
                      </a:solidFill>
                      <a:prstDash val="solid"/>
                      <a:round/>
                      <a:headEnd type="none" w="med" len="med"/>
                      <a:tailEnd type="none" w="med" len="med"/>
                    </a:lnB>
                    <a:solidFill>
                      <a:srgbClr val="E8ECF4"/>
                    </a:solidFill>
                  </a:tcPr>
                </a:tc>
                <a:tc>
                  <a:txBody>
                    <a:bodyPr/>
                    <a:lstStyle/>
                    <a:p>
                      <a:pPr algn="just" rtl="0" fontAlgn="t">
                        <a:spcBef>
                          <a:spcPts val="0"/>
                        </a:spcBef>
                        <a:spcAft>
                          <a:spcPts val="0"/>
                        </a:spcAft>
                      </a:pPr>
                      <a:r>
                        <a:rPr lang="es-ES" sz="700" b="0" i="0" u="none" strike="noStrike" dirty="0" err="1">
                          <a:solidFill>
                            <a:srgbClr val="000000"/>
                          </a:solidFill>
                          <a:effectLst/>
                          <a:latin typeface="Calibri" panose="020F0502020204030204" pitchFamily="34" charset="0"/>
                        </a:rPr>
                        <a:t>GoogleVis</a:t>
                      </a:r>
                      <a:r>
                        <a:rPr lang="es-ES" sz="700" b="0" i="0" u="none" strike="noStrike" dirty="0">
                          <a:solidFill>
                            <a:srgbClr val="000000"/>
                          </a:solidFill>
                          <a:effectLst/>
                          <a:latin typeface="Calibri" panose="020F0502020204030204" pitchFamily="34" charset="0"/>
                        </a:rPr>
                        <a:t> es open </a:t>
                      </a:r>
                      <a:r>
                        <a:rPr lang="es-ES" sz="700" b="0" i="0" u="none" strike="noStrike" dirty="0" err="1">
                          <a:solidFill>
                            <a:srgbClr val="000000"/>
                          </a:solidFill>
                          <a:effectLst/>
                          <a:latin typeface="Calibri" panose="020F0502020204030204" pitchFamily="34" charset="0"/>
                        </a:rPr>
                        <a:t>source</a:t>
                      </a:r>
                      <a:endParaRPr lang="es-ES" sz="1000" dirty="0">
                        <a:effectLst/>
                      </a:endParaRPr>
                    </a:p>
                  </a:txBody>
                  <a:tcPr marL="26037" marR="26037" marT="24996" marB="24996">
                    <a:lnL w="12697" cap="flat" cmpd="sng" algn="ctr">
                      <a:solidFill>
                        <a:srgbClr val="FFFFFF"/>
                      </a:solidFill>
                      <a:prstDash val="solid"/>
                      <a:round/>
                      <a:headEnd type="none" w="med" len="med"/>
                      <a:tailEnd type="none" w="med" len="med"/>
                    </a:lnL>
                    <a:lnR w="12697" cap="flat" cmpd="sng" algn="ctr">
                      <a:solidFill>
                        <a:srgbClr val="FFFFFF"/>
                      </a:solidFill>
                      <a:prstDash val="solid"/>
                      <a:round/>
                      <a:headEnd type="none" w="med" len="med"/>
                      <a:tailEnd type="none" w="med" len="med"/>
                    </a:lnR>
                    <a:lnT w="12697" cap="flat" cmpd="sng" algn="ctr">
                      <a:solidFill>
                        <a:srgbClr val="FFFFFF"/>
                      </a:solidFill>
                      <a:prstDash val="solid"/>
                      <a:round/>
                      <a:headEnd type="none" w="med" len="med"/>
                      <a:tailEnd type="none" w="med" len="med"/>
                    </a:lnT>
                    <a:lnB w="12697" cap="flat" cmpd="sng" algn="ctr">
                      <a:solidFill>
                        <a:srgbClr val="FFFFFF"/>
                      </a:solidFill>
                      <a:prstDash val="solid"/>
                      <a:round/>
                      <a:headEnd type="none" w="med" len="med"/>
                      <a:tailEnd type="none" w="med" len="med"/>
                    </a:lnB>
                    <a:solidFill>
                      <a:srgbClr val="E8ECF4"/>
                    </a:solidFill>
                  </a:tcPr>
                </a:tc>
                <a:extLst>
                  <a:ext uri="{0D108BD9-81ED-4DB2-BD59-A6C34878D82A}">
                    <a16:rowId xmlns:a16="http://schemas.microsoft.com/office/drawing/2014/main" val="3638221200"/>
                  </a:ext>
                </a:extLst>
              </a:tr>
            </a:tbl>
          </a:graphicData>
        </a:graphic>
      </p:graphicFrame>
      <p:sp>
        <p:nvSpPr>
          <p:cNvPr id="5" name="Rectangle 4">
            <a:extLst>
              <a:ext uri="{FF2B5EF4-FFF2-40B4-BE49-F238E27FC236}">
                <a16:creationId xmlns:a16="http://schemas.microsoft.com/office/drawing/2014/main" id="{250DCD8E-6993-214C-9F96-9F594A704950}"/>
              </a:ext>
            </a:extLst>
          </p:cNvPr>
          <p:cNvSpPr>
            <a:spLocks noChangeArrowheads="1"/>
          </p:cNvSpPr>
          <p:nvPr/>
        </p:nvSpPr>
        <p:spPr bwMode="auto">
          <a:xfrm>
            <a:off x="1946877" y="1491710"/>
            <a:ext cx="18280521" cy="6675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ES_tradnl"/>
          </a:p>
        </p:txBody>
      </p:sp>
    </p:spTree>
    <p:extLst>
      <p:ext uri="{BB962C8B-B14F-4D97-AF65-F5344CB8AC3E}">
        <p14:creationId xmlns:p14="http://schemas.microsoft.com/office/powerpoint/2010/main" val="28209634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4871938-379E-EA4E-AE26-D831A47FE956}"/>
              </a:ext>
            </a:extLst>
          </p:cNvPr>
          <p:cNvSpPr>
            <a:spLocks noGrp="1"/>
          </p:cNvSpPr>
          <p:nvPr>
            <p:ph type="title"/>
          </p:nvPr>
        </p:nvSpPr>
        <p:spPr>
          <a:xfrm>
            <a:off x="838200" y="365126"/>
            <a:ext cx="10515600" cy="910782"/>
          </a:xfrm>
          <a:solidFill>
            <a:schemeClr val="accent2">
              <a:lumMod val="40000"/>
              <a:lumOff val="60000"/>
            </a:schemeClr>
          </a:solidFill>
          <a:ln>
            <a:solidFill>
              <a:schemeClr val="accent2">
                <a:lumMod val="60000"/>
                <a:lumOff val="40000"/>
              </a:schemeClr>
            </a:solidFill>
          </a:ln>
        </p:spPr>
        <p:txBody>
          <a:bodyPr/>
          <a:lstStyle/>
          <a:p>
            <a:pPr algn="ctr"/>
            <a:r>
              <a:rPr lang="es-ES_tradnl" dirty="0">
                <a:latin typeface="Magneto" pitchFamily="82" charset="77"/>
              </a:rPr>
              <a:t>Instalación </a:t>
            </a:r>
            <a:r>
              <a:rPr lang="es-ES_tradnl" dirty="0" err="1">
                <a:latin typeface="Magneto" pitchFamily="82" charset="77"/>
              </a:rPr>
              <a:t>Googlevis</a:t>
            </a:r>
            <a:endParaRPr lang="es-ES_tradnl" dirty="0">
              <a:latin typeface="Magneto" pitchFamily="82" charset="77"/>
            </a:endParaRPr>
          </a:p>
        </p:txBody>
      </p:sp>
      <p:pic>
        <p:nvPicPr>
          <p:cNvPr id="3074" name="Picture 2" descr="https://lh6.googleusercontent.com/EVBS_x0I6ASWFcT9EBQFWteMpskb8XlUKHMCLAtfSTJNb4s4L8rVSPEO2ZNdXkL4nX5evdeQKJyhSWB_fYai08B9_n_cW7zet5TzzyGCZySzLGAyNih8JDxd2AOd46IP2GKQ4P_6uPzcyDj_Pg">
            <a:extLst>
              <a:ext uri="{FF2B5EF4-FFF2-40B4-BE49-F238E27FC236}">
                <a16:creationId xmlns:a16="http://schemas.microsoft.com/office/drawing/2014/main" id="{7FFBD8B9-02B6-814B-91A5-C48F00AD92D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5600" y="1616074"/>
            <a:ext cx="6400800" cy="4876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972944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4871938-379E-EA4E-AE26-D831A47FE956}"/>
              </a:ext>
            </a:extLst>
          </p:cNvPr>
          <p:cNvSpPr>
            <a:spLocks noGrp="1"/>
          </p:cNvSpPr>
          <p:nvPr>
            <p:ph type="title"/>
          </p:nvPr>
        </p:nvSpPr>
        <p:spPr>
          <a:xfrm>
            <a:off x="838200" y="365126"/>
            <a:ext cx="10515600" cy="910782"/>
          </a:xfrm>
          <a:solidFill>
            <a:schemeClr val="accent2">
              <a:lumMod val="40000"/>
              <a:lumOff val="60000"/>
            </a:schemeClr>
          </a:solidFill>
          <a:ln>
            <a:solidFill>
              <a:schemeClr val="accent2">
                <a:lumMod val="60000"/>
                <a:lumOff val="40000"/>
              </a:schemeClr>
            </a:solidFill>
          </a:ln>
        </p:spPr>
        <p:txBody>
          <a:bodyPr/>
          <a:lstStyle/>
          <a:p>
            <a:pPr algn="ctr"/>
            <a:r>
              <a:rPr lang="es-ES_tradnl" dirty="0">
                <a:latin typeface="Magneto" pitchFamily="82" charset="77"/>
              </a:rPr>
              <a:t>Instalación </a:t>
            </a:r>
            <a:r>
              <a:rPr lang="es-ES_tradnl" dirty="0" err="1">
                <a:latin typeface="Magneto" pitchFamily="82" charset="77"/>
              </a:rPr>
              <a:t>Googlevis</a:t>
            </a:r>
            <a:endParaRPr lang="es-ES_tradnl" dirty="0">
              <a:latin typeface="Magneto" pitchFamily="82" charset="77"/>
            </a:endParaRPr>
          </a:p>
        </p:txBody>
      </p:sp>
      <p:pic>
        <p:nvPicPr>
          <p:cNvPr id="4098" name="Picture 2" descr="https://lh6.googleusercontent.com/XdM2ccL91ab8JWZoa3tP2dEFiykrarMAvXHO4OEuA-SvkxOvOTkfs4rR0t_hkvmDTdazn8t7yxxyABYUv5wMG_0nErx-CaRD70Z7a9SNqBXIJBYLMRWQqzR7ACtP6ydyLFhKFCiPGgltoBavgA">
            <a:extLst>
              <a:ext uri="{FF2B5EF4-FFF2-40B4-BE49-F238E27FC236}">
                <a16:creationId xmlns:a16="http://schemas.microsoft.com/office/drawing/2014/main" id="{B434596A-8426-6C45-A3CD-6CDEE87656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86972" y="1734671"/>
            <a:ext cx="6618056" cy="47582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4934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4871938-379E-EA4E-AE26-D831A47FE956}"/>
              </a:ext>
            </a:extLst>
          </p:cNvPr>
          <p:cNvSpPr>
            <a:spLocks noGrp="1"/>
          </p:cNvSpPr>
          <p:nvPr>
            <p:ph type="title"/>
          </p:nvPr>
        </p:nvSpPr>
        <p:spPr>
          <a:xfrm>
            <a:off x="838200" y="365126"/>
            <a:ext cx="10515600" cy="910782"/>
          </a:xfrm>
          <a:solidFill>
            <a:schemeClr val="accent2">
              <a:lumMod val="40000"/>
              <a:lumOff val="60000"/>
            </a:schemeClr>
          </a:solidFill>
          <a:ln>
            <a:solidFill>
              <a:schemeClr val="accent2">
                <a:lumMod val="60000"/>
                <a:lumOff val="40000"/>
              </a:schemeClr>
            </a:solidFill>
          </a:ln>
        </p:spPr>
        <p:txBody>
          <a:bodyPr/>
          <a:lstStyle/>
          <a:p>
            <a:pPr algn="ctr"/>
            <a:r>
              <a:rPr lang="es-ES_tradnl" dirty="0">
                <a:latin typeface="Magneto" pitchFamily="82" charset="77"/>
              </a:rPr>
              <a:t>Instalación </a:t>
            </a:r>
            <a:r>
              <a:rPr lang="es-ES_tradnl" dirty="0" err="1">
                <a:latin typeface="Magneto" pitchFamily="82" charset="77"/>
              </a:rPr>
              <a:t>Googlevis</a:t>
            </a:r>
            <a:endParaRPr lang="es-ES_tradnl" dirty="0">
              <a:latin typeface="Magneto" pitchFamily="82" charset="77"/>
            </a:endParaRPr>
          </a:p>
        </p:txBody>
      </p:sp>
      <p:pic>
        <p:nvPicPr>
          <p:cNvPr id="5122" name="Picture 2" descr="https://lh3.googleusercontent.com/ijE7s5IMnHoUejMimRJg6TSHHEJb_3lo8T7C8G3tyeba-yMwutE7fMUE5AWoH8O6OEcAd9AG2o5tF0iNt3u1W_ZStooMiImgJi-B6LS-V32sjMn_bI-f6owGEIqSs0oKBGUrgyAktDaiUQ3chA">
            <a:extLst>
              <a:ext uri="{FF2B5EF4-FFF2-40B4-BE49-F238E27FC236}">
                <a16:creationId xmlns:a16="http://schemas.microsoft.com/office/drawing/2014/main" id="{1FBB9417-2521-024C-AE57-493BF9AC387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51417" y="1630663"/>
            <a:ext cx="6689165" cy="48622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32854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4871938-379E-EA4E-AE26-D831A47FE956}"/>
              </a:ext>
            </a:extLst>
          </p:cNvPr>
          <p:cNvSpPr>
            <a:spLocks noGrp="1"/>
          </p:cNvSpPr>
          <p:nvPr>
            <p:ph type="title"/>
          </p:nvPr>
        </p:nvSpPr>
        <p:spPr>
          <a:xfrm>
            <a:off x="838200" y="365126"/>
            <a:ext cx="10515600" cy="910782"/>
          </a:xfrm>
          <a:solidFill>
            <a:schemeClr val="accent2">
              <a:lumMod val="40000"/>
              <a:lumOff val="60000"/>
            </a:schemeClr>
          </a:solidFill>
          <a:ln>
            <a:solidFill>
              <a:schemeClr val="accent2">
                <a:lumMod val="60000"/>
                <a:lumOff val="40000"/>
              </a:schemeClr>
            </a:solidFill>
          </a:ln>
        </p:spPr>
        <p:txBody>
          <a:bodyPr/>
          <a:lstStyle/>
          <a:p>
            <a:pPr algn="ctr"/>
            <a:r>
              <a:rPr lang="es-ES_tradnl" dirty="0">
                <a:latin typeface="Magneto" pitchFamily="82" charset="77"/>
              </a:rPr>
              <a:t>Instalación </a:t>
            </a:r>
            <a:r>
              <a:rPr lang="es-ES_tradnl" dirty="0" err="1">
                <a:latin typeface="Magneto" pitchFamily="82" charset="77"/>
              </a:rPr>
              <a:t>Googlevis</a:t>
            </a:r>
            <a:endParaRPr lang="es-ES_tradnl" dirty="0">
              <a:latin typeface="Magneto" pitchFamily="82" charset="77"/>
            </a:endParaRPr>
          </a:p>
        </p:txBody>
      </p:sp>
      <p:sp>
        <p:nvSpPr>
          <p:cNvPr id="3" name="Rectángulo 2">
            <a:extLst>
              <a:ext uri="{FF2B5EF4-FFF2-40B4-BE49-F238E27FC236}">
                <a16:creationId xmlns:a16="http://schemas.microsoft.com/office/drawing/2014/main" id="{C5F9C4F6-89A0-6144-9BE0-9C5C90202CAB}"/>
              </a:ext>
            </a:extLst>
          </p:cNvPr>
          <p:cNvSpPr/>
          <p:nvPr/>
        </p:nvSpPr>
        <p:spPr>
          <a:xfrm>
            <a:off x="1828800" y="1436936"/>
            <a:ext cx="8534400" cy="369332"/>
          </a:xfrm>
          <a:prstGeom prst="rect">
            <a:avLst/>
          </a:prstGeom>
          <a:noFill/>
          <a:ln>
            <a:solidFill>
              <a:schemeClr val="tx1"/>
            </a:solidFill>
          </a:ln>
        </p:spPr>
        <p:txBody>
          <a:bodyPr wrap="square">
            <a:spAutoFit/>
          </a:bodyPr>
          <a:lstStyle/>
          <a:p>
            <a:r>
              <a:rPr lang="en" dirty="0">
                <a:solidFill>
                  <a:srgbClr val="24292E"/>
                </a:solidFill>
                <a:latin typeface="Consolas" panose="020B0609020204030204" pitchFamily="49" charset="0"/>
              </a:rPr>
              <a:t>library(</a:t>
            </a:r>
            <a:r>
              <a:rPr lang="en" dirty="0" err="1">
                <a:solidFill>
                  <a:srgbClr val="24292E"/>
                </a:solidFill>
                <a:latin typeface="Consolas" panose="020B0609020204030204" pitchFamily="49" charset="0"/>
              </a:rPr>
              <a:t>devtools</a:t>
            </a:r>
            <a:r>
              <a:rPr lang="en" dirty="0">
                <a:solidFill>
                  <a:srgbClr val="24292E"/>
                </a:solidFill>
                <a:latin typeface="Consolas" panose="020B0609020204030204" pitchFamily="49" charset="0"/>
              </a:rPr>
              <a:t>)</a:t>
            </a:r>
            <a:r>
              <a:rPr lang="en" dirty="0" err="1">
                <a:solidFill>
                  <a:srgbClr val="24292E"/>
                </a:solidFill>
                <a:latin typeface="Consolas" panose="020B0609020204030204" pitchFamily="49" charset="0"/>
              </a:rPr>
              <a:t>install_github</a:t>
            </a:r>
            <a:r>
              <a:rPr lang="en" dirty="0">
                <a:solidFill>
                  <a:srgbClr val="24292E"/>
                </a:solidFill>
                <a:latin typeface="Consolas" panose="020B0609020204030204" pitchFamily="49" charset="0"/>
              </a:rPr>
              <a:t>(</a:t>
            </a:r>
            <a:r>
              <a:rPr lang="en" dirty="0">
                <a:solidFill>
                  <a:srgbClr val="032F62"/>
                </a:solidFill>
                <a:latin typeface="Consolas" panose="020B0609020204030204" pitchFamily="49" charset="0"/>
              </a:rPr>
              <a:t>"mages/</a:t>
            </a:r>
            <a:r>
              <a:rPr lang="en" dirty="0" err="1">
                <a:solidFill>
                  <a:srgbClr val="032F62"/>
                </a:solidFill>
                <a:latin typeface="Consolas" panose="020B0609020204030204" pitchFamily="49" charset="0"/>
              </a:rPr>
              <a:t>googleVis</a:t>
            </a:r>
            <a:r>
              <a:rPr lang="en" dirty="0">
                <a:solidFill>
                  <a:srgbClr val="24292E"/>
                </a:solidFill>
                <a:latin typeface="Consolas" panose="020B0609020204030204" pitchFamily="49" charset="0"/>
              </a:rPr>
              <a:t>)</a:t>
            </a:r>
          </a:p>
        </p:txBody>
      </p:sp>
      <p:pic>
        <p:nvPicPr>
          <p:cNvPr id="6146" name="Picture 2" descr="https://lh5.googleusercontent.com/oCRy49Z76L-ruebaMw8_q7OIIinmHiu-fuVOhZ8bkRQCh3zxeA2-JSWarKrqI7ua90Wxn5JTfdMQK47TfLCx5JOUGU2Al2-dVgPOUVwfdgzVtXUV0OqO4XVkxWIFrB3dsVcuVgQLMJQRtPIkdQ">
            <a:extLst>
              <a:ext uri="{FF2B5EF4-FFF2-40B4-BE49-F238E27FC236}">
                <a16:creationId xmlns:a16="http://schemas.microsoft.com/office/drawing/2014/main" id="{2D6F89C9-86BE-EB4E-9CA8-E4E58C89DC5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095229"/>
            <a:ext cx="5162143" cy="4397645"/>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https://lh3.googleusercontent.com/q1dILG7RTz_r551fgmspG6jaTYBdnyQcayttseG7gGY_09NBs9KnX20yd_I2-NOf3GebQskRJZlEo1wfXiutwu4zi8HqFTZZFMuJooQk-Gb52YTJoI1e5khN4REONUDKgE3oWIEGiE8HuC_YDQ">
            <a:extLst>
              <a:ext uri="{FF2B5EF4-FFF2-40B4-BE49-F238E27FC236}">
                <a16:creationId xmlns:a16="http://schemas.microsoft.com/office/drawing/2014/main" id="{1FAB632B-FD90-7147-8486-8931AA7834D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51294" y="3809957"/>
            <a:ext cx="6602506" cy="2053826"/>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4" name="Rectángulo 3">
            <a:extLst>
              <a:ext uri="{FF2B5EF4-FFF2-40B4-BE49-F238E27FC236}">
                <a16:creationId xmlns:a16="http://schemas.microsoft.com/office/drawing/2014/main" id="{E58040C2-5A62-0C4C-9010-CC821B192BC3}"/>
              </a:ext>
            </a:extLst>
          </p:cNvPr>
          <p:cNvSpPr/>
          <p:nvPr/>
        </p:nvSpPr>
        <p:spPr>
          <a:xfrm>
            <a:off x="4751294" y="1782630"/>
            <a:ext cx="5824671" cy="369332"/>
          </a:xfrm>
          <a:prstGeom prst="rect">
            <a:avLst/>
          </a:prstGeom>
        </p:spPr>
        <p:txBody>
          <a:bodyPr wrap="none">
            <a:spAutoFit/>
          </a:bodyPr>
          <a:lstStyle/>
          <a:p>
            <a:r>
              <a:rPr lang="es-ES" u="sng" dirty="0">
                <a:solidFill>
                  <a:srgbClr val="0000FF"/>
                </a:solidFill>
                <a:latin typeface="Calibri" panose="020F0502020204030204" pitchFamily="34" charset="0"/>
                <a:hlinkClick r:id="rId4"/>
              </a:rPr>
              <a:t>https://cran.r-project.org/bin/windows/Rtools/Rtools35.exe</a:t>
            </a:r>
            <a:endParaRPr lang="es-ES_tradnl" dirty="0"/>
          </a:p>
        </p:txBody>
      </p:sp>
    </p:spTree>
    <p:extLst>
      <p:ext uri="{BB962C8B-B14F-4D97-AF65-F5344CB8AC3E}">
        <p14:creationId xmlns:p14="http://schemas.microsoft.com/office/powerpoint/2010/main" val="1990684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4871938-379E-EA4E-AE26-D831A47FE956}"/>
              </a:ext>
            </a:extLst>
          </p:cNvPr>
          <p:cNvSpPr>
            <a:spLocks noGrp="1"/>
          </p:cNvSpPr>
          <p:nvPr>
            <p:ph type="title"/>
          </p:nvPr>
        </p:nvSpPr>
        <p:spPr>
          <a:xfrm>
            <a:off x="838200" y="365126"/>
            <a:ext cx="10515600" cy="910782"/>
          </a:xfrm>
          <a:solidFill>
            <a:schemeClr val="accent2">
              <a:lumMod val="40000"/>
              <a:lumOff val="60000"/>
            </a:schemeClr>
          </a:solidFill>
          <a:ln>
            <a:solidFill>
              <a:schemeClr val="accent2">
                <a:lumMod val="60000"/>
                <a:lumOff val="40000"/>
              </a:schemeClr>
            </a:solidFill>
          </a:ln>
        </p:spPr>
        <p:txBody>
          <a:bodyPr/>
          <a:lstStyle/>
          <a:p>
            <a:pPr algn="ctr"/>
            <a:r>
              <a:rPr lang="es-ES_tradnl" dirty="0">
                <a:latin typeface="Magneto" pitchFamily="82" charset="77"/>
              </a:rPr>
              <a:t>Manual de usuario</a:t>
            </a:r>
          </a:p>
        </p:txBody>
      </p:sp>
      <p:sp>
        <p:nvSpPr>
          <p:cNvPr id="3" name="Marcador de contenido 2">
            <a:extLst>
              <a:ext uri="{FF2B5EF4-FFF2-40B4-BE49-F238E27FC236}">
                <a16:creationId xmlns:a16="http://schemas.microsoft.com/office/drawing/2014/main" id="{9582A710-7B3D-FD4F-9E7B-4D625AF566E3}"/>
              </a:ext>
            </a:extLst>
          </p:cNvPr>
          <p:cNvSpPr>
            <a:spLocks noGrp="1"/>
          </p:cNvSpPr>
          <p:nvPr>
            <p:ph idx="1"/>
          </p:nvPr>
        </p:nvSpPr>
        <p:spPr/>
        <p:txBody>
          <a:bodyPr/>
          <a:lstStyle/>
          <a:p>
            <a:r>
              <a:rPr lang="es-ES_tradnl" dirty="0"/>
              <a:t>Zoom</a:t>
            </a:r>
          </a:p>
          <a:p>
            <a:pPr marL="0" indent="0">
              <a:buNone/>
            </a:pPr>
            <a:r>
              <a:rPr lang="es-ES_tradnl" dirty="0"/>
              <a:t>Apretar “</a:t>
            </a:r>
            <a:r>
              <a:rPr lang="es-ES_tradnl" dirty="0" err="1"/>
              <a:t>Ctrl</a:t>
            </a:r>
            <a:r>
              <a:rPr lang="es-ES_tradnl" dirty="0"/>
              <a:t>” mientras movemos la rueda del ratón hacia delante o hacia atrás para ajustar el zoom.</a:t>
            </a:r>
          </a:p>
          <a:p>
            <a:r>
              <a:rPr lang="es-ES_tradnl" dirty="0"/>
              <a:t>Información adicional</a:t>
            </a:r>
          </a:p>
          <a:p>
            <a:pPr marL="0" indent="0">
              <a:buNone/>
            </a:pPr>
            <a:r>
              <a:rPr lang="es-ES_tradnl" dirty="0"/>
              <a:t>Pasar el mouse por encima de las barras de los gráficos.</a:t>
            </a:r>
          </a:p>
          <a:p>
            <a:r>
              <a:rPr lang="es-ES_tradnl" dirty="0"/>
              <a:t>Seleccionar información de conjuntos</a:t>
            </a:r>
          </a:p>
          <a:p>
            <a:pPr marL="0" indent="0">
              <a:buNone/>
            </a:pPr>
            <a:r>
              <a:rPr lang="es-ES_tradnl" dirty="0"/>
              <a:t>Hacer </a:t>
            </a:r>
            <a:r>
              <a:rPr lang="es-ES_tradnl" dirty="0" err="1"/>
              <a:t>click</a:t>
            </a:r>
            <a:r>
              <a:rPr lang="es-ES_tradnl" dirty="0"/>
              <a:t> en los colores de la parte derecha de la pantalla para agrupar datos de conjuntos.</a:t>
            </a:r>
          </a:p>
          <a:p>
            <a:r>
              <a:rPr lang="es-ES_tradnl" dirty="0"/>
              <a:t>Consultar cambios en las versiones </a:t>
            </a:r>
            <a:r>
              <a:rPr lang="es-ES_tradnl"/>
              <a:t>de SW</a:t>
            </a:r>
            <a:endParaRPr lang="es-ES_tradnl" dirty="0"/>
          </a:p>
        </p:txBody>
      </p:sp>
    </p:spTree>
    <p:extLst>
      <p:ext uri="{BB962C8B-B14F-4D97-AF65-F5344CB8AC3E}">
        <p14:creationId xmlns:p14="http://schemas.microsoft.com/office/powerpoint/2010/main" val="25370150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4871938-379E-EA4E-AE26-D831A47FE956}"/>
              </a:ext>
            </a:extLst>
          </p:cNvPr>
          <p:cNvSpPr>
            <a:spLocks noGrp="1"/>
          </p:cNvSpPr>
          <p:nvPr>
            <p:ph type="title"/>
          </p:nvPr>
        </p:nvSpPr>
        <p:spPr>
          <a:xfrm>
            <a:off x="838200" y="365126"/>
            <a:ext cx="10515600" cy="910782"/>
          </a:xfrm>
          <a:solidFill>
            <a:schemeClr val="accent2">
              <a:lumMod val="40000"/>
              <a:lumOff val="60000"/>
            </a:schemeClr>
          </a:solidFill>
          <a:ln>
            <a:solidFill>
              <a:schemeClr val="accent2">
                <a:lumMod val="60000"/>
                <a:lumOff val="40000"/>
              </a:schemeClr>
            </a:solidFill>
          </a:ln>
        </p:spPr>
        <p:txBody>
          <a:bodyPr/>
          <a:lstStyle/>
          <a:p>
            <a:pPr algn="ctr"/>
            <a:r>
              <a:rPr lang="es-ES_tradnl" dirty="0">
                <a:latin typeface="Magneto" pitchFamily="82" charset="77"/>
              </a:rPr>
              <a:t>Planificación inicial</a:t>
            </a:r>
          </a:p>
        </p:txBody>
      </p:sp>
      <p:pic>
        <p:nvPicPr>
          <p:cNvPr id="4" name="Imagen 3">
            <a:extLst>
              <a:ext uri="{FF2B5EF4-FFF2-40B4-BE49-F238E27FC236}">
                <a16:creationId xmlns:a16="http://schemas.microsoft.com/office/drawing/2014/main" id="{A77A75F5-6880-A040-B443-68F6A7FA74EF}"/>
              </a:ext>
            </a:extLst>
          </p:cNvPr>
          <p:cNvPicPr>
            <a:picLocks noChangeAspect="1"/>
          </p:cNvPicPr>
          <p:nvPr/>
        </p:nvPicPr>
        <p:blipFill>
          <a:blip r:embed="rId2"/>
          <a:stretch>
            <a:fillRect/>
          </a:stretch>
        </p:blipFill>
        <p:spPr>
          <a:xfrm>
            <a:off x="0" y="1714966"/>
            <a:ext cx="12192000" cy="3428068"/>
          </a:xfrm>
          <a:prstGeom prst="rect">
            <a:avLst/>
          </a:prstGeom>
        </p:spPr>
      </p:pic>
    </p:spTree>
    <p:extLst>
      <p:ext uri="{BB962C8B-B14F-4D97-AF65-F5344CB8AC3E}">
        <p14:creationId xmlns:p14="http://schemas.microsoft.com/office/powerpoint/2010/main" val="260711018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4871938-379E-EA4E-AE26-D831A47FE956}"/>
              </a:ext>
            </a:extLst>
          </p:cNvPr>
          <p:cNvSpPr>
            <a:spLocks noGrp="1"/>
          </p:cNvSpPr>
          <p:nvPr>
            <p:ph type="title"/>
          </p:nvPr>
        </p:nvSpPr>
        <p:spPr>
          <a:xfrm>
            <a:off x="838200" y="365126"/>
            <a:ext cx="10515600" cy="910782"/>
          </a:xfrm>
          <a:solidFill>
            <a:schemeClr val="accent2">
              <a:lumMod val="40000"/>
              <a:lumOff val="60000"/>
            </a:schemeClr>
          </a:solidFill>
          <a:ln>
            <a:solidFill>
              <a:schemeClr val="accent2">
                <a:lumMod val="60000"/>
                <a:lumOff val="40000"/>
              </a:schemeClr>
            </a:solidFill>
          </a:ln>
        </p:spPr>
        <p:txBody>
          <a:bodyPr>
            <a:normAutofit fontScale="90000"/>
          </a:bodyPr>
          <a:lstStyle/>
          <a:p>
            <a:pPr algn="ctr"/>
            <a:r>
              <a:rPr lang="es-ES_tradnl" dirty="0">
                <a:latin typeface="Magneto" pitchFamily="82" charset="77"/>
              </a:rPr>
              <a:t>Comparación de las dos implementaciones</a:t>
            </a:r>
          </a:p>
        </p:txBody>
      </p:sp>
      <p:pic>
        <p:nvPicPr>
          <p:cNvPr id="2050" name="Picture 2" descr="https://lh3.googleusercontent.com/b5aMq2mYlEJqBVEMSCmpWm-hYRvEoy26pFC1IEEQkX3qqHlkPymrh2MRe0RGPUb1qyOKC9HAOpgujXDovjdolnCvlW7jzaXgUR1r83wV-DzN0Uy_zY_yFe6CJHKXNUdoeTyzBMM">
            <a:extLst>
              <a:ext uri="{FF2B5EF4-FFF2-40B4-BE49-F238E27FC236}">
                <a16:creationId xmlns:a16="http://schemas.microsoft.com/office/drawing/2014/main" id="{A50F4E3A-4ADA-5240-BC04-8AD6D606584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641928"/>
            <a:ext cx="6591300" cy="200660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s://lh4.googleusercontent.com/bdSYCkGdSeUCoCLfwYCS9ik7IorEHgSgCQiISSk8zfAxtc-5K_s0dzFnv_1nWynTOyC7XnBqmuLasIy8uRMHKcira7aYuIcj4TWgcRCo3I_-dU6EiAffae3wrw1rFbzDcDL-Wh0">
            <a:extLst>
              <a:ext uri="{FF2B5EF4-FFF2-40B4-BE49-F238E27FC236}">
                <a16:creationId xmlns:a16="http://schemas.microsoft.com/office/drawing/2014/main" id="{F3529334-A3FA-FB4D-91E9-FF567169665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4014548"/>
            <a:ext cx="6642100" cy="2311400"/>
          </a:xfrm>
          <a:prstGeom prst="rect">
            <a:avLst/>
          </a:prstGeom>
          <a:noFill/>
          <a:extLst>
            <a:ext uri="{909E8E84-426E-40DD-AFC4-6F175D3DCCD1}">
              <a14:hiddenFill xmlns:a14="http://schemas.microsoft.com/office/drawing/2010/main">
                <a:solidFill>
                  <a:srgbClr val="FFFFFF"/>
                </a:solidFill>
              </a14:hiddenFill>
            </a:ext>
          </a:extLst>
        </p:spPr>
      </p:pic>
      <p:sp>
        <p:nvSpPr>
          <p:cNvPr id="5" name="CuadroTexto 4">
            <a:extLst>
              <a:ext uri="{FF2B5EF4-FFF2-40B4-BE49-F238E27FC236}">
                <a16:creationId xmlns:a16="http://schemas.microsoft.com/office/drawing/2014/main" id="{502E09AC-0578-C04E-9E52-BC411CC1A58C}"/>
              </a:ext>
            </a:extLst>
          </p:cNvPr>
          <p:cNvSpPr txBox="1"/>
          <p:nvPr/>
        </p:nvSpPr>
        <p:spPr>
          <a:xfrm>
            <a:off x="8540897" y="2390149"/>
            <a:ext cx="1342034" cy="523220"/>
          </a:xfrm>
          <a:prstGeom prst="rect">
            <a:avLst/>
          </a:prstGeom>
          <a:noFill/>
        </p:spPr>
        <p:txBody>
          <a:bodyPr wrap="none" rtlCol="0">
            <a:spAutoFit/>
          </a:bodyPr>
          <a:lstStyle/>
          <a:p>
            <a:r>
              <a:rPr lang="es-ES_tradnl" sz="2800" dirty="0"/>
              <a:t>Ggplot2</a:t>
            </a:r>
          </a:p>
        </p:txBody>
      </p:sp>
      <p:sp>
        <p:nvSpPr>
          <p:cNvPr id="9" name="CuadroTexto 8">
            <a:extLst>
              <a:ext uri="{FF2B5EF4-FFF2-40B4-BE49-F238E27FC236}">
                <a16:creationId xmlns:a16="http://schemas.microsoft.com/office/drawing/2014/main" id="{E7F2D23A-D2F1-9446-B623-CED6414F8F2C}"/>
              </a:ext>
            </a:extLst>
          </p:cNvPr>
          <p:cNvSpPr txBox="1"/>
          <p:nvPr/>
        </p:nvSpPr>
        <p:spPr>
          <a:xfrm>
            <a:off x="8540897" y="4908638"/>
            <a:ext cx="1599990" cy="523220"/>
          </a:xfrm>
          <a:prstGeom prst="rect">
            <a:avLst/>
          </a:prstGeom>
          <a:noFill/>
        </p:spPr>
        <p:txBody>
          <a:bodyPr wrap="none" rtlCol="0">
            <a:spAutoFit/>
          </a:bodyPr>
          <a:lstStyle/>
          <a:p>
            <a:r>
              <a:rPr lang="es-ES_tradnl" sz="2800" dirty="0" err="1"/>
              <a:t>Googlevis</a:t>
            </a:r>
            <a:endParaRPr lang="es-ES_tradnl" sz="2800" dirty="0"/>
          </a:p>
        </p:txBody>
      </p:sp>
    </p:spTree>
    <p:extLst>
      <p:ext uri="{BB962C8B-B14F-4D97-AF65-F5344CB8AC3E}">
        <p14:creationId xmlns:p14="http://schemas.microsoft.com/office/powerpoint/2010/main" val="281791651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AB45A142-4255-493C-8284-5D566C121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rgbClr val="404040">
              <a:alpha val="89804"/>
            </a:srgbClr>
          </a:solidFill>
          <a:ln w="127000" cap="sq" cmpd="thinThick">
            <a:solidFill>
              <a:srgbClr val="595959">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54871938-379E-EA4E-AE26-D831A47FE956}"/>
              </a:ext>
            </a:extLst>
          </p:cNvPr>
          <p:cNvSpPr>
            <a:spLocks noGrp="1"/>
          </p:cNvSpPr>
          <p:nvPr>
            <p:ph type="title"/>
          </p:nvPr>
        </p:nvSpPr>
        <p:spPr>
          <a:xfrm>
            <a:off x="674237" y="914400"/>
            <a:ext cx="3657600" cy="2887579"/>
          </a:xfrm>
        </p:spPr>
        <p:txBody>
          <a:bodyPr vert="horz" lIns="91440" tIns="45720" rIns="91440" bIns="45720" rtlCol="0" anchor="b">
            <a:normAutofit/>
          </a:bodyPr>
          <a:lstStyle/>
          <a:p>
            <a:pPr algn="ctr"/>
            <a:r>
              <a:rPr lang="en-US" sz="3700" kern="1200">
                <a:solidFill>
                  <a:srgbClr val="FFFFFF"/>
                </a:solidFill>
                <a:latin typeface="+mj-lt"/>
                <a:ea typeface="+mj-ea"/>
                <a:cs typeface="+mj-cs"/>
              </a:rPr>
              <a:t>Comparación de la implementación de las tecnologías</a:t>
            </a:r>
          </a:p>
        </p:txBody>
      </p:sp>
      <p:cxnSp>
        <p:nvCxnSpPr>
          <p:cNvPr id="73" name="Straight Connector 72">
            <a:extLst>
              <a:ext uri="{FF2B5EF4-FFF2-40B4-BE49-F238E27FC236}">
                <a16:creationId xmlns:a16="http://schemas.microsoft.com/office/drawing/2014/main" id="{38FB9660-F42F-4313-BBC4-47C007FE48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3074" name="Picture 2" descr="https://lh6.googleusercontent.com/wzqt8gHKP7D8sPVsfYO0WGHJPOA7V1UWDb_Wa0-26Rjdgu9FS9pZu2HFPUhVIApYHpv1p5RZEts-Dt_C-cyo5dUS_94cvd4-ttKAC6jpoYrppPpZETH1xZpIoc4biTfK10-Qaak">
            <a:extLst>
              <a:ext uri="{FF2B5EF4-FFF2-40B4-BE49-F238E27FC236}">
                <a16:creationId xmlns:a16="http://schemas.microsoft.com/office/drawing/2014/main" id="{4382A332-0212-EF42-B012-17E5045AA06B}"/>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507063" y="492573"/>
            <a:ext cx="5847062" cy="58807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612061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4871938-379E-EA4E-AE26-D831A47FE956}"/>
              </a:ext>
            </a:extLst>
          </p:cNvPr>
          <p:cNvSpPr>
            <a:spLocks noGrp="1"/>
          </p:cNvSpPr>
          <p:nvPr>
            <p:ph type="title"/>
          </p:nvPr>
        </p:nvSpPr>
        <p:spPr>
          <a:xfrm>
            <a:off x="838200" y="365126"/>
            <a:ext cx="10515600" cy="910782"/>
          </a:xfrm>
          <a:solidFill>
            <a:schemeClr val="accent2">
              <a:lumMod val="40000"/>
              <a:lumOff val="60000"/>
            </a:schemeClr>
          </a:solidFill>
          <a:ln>
            <a:solidFill>
              <a:schemeClr val="accent2">
                <a:lumMod val="60000"/>
                <a:lumOff val="40000"/>
              </a:schemeClr>
            </a:solidFill>
          </a:ln>
        </p:spPr>
        <p:txBody>
          <a:bodyPr/>
          <a:lstStyle/>
          <a:p>
            <a:pPr algn="ctr"/>
            <a:r>
              <a:rPr lang="es-ES_tradnl" dirty="0">
                <a:latin typeface="Magneto" pitchFamily="82" charset="77"/>
              </a:rPr>
              <a:t>Conclusiones</a:t>
            </a:r>
          </a:p>
        </p:txBody>
      </p:sp>
      <p:sp>
        <p:nvSpPr>
          <p:cNvPr id="3" name="Marcador de contenido 2">
            <a:extLst>
              <a:ext uri="{FF2B5EF4-FFF2-40B4-BE49-F238E27FC236}">
                <a16:creationId xmlns:a16="http://schemas.microsoft.com/office/drawing/2014/main" id="{9582A710-7B3D-FD4F-9E7B-4D625AF566E3}"/>
              </a:ext>
            </a:extLst>
          </p:cNvPr>
          <p:cNvSpPr>
            <a:spLocks noGrp="1"/>
          </p:cNvSpPr>
          <p:nvPr>
            <p:ph idx="1"/>
          </p:nvPr>
        </p:nvSpPr>
        <p:spPr/>
        <p:txBody>
          <a:bodyPr>
            <a:normAutofit fontScale="92500"/>
          </a:bodyPr>
          <a:lstStyle/>
          <a:p>
            <a:pPr fontAlgn="base"/>
            <a:r>
              <a:rPr lang="es-ES" dirty="0"/>
              <a:t>Hemos escogido los dos </a:t>
            </a:r>
            <a:r>
              <a:rPr lang="es-ES" dirty="0" err="1"/>
              <a:t>framewoks</a:t>
            </a:r>
            <a:r>
              <a:rPr lang="es-ES" dirty="0"/>
              <a:t> más populares, por lo tanto ambos tienen niveles de calidad similares, tanto </a:t>
            </a:r>
            <a:r>
              <a:rPr lang="es-ES" dirty="0" err="1"/>
              <a:t>googleVis</a:t>
            </a:r>
            <a:r>
              <a:rPr lang="es-ES" dirty="0"/>
              <a:t> como Ggplot2 usan R como lenguaje de programación y por ello tienen funcionalidades muy similares. </a:t>
            </a:r>
          </a:p>
          <a:p>
            <a:pPr fontAlgn="base"/>
            <a:r>
              <a:rPr lang="es-ES" dirty="0"/>
              <a:t>En cuanto a la implementación se nota que son dos herramientas muy potentes, las cuales tienen un potencial muy elevado. En esta práctica hemos alcanzado un nivel medio, pero esto nos sirve de inicio para la elaboración de gráficos más complejos.</a:t>
            </a:r>
          </a:p>
          <a:p>
            <a:pPr fontAlgn="base"/>
            <a:r>
              <a:rPr lang="es-ES" dirty="0"/>
              <a:t>Podemos concluir que ambos son </a:t>
            </a:r>
            <a:r>
              <a:rPr lang="es-ES" dirty="0" err="1"/>
              <a:t>frameworks</a:t>
            </a:r>
            <a:r>
              <a:rPr lang="es-ES" dirty="0"/>
              <a:t> de visualización de datos de alta calidad, optimizados y llenos de funcionalidades, por lo tanto la elección entre uno u otro es cuestión de preferencias personales</a:t>
            </a:r>
          </a:p>
        </p:txBody>
      </p:sp>
    </p:spTree>
    <p:extLst>
      <p:ext uri="{BB962C8B-B14F-4D97-AF65-F5344CB8AC3E}">
        <p14:creationId xmlns:p14="http://schemas.microsoft.com/office/powerpoint/2010/main" val="37862889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4871938-379E-EA4E-AE26-D831A47FE956}"/>
              </a:ext>
            </a:extLst>
          </p:cNvPr>
          <p:cNvSpPr>
            <a:spLocks noGrp="1"/>
          </p:cNvSpPr>
          <p:nvPr>
            <p:ph type="title"/>
          </p:nvPr>
        </p:nvSpPr>
        <p:spPr>
          <a:xfrm>
            <a:off x="838200" y="365126"/>
            <a:ext cx="10515600" cy="910782"/>
          </a:xfrm>
          <a:solidFill>
            <a:schemeClr val="accent2">
              <a:lumMod val="40000"/>
              <a:lumOff val="60000"/>
            </a:schemeClr>
          </a:solidFill>
          <a:ln>
            <a:solidFill>
              <a:schemeClr val="accent2">
                <a:lumMod val="60000"/>
                <a:lumOff val="40000"/>
              </a:schemeClr>
            </a:solidFill>
          </a:ln>
        </p:spPr>
        <p:txBody>
          <a:bodyPr>
            <a:normAutofit fontScale="90000"/>
          </a:bodyPr>
          <a:lstStyle/>
          <a:p>
            <a:pPr algn="ctr"/>
            <a:r>
              <a:rPr lang="es-ES_tradnl" dirty="0">
                <a:latin typeface="Magneto" pitchFamily="82" charset="77"/>
              </a:rPr>
              <a:t>Requisitos del prototipo a implementar</a:t>
            </a:r>
          </a:p>
        </p:txBody>
      </p:sp>
      <p:pic>
        <p:nvPicPr>
          <p:cNvPr id="1026" name="Picture 2" descr="https://lh3.googleusercontent.com/ojzlPd-kLo-BzhaQVXYSvgenkzl3Zt8c1HKIJgBvRtMUGSYC3ChaepOU-NCDfqluTIdDMnqbAfv1CBelFPwx2maoG-bNU4j-3JOhVGeLPal7Nl9avdTbRAsTZs_XAzO8XDWbGqE">
            <a:extLst>
              <a:ext uri="{FF2B5EF4-FFF2-40B4-BE49-F238E27FC236}">
                <a16:creationId xmlns:a16="http://schemas.microsoft.com/office/drawing/2014/main" id="{CA1B6BA8-1DB5-7249-A314-4A67D96AE64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444404"/>
            <a:ext cx="7493000" cy="36322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lh5.googleusercontent.com/RNxrMattkJUMuCY-AMgluB_RwZQMbpboY51Ag9428VgH6oZ0xuPikyOuGdV2r5pQeHAqzHkye4ue0Gh3-OikumhY5fjQcYsVk3KZKtBlFfH__0CTFiGbaRu5VUl4G5GMyvyliu0">
            <a:extLst>
              <a:ext uri="{FF2B5EF4-FFF2-40B4-BE49-F238E27FC236}">
                <a16:creationId xmlns:a16="http://schemas.microsoft.com/office/drawing/2014/main" id="{3665ECFC-0355-B348-B418-800D289044A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56677" y="5245100"/>
            <a:ext cx="7277100" cy="1257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40659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4871938-379E-EA4E-AE26-D831A47FE956}"/>
              </a:ext>
            </a:extLst>
          </p:cNvPr>
          <p:cNvSpPr>
            <a:spLocks noGrp="1"/>
          </p:cNvSpPr>
          <p:nvPr>
            <p:ph type="title"/>
          </p:nvPr>
        </p:nvSpPr>
        <p:spPr>
          <a:xfrm>
            <a:off x="838200" y="365126"/>
            <a:ext cx="10515600" cy="910782"/>
          </a:xfrm>
          <a:solidFill>
            <a:schemeClr val="accent2">
              <a:lumMod val="40000"/>
              <a:lumOff val="60000"/>
            </a:schemeClr>
          </a:solidFill>
          <a:ln>
            <a:solidFill>
              <a:schemeClr val="accent2">
                <a:lumMod val="60000"/>
                <a:lumOff val="40000"/>
              </a:schemeClr>
            </a:solidFill>
          </a:ln>
        </p:spPr>
        <p:txBody>
          <a:bodyPr>
            <a:normAutofit fontScale="90000"/>
          </a:bodyPr>
          <a:lstStyle/>
          <a:p>
            <a:pPr algn="ctr"/>
            <a:r>
              <a:rPr lang="es-ES_tradnl" dirty="0">
                <a:latin typeface="Magneto" pitchFamily="82" charset="77"/>
              </a:rPr>
              <a:t>Criterios de comparación en la implementación</a:t>
            </a:r>
          </a:p>
        </p:txBody>
      </p:sp>
      <p:sp>
        <p:nvSpPr>
          <p:cNvPr id="3" name="Marcador de contenido 2">
            <a:extLst>
              <a:ext uri="{FF2B5EF4-FFF2-40B4-BE49-F238E27FC236}">
                <a16:creationId xmlns:a16="http://schemas.microsoft.com/office/drawing/2014/main" id="{9582A710-7B3D-FD4F-9E7B-4D625AF566E3}"/>
              </a:ext>
            </a:extLst>
          </p:cNvPr>
          <p:cNvSpPr>
            <a:spLocks noGrp="1"/>
          </p:cNvSpPr>
          <p:nvPr>
            <p:ph idx="1"/>
          </p:nvPr>
        </p:nvSpPr>
        <p:spPr/>
        <p:txBody>
          <a:bodyPr/>
          <a:lstStyle/>
          <a:p>
            <a:pPr marL="514350" indent="-514350">
              <a:buFont typeface="+mj-lt"/>
              <a:buAutoNum type="arabicPeriod"/>
            </a:pPr>
            <a:r>
              <a:rPr lang="es-ES_tradnl" dirty="0"/>
              <a:t>Facilidad de uso</a:t>
            </a:r>
          </a:p>
          <a:p>
            <a:pPr marL="514350" indent="-514350">
              <a:buFont typeface="+mj-lt"/>
              <a:buAutoNum type="arabicPeriod"/>
            </a:pPr>
            <a:r>
              <a:rPr lang="es-ES_tradnl" dirty="0"/>
              <a:t>Documentación disponible</a:t>
            </a:r>
          </a:p>
          <a:p>
            <a:pPr marL="514350" indent="-514350">
              <a:buFont typeface="+mj-lt"/>
              <a:buAutoNum type="arabicPeriod"/>
            </a:pPr>
            <a:r>
              <a:rPr lang="es-ES_tradnl" dirty="0"/>
              <a:t>Tiempo invertido</a:t>
            </a:r>
          </a:p>
          <a:p>
            <a:pPr marL="514350" indent="-514350">
              <a:buFont typeface="+mj-lt"/>
              <a:buAutoNum type="arabicPeriod"/>
            </a:pPr>
            <a:r>
              <a:rPr lang="es-ES_tradnl" dirty="0"/>
              <a:t>Facilidad de instalación</a:t>
            </a:r>
          </a:p>
          <a:p>
            <a:pPr marL="514350" indent="-514350">
              <a:buFont typeface="+mj-lt"/>
              <a:buAutoNum type="arabicPeriod"/>
            </a:pPr>
            <a:r>
              <a:rPr lang="es-ES_tradnl" dirty="0"/>
              <a:t>Rendimiento</a:t>
            </a:r>
          </a:p>
          <a:p>
            <a:pPr marL="514350" indent="-514350">
              <a:buFont typeface="+mj-lt"/>
              <a:buAutoNum type="arabicPeriod"/>
            </a:pPr>
            <a:r>
              <a:rPr lang="es-ES_tradnl" dirty="0"/>
              <a:t>Optimización</a:t>
            </a:r>
          </a:p>
        </p:txBody>
      </p:sp>
    </p:spTree>
    <p:extLst>
      <p:ext uri="{BB962C8B-B14F-4D97-AF65-F5344CB8AC3E}">
        <p14:creationId xmlns:p14="http://schemas.microsoft.com/office/powerpoint/2010/main" val="18361413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EC5691-8829-AD49-84A2-121FF3659CC3}"/>
              </a:ext>
            </a:extLst>
          </p:cNvPr>
          <p:cNvSpPr>
            <a:spLocks noGrp="1"/>
          </p:cNvSpPr>
          <p:nvPr>
            <p:ph type="title"/>
          </p:nvPr>
        </p:nvSpPr>
        <p:spPr>
          <a:xfrm>
            <a:off x="838200" y="2514046"/>
            <a:ext cx="10515600" cy="1829908"/>
          </a:xfrm>
          <a:noFill/>
          <a:ln w="19050">
            <a:solidFill>
              <a:schemeClr val="accent2">
                <a:lumMod val="60000"/>
                <a:lumOff val="40000"/>
              </a:schemeClr>
            </a:solidFill>
          </a:ln>
        </p:spPr>
        <p:txBody>
          <a:bodyPr/>
          <a:lstStyle/>
          <a:p>
            <a:pPr algn="ctr"/>
            <a:r>
              <a:rPr lang="es-ES_tradnl" sz="5400" dirty="0">
                <a:solidFill>
                  <a:schemeClr val="accent2">
                    <a:lumMod val="75000"/>
                  </a:schemeClr>
                </a:solidFill>
                <a:latin typeface="Magneto" pitchFamily="82" charset="77"/>
              </a:rPr>
              <a:t>Ggplot2</a:t>
            </a:r>
            <a:br>
              <a:rPr lang="es-ES_tradnl" dirty="0">
                <a:latin typeface="Magneto" pitchFamily="82" charset="77"/>
              </a:rPr>
            </a:br>
            <a:r>
              <a:rPr lang="es-ES_tradnl" sz="3600" dirty="0">
                <a:latin typeface="Magneto" pitchFamily="82" charset="77"/>
              </a:rPr>
              <a:t>Visualización de datos en R</a:t>
            </a:r>
            <a:endParaRPr lang="es-ES_tradnl" dirty="0">
              <a:latin typeface="Magneto" pitchFamily="82" charset="77"/>
            </a:endParaRPr>
          </a:p>
        </p:txBody>
      </p:sp>
      <p:sp>
        <p:nvSpPr>
          <p:cNvPr id="3" name="Marcador de texto 2">
            <a:extLst>
              <a:ext uri="{FF2B5EF4-FFF2-40B4-BE49-F238E27FC236}">
                <a16:creationId xmlns:a16="http://schemas.microsoft.com/office/drawing/2014/main" id="{CE597A87-B3CF-4643-82D2-724EF8E84399}"/>
              </a:ext>
            </a:extLst>
          </p:cNvPr>
          <p:cNvSpPr>
            <a:spLocks noGrp="1"/>
          </p:cNvSpPr>
          <p:nvPr>
            <p:ph type="body" idx="1"/>
          </p:nvPr>
        </p:nvSpPr>
        <p:spPr>
          <a:xfrm>
            <a:off x="838200" y="4578832"/>
            <a:ext cx="10515600" cy="418471"/>
          </a:xfrm>
          <a:solidFill>
            <a:schemeClr val="accent2">
              <a:lumMod val="40000"/>
              <a:lumOff val="60000"/>
            </a:schemeClr>
          </a:solidFill>
          <a:ln>
            <a:solidFill>
              <a:schemeClr val="accent2">
                <a:lumMod val="60000"/>
                <a:lumOff val="40000"/>
              </a:schemeClr>
            </a:solidFill>
          </a:ln>
        </p:spPr>
        <p:txBody>
          <a:bodyPr>
            <a:normAutofit/>
          </a:bodyPr>
          <a:lstStyle/>
          <a:p>
            <a:pPr algn="ctr"/>
            <a:r>
              <a:rPr lang="es-ES_tradnl" sz="1800" dirty="0">
                <a:solidFill>
                  <a:schemeClr val="tx1"/>
                </a:solidFill>
                <a:latin typeface="Abadi" panose="020B0604020104020204" pitchFamily="34" charset="0"/>
              </a:rPr>
              <a:t>Germán </a:t>
            </a:r>
            <a:r>
              <a:rPr lang="es-ES_tradnl" sz="1800" dirty="0" err="1">
                <a:solidFill>
                  <a:schemeClr val="tx1"/>
                </a:solidFill>
                <a:latin typeface="Abadi" panose="020B0604020104020204" pitchFamily="34" charset="0"/>
              </a:rPr>
              <a:t>Dengra</a:t>
            </a:r>
            <a:r>
              <a:rPr lang="es-ES_tradnl" sz="1800" dirty="0">
                <a:solidFill>
                  <a:schemeClr val="tx1"/>
                </a:solidFill>
                <a:latin typeface="Abadi" panose="020B0604020104020204" pitchFamily="34" charset="0"/>
              </a:rPr>
              <a:t> y Julia Martín</a:t>
            </a:r>
          </a:p>
        </p:txBody>
      </p:sp>
    </p:spTree>
    <p:extLst>
      <p:ext uri="{BB962C8B-B14F-4D97-AF65-F5344CB8AC3E}">
        <p14:creationId xmlns:p14="http://schemas.microsoft.com/office/powerpoint/2010/main" val="6104903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4871938-379E-EA4E-AE26-D831A47FE956}"/>
              </a:ext>
            </a:extLst>
          </p:cNvPr>
          <p:cNvSpPr>
            <a:spLocks noGrp="1"/>
          </p:cNvSpPr>
          <p:nvPr>
            <p:ph type="title"/>
          </p:nvPr>
        </p:nvSpPr>
        <p:spPr>
          <a:xfrm>
            <a:off x="838200" y="365126"/>
            <a:ext cx="10515600" cy="910782"/>
          </a:xfrm>
          <a:solidFill>
            <a:schemeClr val="accent2">
              <a:lumMod val="40000"/>
              <a:lumOff val="60000"/>
            </a:schemeClr>
          </a:solidFill>
          <a:ln>
            <a:solidFill>
              <a:schemeClr val="accent2">
                <a:lumMod val="60000"/>
                <a:lumOff val="40000"/>
              </a:schemeClr>
            </a:solidFill>
          </a:ln>
        </p:spPr>
        <p:txBody>
          <a:bodyPr>
            <a:normAutofit/>
          </a:bodyPr>
          <a:lstStyle/>
          <a:p>
            <a:pPr algn="ctr"/>
            <a:r>
              <a:rPr lang="es-ES_tradnl" dirty="0">
                <a:latin typeface="Magneto" pitchFamily="82" charset="77"/>
              </a:rPr>
              <a:t>Tipos de gráficos R</a:t>
            </a:r>
          </a:p>
        </p:txBody>
      </p:sp>
      <p:sp>
        <p:nvSpPr>
          <p:cNvPr id="3" name="Marcador de contenido 2">
            <a:extLst>
              <a:ext uri="{FF2B5EF4-FFF2-40B4-BE49-F238E27FC236}">
                <a16:creationId xmlns:a16="http://schemas.microsoft.com/office/drawing/2014/main" id="{9582A710-7B3D-FD4F-9E7B-4D625AF566E3}"/>
              </a:ext>
            </a:extLst>
          </p:cNvPr>
          <p:cNvSpPr>
            <a:spLocks noGrp="1"/>
          </p:cNvSpPr>
          <p:nvPr>
            <p:ph idx="1"/>
          </p:nvPr>
        </p:nvSpPr>
        <p:spPr/>
        <p:txBody>
          <a:bodyPr/>
          <a:lstStyle/>
          <a:p>
            <a:r>
              <a:rPr lang="es-ES_tradnl" dirty="0"/>
              <a:t>Gráfico de barras</a:t>
            </a:r>
          </a:p>
          <a:p>
            <a:r>
              <a:rPr lang="es-ES_tradnl" dirty="0"/>
              <a:t>Gráfico Pastel</a:t>
            </a:r>
          </a:p>
          <a:p>
            <a:r>
              <a:rPr lang="es-ES_tradnl" dirty="0"/>
              <a:t>Histograma</a:t>
            </a:r>
          </a:p>
          <a:p>
            <a:r>
              <a:rPr lang="es-ES_tradnl" dirty="0"/>
              <a:t>Gráfico de densidad de núcleo</a:t>
            </a:r>
          </a:p>
          <a:p>
            <a:r>
              <a:rPr lang="es-ES_tradnl" dirty="0"/>
              <a:t>Gráfico de línea</a:t>
            </a:r>
          </a:p>
          <a:p>
            <a:r>
              <a:rPr lang="es-ES_tradnl" dirty="0"/>
              <a:t>Diagrama de caja</a:t>
            </a:r>
          </a:p>
          <a:p>
            <a:r>
              <a:rPr lang="es-ES_tradnl" dirty="0"/>
              <a:t>Nube de palabras</a:t>
            </a:r>
          </a:p>
        </p:txBody>
      </p:sp>
    </p:spTree>
    <p:extLst>
      <p:ext uri="{BB962C8B-B14F-4D97-AF65-F5344CB8AC3E}">
        <p14:creationId xmlns:p14="http://schemas.microsoft.com/office/powerpoint/2010/main" val="32661947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4871938-379E-EA4E-AE26-D831A47FE956}"/>
              </a:ext>
            </a:extLst>
          </p:cNvPr>
          <p:cNvSpPr>
            <a:spLocks noGrp="1"/>
          </p:cNvSpPr>
          <p:nvPr>
            <p:ph type="title"/>
          </p:nvPr>
        </p:nvSpPr>
        <p:spPr>
          <a:xfrm>
            <a:off x="838200" y="365126"/>
            <a:ext cx="10515600" cy="910782"/>
          </a:xfrm>
          <a:solidFill>
            <a:schemeClr val="accent2">
              <a:lumMod val="40000"/>
              <a:lumOff val="60000"/>
            </a:schemeClr>
          </a:solidFill>
          <a:ln>
            <a:solidFill>
              <a:schemeClr val="accent2">
                <a:lumMod val="60000"/>
                <a:lumOff val="40000"/>
              </a:schemeClr>
            </a:solidFill>
          </a:ln>
        </p:spPr>
        <p:txBody>
          <a:bodyPr>
            <a:normAutofit/>
          </a:bodyPr>
          <a:lstStyle/>
          <a:p>
            <a:pPr algn="ctr"/>
            <a:r>
              <a:rPr lang="es-ES_tradnl" dirty="0">
                <a:latin typeface="Magneto" pitchFamily="82" charset="77"/>
              </a:rPr>
              <a:t>Gráfico de barras (i)</a:t>
            </a:r>
          </a:p>
        </p:txBody>
      </p:sp>
      <p:pic>
        <p:nvPicPr>
          <p:cNvPr id="5" name="Imagen 4">
            <a:extLst>
              <a:ext uri="{FF2B5EF4-FFF2-40B4-BE49-F238E27FC236}">
                <a16:creationId xmlns:a16="http://schemas.microsoft.com/office/drawing/2014/main" id="{341B07E7-00C2-894B-A1B9-96EBFC757A6A}"/>
              </a:ext>
            </a:extLst>
          </p:cNvPr>
          <p:cNvPicPr/>
          <p:nvPr/>
        </p:nvPicPr>
        <p:blipFill>
          <a:blip r:embed="rId2"/>
          <a:stretch>
            <a:fillRect/>
          </a:stretch>
        </p:blipFill>
        <p:spPr>
          <a:xfrm>
            <a:off x="1033474" y="1690688"/>
            <a:ext cx="4689680" cy="2570027"/>
          </a:xfrm>
          <a:prstGeom prst="rect">
            <a:avLst/>
          </a:prstGeom>
        </p:spPr>
      </p:pic>
      <p:pic>
        <p:nvPicPr>
          <p:cNvPr id="7" name="Marcador de contenido 3">
            <a:extLst>
              <a:ext uri="{FF2B5EF4-FFF2-40B4-BE49-F238E27FC236}">
                <a16:creationId xmlns:a16="http://schemas.microsoft.com/office/drawing/2014/main" id="{779B88F9-C293-054B-8D1C-230308AE6E15}"/>
              </a:ext>
            </a:extLst>
          </p:cNvPr>
          <p:cNvPicPr>
            <a:picLocks noGrp="1"/>
          </p:cNvPicPr>
          <p:nvPr>
            <p:ph idx="1"/>
          </p:nvPr>
        </p:nvPicPr>
        <p:blipFill>
          <a:blip r:embed="rId3"/>
          <a:stretch>
            <a:fillRect/>
          </a:stretch>
        </p:blipFill>
        <p:spPr>
          <a:xfrm>
            <a:off x="6949081" y="1690688"/>
            <a:ext cx="4209446" cy="4351338"/>
          </a:xfrm>
          <a:prstGeom prst="rect">
            <a:avLst/>
          </a:prstGeom>
        </p:spPr>
      </p:pic>
    </p:spTree>
    <p:extLst>
      <p:ext uri="{BB962C8B-B14F-4D97-AF65-F5344CB8AC3E}">
        <p14:creationId xmlns:p14="http://schemas.microsoft.com/office/powerpoint/2010/main" val="5299386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4871938-379E-EA4E-AE26-D831A47FE956}"/>
              </a:ext>
            </a:extLst>
          </p:cNvPr>
          <p:cNvSpPr>
            <a:spLocks noGrp="1"/>
          </p:cNvSpPr>
          <p:nvPr>
            <p:ph type="title"/>
          </p:nvPr>
        </p:nvSpPr>
        <p:spPr>
          <a:xfrm>
            <a:off x="838200" y="365126"/>
            <a:ext cx="10515600" cy="910782"/>
          </a:xfrm>
          <a:solidFill>
            <a:schemeClr val="accent2">
              <a:lumMod val="40000"/>
              <a:lumOff val="60000"/>
            </a:schemeClr>
          </a:solidFill>
          <a:ln>
            <a:solidFill>
              <a:schemeClr val="accent2">
                <a:lumMod val="60000"/>
                <a:lumOff val="40000"/>
              </a:schemeClr>
            </a:solidFill>
          </a:ln>
        </p:spPr>
        <p:txBody>
          <a:bodyPr>
            <a:normAutofit/>
          </a:bodyPr>
          <a:lstStyle/>
          <a:p>
            <a:pPr algn="ctr"/>
            <a:r>
              <a:rPr lang="es-ES_tradnl" dirty="0">
                <a:latin typeface="Magneto" pitchFamily="82" charset="77"/>
              </a:rPr>
              <a:t>Gráfico de barras (ii)</a:t>
            </a:r>
          </a:p>
        </p:txBody>
      </p:sp>
      <p:sp>
        <p:nvSpPr>
          <p:cNvPr id="3" name="Marcador de contenido 2">
            <a:extLst>
              <a:ext uri="{FF2B5EF4-FFF2-40B4-BE49-F238E27FC236}">
                <a16:creationId xmlns:a16="http://schemas.microsoft.com/office/drawing/2014/main" id="{9582A710-7B3D-FD4F-9E7B-4D625AF566E3}"/>
              </a:ext>
            </a:extLst>
          </p:cNvPr>
          <p:cNvSpPr>
            <a:spLocks noGrp="1"/>
          </p:cNvSpPr>
          <p:nvPr>
            <p:ph idx="1"/>
          </p:nvPr>
        </p:nvSpPr>
        <p:spPr>
          <a:xfrm>
            <a:off x="838200" y="1825625"/>
            <a:ext cx="4454236" cy="2912630"/>
          </a:xfrm>
        </p:spPr>
        <p:txBody>
          <a:bodyPr/>
          <a:lstStyle/>
          <a:p>
            <a:r>
              <a:rPr lang="es-ES_tradnl" dirty="0">
                <a:solidFill>
                  <a:srgbClr val="FF0000"/>
                </a:solidFill>
              </a:rPr>
              <a:t>&gt; </a:t>
            </a:r>
            <a:r>
              <a:rPr lang="es-ES_tradnl" dirty="0" err="1">
                <a:solidFill>
                  <a:srgbClr val="FF0000"/>
                </a:solidFill>
              </a:rPr>
              <a:t>barplot</a:t>
            </a:r>
            <a:r>
              <a:rPr lang="es-ES_tradnl" dirty="0">
                <a:solidFill>
                  <a:srgbClr val="FF0000"/>
                </a:solidFill>
              </a:rPr>
              <a:t>(variable, </a:t>
            </a:r>
            <a:r>
              <a:rPr lang="es-ES_tradnl" dirty="0" err="1">
                <a:solidFill>
                  <a:srgbClr val="FF0000"/>
                </a:solidFill>
              </a:rPr>
              <a:t>main</a:t>
            </a:r>
            <a:r>
              <a:rPr lang="es-ES_tradnl" dirty="0">
                <a:solidFill>
                  <a:srgbClr val="FF0000"/>
                </a:solidFill>
              </a:rPr>
              <a:t>= "Grafico simple de barras", </a:t>
            </a:r>
            <a:r>
              <a:rPr lang="es-ES_tradnl" dirty="0" err="1">
                <a:solidFill>
                  <a:srgbClr val="FF0000"/>
                </a:solidFill>
              </a:rPr>
              <a:t>xlab</a:t>
            </a:r>
            <a:r>
              <a:rPr lang="es-ES_tradnl" dirty="0">
                <a:solidFill>
                  <a:srgbClr val="FF0000"/>
                </a:solidFill>
              </a:rPr>
              <a:t> = "Variable x", </a:t>
            </a:r>
            <a:r>
              <a:rPr lang="es-ES_tradnl" dirty="0" err="1">
                <a:solidFill>
                  <a:srgbClr val="FF0000"/>
                </a:solidFill>
              </a:rPr>
              <a:t>ylab</a:t>
            </a:r>
            <a:r>
              <a:rPr lang="es-ES_tradnl" dirty="0">
                <a:solidFill>
                  <a:srgbClr val="FF0000"/>
                </a:solidFill>
              </a:rPr>
              <a:t> ="Variable Y", </a:t>
            </a:r>
            <a:r>
              <a:rPr lang="es-ES_tradnl" dirty="0" err="1">
                <a:solidFill>
                  <a:srgbClr val="FF0000"/>
                </a:solidFill>
              </a:rPr>
              <a:t>legend</a:t>
            </a:r>
            <a:r>
              <a:rPr lang="es-ES_tradnl" dirty="0">
                <a:solidFill>
                  <a:srgbClr val="FF0000"/>
                </a:solidFill>
              </a:rPr>
              <a:t> = </a:t>
            </a:r>
            <a:r>
              <a:rPr lang="es-ES_tradnl" dirty="0" err="1">
                <a:solidFill>
                  <a:srgbClr val="FF0000"/>
                </a:solidFill>
              </a:rPr>
              <a:t>rownames</a:t>
            </a:r>
            <a:r>
              <a:rPr lang="es-ES_tradnl" dirty="0">
                <a:solidFill>
                  <a:srgbClr val="FF0000"/>
                </a:solidFill>
              </a:rPr>
              <a:t>(variable), col = c("red","</a:t>
            </a:r>
            <a:r>
              <a:rPr lang="es-ES_tradnl" dirty="0" err="1">
                <a:solidFill>
                  <a:srgbClr val="FF0000"/>
                </a:solidFill>
              </a:rPr>
              <a:t>yellow</a:t>
            </a:r>
            <a:r>
              <a:rPr lang="es-ES_tradnl" dirty="0">
                <a:solidFill>
                  <a:srgbClr val="FF0000"/>
                </a:solidFill>
              </a:rPr>
              <a:t>","</a:t>
            </a:r>
            <a:r>
              <a:rPr lang="es-ES_tradnl" dirty="0" err="1">
                <a:solidFill>
                  <a:srgbClr val="FF0000"/>
                </a:solidFill>
              </a:rPr>
              <a:t>green</a:t>
            </a:r>
            <a:r>
              <a:rPr lang="es-ES_tradnl" dirty="0">
                <a:solidFill>
                  <a:srgbClr val="FF0000"/>
                </a:solidFill>
              </a:rPr>
              <a:t>"))</a:t>
            </a:r>
            <a:endParaRPr lang="es-ES" dirty="0">
              <a:solidFill>
                <a:srgbClr val="FF0000"/>
              </a:solidFill>
            </a:endParaRPr>
          </a:p>
          <a:p>
            <a:endParaRPr lang="es-ES_tradnl" dirty="0"/>
          </a:p>
        </p:txBody>
      </p:sp>
      <p:pic>
        <p:nvPicPr>
          <p:cNvPr id="4" name="Imagen 3">
            <a:extLst>
              <a:ext uri="{FF2B5EF4-FFF2-40B4-BE49-F238E27FC236}">
                <a16:creationId xmlns:a16="http://schemas.microsoft.com/office/drawing/2014/main" id="{35B2F910-4C2C-2B4C-ABC0-AB4E9DAB0665}"/>
              </a:ext>
            </a:extLst>
          </p:cNvPr>
          <p:cNvPicPr/>
          <p:nvPr/>
        </p:nvPicPr>
        <p:blipFill>
          <a:blip r:embed="rId2"/>
          <a:stretch>
            <a:fillRect/>
          </a:stretch>
        </p:blipFill>
        <p:spPr>
          <a:xfrm>
            <a:off x="7249226" y="1690688"/>
            <a:ext cx="3723573" cy="3822606"/>
          </a:xfrm>
          <a:prstGeom prst="rect">
            <a:avLst/>
          </a:prstGeom>
        </p:spPr>
      </p:pic>
    </p:spTree>
    <p:extLst>
      <p:ext uri="{BB962C8B-B14F-4D97-AF65-F5344CB8AC3E}">
        <p14:creationId xmlns:p14="http://schemas.microsoft.com/office/powerpoint/2010/main" val="4005871387"/>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TotalTime>
  <Words>715</Words>
  <Application>Microsoft Office PowerPoint</Application>
  <PresentationFormat>Widescreen</PresentationFormat>
  <Paragraphs>133</Paragraphs>
  <Slides>32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32</vt:i4>
      </vt:variant>
    </vt:vector>
  </HeadingPairs>
  <TitlesOfParts>
    <vt:vector size="39" baseType="lpstr">
      <vt:lpstr>Abadi</vt:lpstr>
      <vt:lpstr>Arial</vt:lpstr>
      <vt:lpstr>Calibri</vt:lpstr>
      <vt:lpstr>Calibri Light</vt:lpstr>
      <vt:lpstr>Consolas</vt:lpstr>
      <vt:lpstr>Magneto</vt:lpstr>
      <vt:lpstr>Tema de Office</vt:lpstr>
      <vt:lpstr>Prototipos visualización de datos  Ggplot2 vs Googlevis</vt:lpstr>
      <vt:lpstr>Equipo de trabajo</vt:lpstr>
      <vt:lpstr>Planificación inicial</vt:lpstr>
      <vt:lpstr>Requisitos del prototipo a implementar</vt:lpstr>
      <vt:lpstr>Criterios de comparación en la implementación</vt:lpstr>
      <vt:lpstr>Ggplot2 Visualización de datos en R</vt:lpstr>
      <vt:lpstr>Tipos de gráficos R</vt:lpstr>
      <vt:lpstr>Gráfico de barras (i)</vt:lpstr>
      <vt:lpstr>Gráfico de barras (ii)</vt:lpstr>
      <vt:lpstr>Gráfico de barras (iii)</vt:lpstr>
      <vt:lpstr>Gráfico pastel (i)</vt:lpstr>
      <vt:lpstr>Gráfico pastel (ii)</vt:lpstr>
      <vt:lpstr>Gráfico pastel (iii)</vt:lpstr>
      <vt:lpstr>Histograma (i)</vt:lpstr>
      <vt:lpstr>Gráfico de densidad de Kernel</vt:lpstr>
      <vt:lpstr>Gráfico de línea</vt:lpstr>
      <vt:lpstr>Diagrama de cajas</vt:lpstr>
      <vt:lpstr>Nube de palabras</vt:lpstr>
      <vt:lpstr>Googlevis Visualización de datos en R</vt:lpstr>
      <vt:lpstr>Pruebas Googlevis</vt:lpstr>
      <vt:lpstr>PowerPoint Presentation</vt:lpstr>
      <vt:lpstr>PowerPoint Presentation</vt:lpstr>
      <vt:lpstr>PowerPoint Presentation</vt:lpstr>
      <vt:lpstr>PowerPoint Presentation</vt:lpstr>
      <vt:lpstr>Instalación Googlevis</vt:lpstr>
      <vt:lpstr>Instalación Googlevis</vt:lpstr>
      <vt:lpstr>Instalación Googlevis</vt:lpstr>
      <vt:lpstr>Instalación Googlevis</vt:lpstr>
      <vt:lpstr>Manual de usuario</vt:lpstr>
      <vt:lpstr>Comparación de las dos implementaciones</vt:lpstr>
      <vt:lpstr>Comparación de la implementación de las tecnologías</vt:lpstr>
      <vt:lpstr>Conclusiones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Prototipos visualización de datos  Ggplot2 vs Googlevis</dc:title>
  <dc:creator>Martín Moracho Julia</dc:creator>
  <cp:lastModifiedBy>Robert</cp:lastModifiedBy>
  <cp:revision>3</cp:revision>
  <dcterms:created xsi:type="dcterms:W3CDTF">2019-05-06T20:25:46Z</dcterms:created>
  <dcterms:modified xsi:type="dcterms:W3CDTF">2019-05-06T20:43:17Z</dcterms:modified>
</cp:coreProperties>
</file>