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26427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21" y="1995312"/>
            <a:ext cx="5324634" cy="4244622"/>
          </a:xfrm>
        </p:spPr>
        <p:txBody>
          <a:bodyPr anchor="b"/>
          <a:lstStyle>
            <a:lvl1pPr algn="ctr">
              <a:defRPr sz="41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6403623"/>
            <a:ext cx="4698206" cy="2943577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228" indent="0" algn="ctr">
              <a:buNone/>
              <a:defRPr sz="1370"/>
            </a:lvl2pPr>
            <a:lvl3pPr marL="626455" indent="0" algn="ctr">
              <a:buNone/>
              <a:defRPr sz="1233"/>
            </a:lvl3pPr>
            <a:lvl4pPr marL="939683" indent="0" algn="ctr">
              <a:buNone/>
              <a:defRPr sz="1096"/>
            </a:lvl4pPr>
            <a:lvl5pPr marL="1252911" indent="0" algn="ctr">
              <a:buNone/>
              <a:defRPr sz="1096"/>
            </a:lvl5pPr>
            <a:lvl6pPr marL="1566139" indent="0" algn="ctr">
              <a:buNone/>
              <a:defRPr sz="1096"/>
            </a:lvl6pPr>
            <a:lvl7pPr marL="1879366" indent="0" algn="ctr">
              <a:buNone/>
              <a:defRPr sz="1096"/>
            </a:lvl7pPr>
            <a:lvl8pPr marL="2192594" indent="0" algn="ctr">
              <a:buNone/>
              <a:defRPr sz="1096"/>
            </a:lvl8pPr>
            <a:lvl9pPr marL="2505822" indent="0" algn="ctr">
              <a:buNone/>
              <a:defRPr sz="109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649111"/>
            <a:ext cx="1350734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649111"/>
            <a:ext cx="3973899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1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5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7" y="3039537"/>
            <a:ext cx="5402937" cy="5071532"/>
          </a:xfrm>
        </p:spPr>
        <p:txBody>
          <a:bodyPr anchor="b"/>
          <a:lstStyle>
            <a:lvl1pPr>
              <a:defRPr sz="41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7" y="8159048"/>
            <a:ext cx="5402937" cy="266699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228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4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683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911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6139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36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59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82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25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3245556"/>
            <a:ext cx="2662317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3245556"/>
            <a:ext cx="2662317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3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649114"/>
            <a:ext cx="5402937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2988734"/>
            <a:ext cx="2650082" cy="146473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4453467"/>
            <a:ext cx="2650082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2988734"/>
            <a:ext cx="2663133" cy="146473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4453467"/>
            <a:ext cx="266313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0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64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23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812800"/>
            <a:ext cx="2020392" cy="2844800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1755425"/>
            <a:ext cx="3171289" cy="8664222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3657600"/>
            <a:ext cx="2020392" cy="6776156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4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812800"/>
            <a:ext cx="2020392" cy="2844800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1755425"/>
            <a:ext cx="3171289" cy="8664222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228" indent="0">
              <a:buNone/>
              <a:defRPr sz="1918"/>
            </a:lvl2pPr>
            <a:lvl3pPr marL="626455" indent="0">
              <a:buNone/>
              <a:defRPr sz="1644"/>
            </a:lvl3pPr>
            <a:lvl4pPr marL="939683" indent="0">
              <a:buNone/>
              <a:defRPr sz="1370"/>
            </a:lvl4pPr>
            <a:lvl5pPr marL="1252911" indent="0">
              <a:buNone/>
              <a:defRPr sz="1370"/>
            </a:lvl5pPr>
            <a:lvl6pPr marL="1566139" indent="0">
              <a:buNone/>
              <a:defRPr sz="1370"/>
            </a:lvl6pPr>
            <a:lvl7pPr marL="1879366" indent="0">
              <a:buNone/>
              <a:defRPr sz="1370"/>
            </a:lvl7pPr>
            <a:lvl8pPr marL="2192594" indent="0">
              <a:buNone/>
              <a:defRPr sz="1370"/>
            </a:lvl8pPr>
            <a:lvl9pPr marL="2505822" indent="0">
              <a:buNone/>
              <a:defRPr sz="137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3657600"/>
            <a:ext cx="2020392" cy="6776156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649114"/>
            <a:ext cx="5402937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3245556"/>
            <a:ext cx="5402937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11300181"/>
            <a:ext cx="140946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F5EB-1933-4461-A0C6-29ACD55853FA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11300181"/>
            <a:ext cx="211419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11300181"/>
            <a:ext cx="140946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2362-7575-41D7-B738-7725266BD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6455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" indent="-156614" algn="l" defTabSz="626455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84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3069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297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525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75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980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9208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436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228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455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683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911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6139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594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822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C884ED1-09E7-4276-B3A5-211D08A6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4275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F2D09E-EEBE-4797-B739-89C1B5F3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58" y="0"/>
            <a:ext cx="630959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1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75FACB-4811-4B47-96EF-635C547C2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4275" cy="7108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4CAC3A-F2FA-45F6-B23E-AC71EF4D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9518"/>
            <a:ext cx="6264275" cy="54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3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Personalizado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Vicente</dc:creator>
  <cp:lastModifiedBy>Marcos Vicente</cp:lastModifiedBy>
  <cp:revision>4</cp:revision>
  <dcterms:created xsi:type="dcterms:W3CDTF">2019-04-08T17:20:03Z</dcterms:created>
  <dcterms:modified xsi:type="dcterms:W3CDTF">2019-04-08T17:47:51Z</dcterms:modified>
</cp:coreProperties>
</file>