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2229e4f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2229e4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2229e4f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2229e4f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229e4f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229e4f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28be0d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28be0d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28be0d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28be0d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28be0d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28be0d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28be0df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28be0df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28be0df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28be0df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Ayudas económicas para estudiar las tecnologías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Fundación BBVA, con ayudas para Big Data y Data Visualization.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Cada año - Del 10 de octubre al 10 de diciembre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1861"/>
            <a:ext cx="9144000" cy="2741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572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FUNDACION BBVA -. DESCRIPCION GENERAL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FUNDACION BBVA - REQUISITOS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Innovación y calidad científica del proyecto.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Trayectoria del investigador principal y del resto del equipo investigador.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Aplicabilidad de los resultados.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Adecuada justificación del presupuesto.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Plan de difusión de los resultados del proyecto.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000"/>
              <a:t>5 AYUDAS - 100.000€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Ayudas económicas para estudiar las tecnologías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FUNDACION BIG DATA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Ayudas a jóvenes menores de 30 años inscritos en el Sistema Nacional de Garantía Juvenil para que se puedan formar acerca del Big Data y Data Visualization más fácilmente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Ayudas económicas para estudiar las tecnologías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159" y="2210275"/>
            <a:ext cx="6317690" cy="29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/>
              <a:t>7.1.1 Recursos para implementar la tecnología A - Gratuitos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CPython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Recursos para implementar las tecnologías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775" y="2217950"/>
            <a:ext cx="3574224" cy="15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380225" y="1790575"/>
            <a:ext cx="3452100" cy="2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CPython proporciona el más alto nivel de compatibilidad con los paquetes Python y los módulos de extensión C.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s" sz="1700"/>
              <a:t>7.1.1 Recursos para implementar la tecnología A - Gratuitos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PyPy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Recursos para implementar las tecnologías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267800" y="1944775"/>
            <a:ext cx="34521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5 veces más rápido que CPython, aunque algo menos compatible con su implementación general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465125"/>
            <a:ext cx="30289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s" sz="1700"/>
              <a:t>7.1.2 Recursos para implementar la tecnología A - NO Gratuitos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Wing Python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Recursos para implementar las tecnologías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267800" y="1944775"/>
            <a:ext cx="34521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La principal ventaja de Wing Python es que puede ofrecer soporte técnico para nuestro códigos, de manera que cualquier dificultad en el código podemos preguntarla en su soporte técnico.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65913"/>
            <a:ext cx="4986078" cy="13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s" sz="1700"/>
              <a:t>7.2.1 Recursos para implementar la tecnología B - Gratuitos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RStudio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Recursos para implementar las tecnologías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309950" y="1326425"/>
            <a:ext cx="34521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Entre sus características principales destacan: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El más utilizado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Un editor de resaltado de sintaxis que admite la ejecución directa de código,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Herramientas para el trazado, el historial, la depuración y la administración del espacio de trabajo.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475" y="1638175"/>
            <a:ext cx="3200526" cy="320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s" sz="1700"/>
              <a:t>7.2.2 Recursos para implementar la tecnología B - NO Gratuitos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RStudio Commercial &amp; Server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Recursos para implementar las tecnologías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388" y="1776525"/>
            <a:ext cx="7425218" cy="3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