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EBDA7-2687-4357-B7A7-E11E0498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1C0CE-99F8-4E8C-ADD5-50D89615F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A546F-A49F-4626-8A71-47CD4B3D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DD15C-050F-41E4-9601-4C46994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7D435-1A74-4266-BAFE-573D1FC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3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46117-F0E0-4626-8C71-7A0EC273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DA061-B44D-43D7-A571-33D63AC26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46A67-E292-4D62-8C4A-B5AB2B2A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A0B51-3F17-4E05-BF65-9E6C42C3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04412-B6E4-4FEC-94A4-A6A2F875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B9AB58-A5C9-48A6-B985-2C745EDFD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D66881-D524-4552-95BB-12E466B8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A36FF-6D75-4714-A322-0011927A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9F681-3CE5-47CB-A062-0CD05F96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DFDDD-79A6-403D-9347-6A39CB1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9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E5657-1D27-42F3-A320-968195E1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59A44-5F40-4611-8533-537C1C30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37C6C-0F08-4DAE-8348-12F00202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69D24-6B65-4851-8821-E21361FB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AA822-06AA-47A4-B384-4DF09933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C766-1B39-48E2-A094-1FA4FFCF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6F8B9-BD4A-4CB7-99F7-6CE315E0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7BC811-E0F0-471B-A957-BB45868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4C1E2-42B4-43FB-93EF-4747445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2694C-E029-4FB3-A712-3808F23F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232C-C911-439A-87EA-A2EAEB86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333D4-0523-4539-B550-446BDDCB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78211-252B-46AB-9695-B290B458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5F4FF4-D71E-44E6-8D0C-5E82DE75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38CA6E-B65A-4B03-AA44-822F9B9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DCAEC4-A697-41AC-AA56-A3E6C0BE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4950-F5F6-4AE8-9022-702ABD9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83169-B27B-4288-AFD8-166C24A9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F38548-DED8-4075-8423-E48252C4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625E3-8D0A-4F9F-BDD2-C2EFC605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D8040-3B31-4E2A-8570-7F443A2DD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C2B4B7-680D-43A9-B3C6-B8C64CD2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2FD0DB-790E-48E7-850B-07E047F2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268A0-4C23-4535-AC91-504F8246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B7818-FFBE-4261-8CF6-F44A4418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10B7B5-4396-48B3-81AC-3A387F8E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A8BB5C-5217-43FF-B4EE-191978E5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26C39D-602A-440A-851A-4C85BEBE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719AB-C590-4FD9-8AAA-84763A90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018CB4-D201-4678-9888-83EB679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1AC2E4-F5A7-4A7F-8B39-7FFE0725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40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3F679-A8D3-49A0-81E1-E6A30A84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65B94-24FC-4AB4-92D0-F592AA7E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783E44-25CC-422F-B7FA-78548A3B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F25AB-71DD-446C-AF89-233A8081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8DD98-37E4-47A2-94E5-FE028E0E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28510-A4CE-443F-BA9B-C46BB1A2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04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B853E-DB6C-44F1-82BB-9DB7FE1B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32BAE2-FB04-409C-A62E-059454A32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F98A70-2AD9-46C6-8AAB-C016EED34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4CF804-B7AA-483E-A409-9E70A63C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D9605-F7D8-46E1-841C-0F78C41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84997-3C1E-4821-AC84-A80FB140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74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55DC74-8645-4BFA-9EDF-178F831C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B8E31-FEBE-4987-86AA-6C164733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9FC9B-F3C8-4CBC-91E0-173C10B1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F2C-B13E-48DB-8259-D5D98B67FF62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8EC8F-5DA7-449A-A95B-E8A4D74A1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521F2-46C1-404A-AE44-0ED195F9F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F300-7079-48BF-A685-A1C45AF86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24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++_multi-threading_librari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1EECA80-3D34-4123-957F-05AAF439A96B}"/>
              </a:ext>
            </a:extLst>
          </p:cNvPr>
          <p:cNvSpPr/>
          <p:nvPr/>
        </p:nvSpPr>
        <p:spPr>
          <a:xfrm>
            <a:off x="3232288" y="1397267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::FS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55D6957-6B06-4E04-80F1-7B11CD1303EF}"/>
              </a:ext>
            </a:extLst>
          </p:cNvPr>
          <p:cNvSpPr/>
          <p:nvPr/>
        </p:nvSpPr>
        <p:spPr>
          <a:xfrm>
            <a:off x="1827398" y="1397267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Struct</a:t>
            </a:r>
            <a:r>
              <a:rPr lang="es-ES" sz="1200" dirty="0"/>
              <a:t>::PD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964D83C-183C-49D0-8AA1-17B1BF9B09D4}"/>
              </a:ext>
            </a:extLst>
          </p:cNvPr>
          <p:cNvSpPr/>
          <p:nvPr/>
        </p:nvSpPr>
        <p:spPr>
          <a:xfrm>
            <a:off x="1944306" y="1775860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6491B3-315C-427E-87BA-FB622F736861}"/>
              </a:ext>
            </a:extLst>
          </p:cNvPr>
          <p:cNvSpPr/>
          <p:nvPr/>
        </p:nvSpPr>
        <p:spPr>
          <a:xfrm>
            <a:off x="1944306" y="2126380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Hardware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F27B417-DEB4-4551-A505-2012C418C052}"/>
              </a:ext>
            </a:extLst>
          </p:cNvPr>
          <p:cNvSpPr/>
          <p:nvPr/>
        </p:nvSpPr>
        <p:spPr>
          <a:xfrm>
            <a:off x="1944306" y="2476900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Drivers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F99BA31-BA5E-4752-B06D-0EB921A0BCAC}"/>
              </a:ext>
            </a:extLst>
          </p:cNvPr>
          <p:cNvSpPr/>
          <p:nvPr/>
        </p:nvSpPr>
        <p:spPr>
          <a:xfrm>
            <a:off x="1827398" y="787667"/>
            <a:ext cx="836718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PIL (</a:t>
            </a:r>
            <a:r>
              <a:rPr lang="es-ES" dirty="0" err="1"/>
              <a:t>Platform</a:t>
            </a:r>
            <a:r>
              <a:rPr lang="es-ES" dirty="0"/>
              <a:t> Independence </a:t>
            </a:r>
            <a:r>
              <a:rPr lang="es-ES" dirty="0" err="1"/>
              <a:t>Layer</a:t>
            </a:r>
            <a:r>
              <a:rPr lang="es-ES" dirty="0"/>
              <a:t>)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688AE57-9A46-4D27-B1A6-DDF6DFE124FB}"/>
              </a:ext>
            </a:extLst>
          </p:cNvPr>
          <p:cNvSpPr/>
          <p:nvPr/>
        </p:nvSpPr>
        <p:spPr>
          <a:xfrm>
            <a:off x="6898323" y="388525"/>
            <a:ext cx="2628601" cy="285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Atomic</a:t>
            </a:r>
            <a:r>
              <a:rPr lang="es-ES" dirty="0"/>
              <a:t>, </a:t>
            </a:r>
            <a:r>
              <a:rPr lang="es-ES" dirty="0" err="1"/>
              <a:t>static</a:t>
            </a:r>
            <a:r>
              <a:rPr lang="es-ES" dirty="0"/>
              <a:t>, </a:t>
            </a:r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7CC3BCB-EEB5-4451-83E8-AF2B0EF51822}"/>
              </a:ext>
            </a:extLst>
          </p:cNvPr>
          <p:cNvSpPr/>
          <p:nvPr/>
        </p:nvSpPr>
        <p:spPr>
          <a:xfrm>
            <a:off x="5425451" y="0"/>
            <a:ext cx="117107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App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2B0ECF2-CECB-46CA-A587-CCBA32BF5F0C}"/>
              </a:ext>
            </a:extLst>
          </p:cNvPr>
          <p:cNvSpPr/>
          <p:nvPr/>
        </p:nvSpPr>
        <p:spPr>
          <a:xfrm>
            <a:off x="3342980" y="1775860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PhysFS</a:t>
            </a:r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29B4FAB-CC52-427D-9E1A-AB2D91EB8BA3}"/>
              </a:ext>
            </a:extLst>
          </p:cNvPr>
          <p:cNvSpPr/>
          <p:nvPr/>
        </p:nvSpPr>
        <p:spPr>
          <a:xfrm>
            <a:off x="4624746" y="1397267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::Time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D024A27-B465-4637-B682-36F7A659AB01}"/>
              </a:ext>
            </a:extLst>
          </p:cNvPr>
          <p:cNvSpPr/>
          <p:nvPr/>
        </p:nvSpPr>
        <p:spPr>
          <a:xfrm>
            <a:off x="4735438" y="1775860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SDL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5A907C3-8589-4FDC-B651-84B4C452D4EE}"/>
              </a:ext>
            </a:extLst>
          </p:cNvPr>
          <p:cNvSpPr/>
          <p:nvPr/>
        </p:nvSpPr>
        <p:spPr>
          <a:xfrm>
            <a:off x="6017204" y="1397267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 </a:t>
            </a:r>
            <a:r>
              <a:rPr lang="es-ES" sz="1200" dirty="0" err="1"/>
              <a:t>Threading</a:t>
            </a:r>
            <a:endParaRPr lang="es-ES" sz="12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FA25775-BE7C-4D8C-939E-F0F323460AB3}"/>
              </a:ext>
            </a:extLst>
          </p:cNvPr>
          <p:cNvSpPr/>
          <p:nvPr/>
        </p:nvSpPr>
        <p:spPr>
          <a:xfrm>
            <a:off x="6127896" y="1775860"/>
            <a:ext cx="1171074" cy="484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undecided</a:t>
            </a:r>
            <a:r>
              <a:rPr lang="es-ES" sz="1600" dirty="0">
                <a:hlinkClick r:id="rId2"/>
              </a:rPr>
              <a:t> link</a:t>
            </a:r>
            <a:endParaRPr lang="es-ES" sz="16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FACBC4-0493-4F58-8B04-EE614BAE86B0}"/>
              </a:ext>
            </a:extLst>
          </p:cNvPr>
          <p:cNvSpPr/>
          <p:nvPr/>
        </p:nvSpPr>
        <p:spPr>
          <a:xfrm>
            <a:off x="7409662" y="1394759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</a:t>
            </a:r>
            <a:r>
              <a:rPr lang="es-ES" sz="1200" dirty="0" err="1"/>
              <a:t>Graphics</a:t>
            </a:r>
            <a:endParaRPr lang="es-ES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940658A-B001-4EFB-9766-069C6624627D}"/>
              </a:ext>
            </a:extLst>
          </p:cNvPr>
          <p:cNvSpPr/>
          <p:nvPr/>
        </p:nvSpPr>
        <p:spPr>
          <a:xfrm>
            <a:off x="7520354" y="1773352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OpenGL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989E597-A231-49D4-A5D2-F3608D31A0C8}"/>
              </a:ext>
            </a:extLst>
          </p:cNvPr>
          <p:cNvSpPr/>
          <p:nvPr/>
        </p:nvSpPr>
        <p:spPr>
          <a:xfrm>
            <a:off x="4735438" y="2131995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Brofiler</a:t>
            </a:r>
            <a:endParaRPr lang="es-ES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606448B-316E-4884-949D-B53957DB3CFA}"/>
              </a:ext>
            </a:extLst>
          </p:cNvPr>
          <p:cNvSpPr/>
          <p:nvPr/>
        </p:nvSpPr>
        <p:spPr>
          <a:xfrm>
            <a:off x="8802120" y="1401375"/>
            <a:ext cx="1392458" cy="152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</a:t>
            </a:r>
            <a:r>
              <a:rPr lang="es-ES" sz="1200" dirty="0" err="1"/>
              <a:t>Physics</a:t>
            </a:r>
            <a:endParaRPr lang="es-ES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1794F12-6869-4598-98AC-68CA4F006C77}"/>
              </a:ext>
            </a:extLst>
          </p:cNvPr>
          <p:cNvSpPr/>
          <p:nvPr/>
        </p:nvSpPr>
        <p:spPr>
          <a:xfrm>
            <a:off x="8912812" y="1779968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Bullet</a:t>
            </a:r>
            <a:endParaRPr lang="es-E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91B51E9-A7C9-43FC-BA0E-CC14C40CDCAD}"/>
              </a:ext>
            </a:extLst>
          </p:cNvPr>
          <p:cNvSpPr/>
          <p:nvPr/>
        </p:nvSpPr>
        <p:spPr>
          <a:xfrm>
            <a:off x="8912812" y="2136103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Box 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9262CDF-3428-4852-A172-CDC539A2125A}"/>
              </a:ext>
            </a:extLst>
          </p:cNvPr>
          <p:cNvSpPr/>
          <p:nvPr/>
        </p:nvSpPr>
        <p:spPr>
          <a:xfrm>
            <a:off x="1827398" y="2932692"/>
            <a:ext cx="836718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Core </a:t>
            </a:r>
            <a:r>
              <a:rPr lang="es-ES" dirty="0" err="1"/>
              <a:t>Systems</a:t>
            </a:r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86A6E2E-03B4-4782-AEF9-1D0A8CBF14D4}"/>
              </a:ext>
            </a:extLst>
          </p:cNvPr>
          <p:cNvSpPr/>
          <p:nvPr/>
        </p:nvSpPr>
        <p:spPr>
          <a:xfrm>
            <a:off x="1827398" y="3550909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::Modules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B91AF2-3A07-45EA-AA37-C6640A2FA5E8}"/>
              </a:ext>
            </a:extLst>
          </p:cNvPr>
          <p:cNvSpPr/>
          <p:nvPr/>
        </p:nvSpPr>
        <p:spPr>
          <a:xfrm>
            <a:off x="1944306" y="3929502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Module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A16D7CAD-CA77-4A85-AE72-24B2F7970BC7}"/>
              </a:ext>
            </a:extLst>
          </p:cNvPr>
          <p:cNvSpPr/>
          <p:nvPr/>
        </p:nvSpPr>
        <p:spPr>
          <a:xfrm>
            <a:off x="1944306" y="4280022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Updates</a:t>
            </a:r>
            <a:endParaRPr lang="es-E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9DDBCE8-D44D-4942-A4B8-3F63DA25AB45}"/>
              </a:ext>
            </a:extLst>
          </p:cNvPr>
          <p:cNvSpPr/>
          <p:nvPr/>
        </p:nvSpPr>
        <p:spPr>
          <a:xfrm>
            <a:off x="3232288" y="3559526"/>
            <a:ext cx="1392458" cy="1220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Memory</a:t>
            </a:r>
            <a:endParaRPr lang="es-ES" sz="12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4BDDDCE-1689-4520-9300-6037DDBE13AB}"/>
              </a:ext>
            </a:extLst>
          </p:cNvPr>
          <p:cNvSpPr/>
          <p:nvPr/>
        </p:nvSpPr>
        <p:spPr>
          <a:xfrm>
            <a:off x="3349196" y="3938119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mmgr</a:t>
            </a:r>
            <a:endParaRPr lang="es-ES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2C032FF-F8B4-4D28-A028-4765D6AAD9B8}"/>
              </a:ext>
            </a:extLst>
          </p:cNvPr>
          <p:cNvSpPr/>
          <p:nvPr/>
        </p:nvSpPr>
        <p:spPr>
          <a:xfrm>
            <a:off x="4624746" y="3542292"/>
            <a:ext cx="1392458" cy="1220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Math</a:t>
            </a:r>
            <a:endParaRPr lang="es-ES" sz="12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627B408-DF8A-4372-A516-4A9B1EF6865F}"/>
              </a:ext>
            </a:extLst>
          </p:cNvPr>
          <p:cNvSpPr/>
          <p:nvPr/>
        </p:nvSpPr>
        <p:spPr>
          <a:xfrm>
            <a:off x="4741654" y="3920885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MathGeoLib</a:t>
            </a:r>
            <a:endParaRPr lang="es-ES" sz="14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CD1F3D5F-6CE5-407A-9A72-88F2EBB3C07A}"/>
              </a:ext>
            </a:extLst>
          </p:cNvPr>
          <p:cNvSpPr/>
          <p:nvPr/>
        </p:nvSpPr>
        <p:spPr>
          <a:xfrm>
            <a:off x="6017204" y="3550909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</a:t>
            </a:r>
            <a:r>
              <a:rPr lang="es-ES" sz="1200" dirty="0" err="1"/>
              <a:t>LString</a:t>
            </a:r>
            <a:endParaRPr lang="es-ES" sz="1200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4FA69F4-B196-4CD7-8B32-0CF198D636DD}"/>
              </a:ext>
            </a:extLst>
          </p:cNvPr>
          <p:cNvSpPr/>
          <p:nvPr/>
        </p:nvSpPr>
        <p:spPr>
          <a:xfrm>
            <a:off x="6134112" y="3929502"/>
            <a:ext cx="1171074" cy="5299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Language</a:t>
            </a:r>
            <a:endParaRPr lang="es-ES" sz="1400" dirty="0"/>
          </a:p>
          <a:p>
            <a:pPr algn="ctr"/>
            <a:r>
              <a:rPr lang="es-ES" sz="1400" dirty="0"/>
              <a:t>Selector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7C19092-0A7D-4181-BC60-9E031A6C0561}"/>
              </a:ext>
            </a:extLst>
          </p:cNvPr>
          <p:cNvSpPr/>
          <p:nvPr/>
        </p:nvSpPr>
        <p:spPr>
          <a:xfrm>
            <a:off x="7409662" y="3559526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</a:t>
            </a:r>
            <a:r>
              <a:rPr lang="es-ES" sz="1200" dirty="0" err="1"/>
              <a:t>Debug</a:t>
            </a:r>
            <a:endParaRPr lang="es-ES" sz="12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614BA981-6550-4155-B6D1-995430CB85DA}"/>
              </a:ext>
            </a:extLst>
          </p:cNvPr>
          <p:cNvSpPr/>
          <p:nvPr/>
        </p:nvSpPr>
        <p:spPr>
          <a:xfrm>
            <a:off x="7526570" y="3938119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Log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2EBE74D-97D0-4BEF-8152-788DA714ABC4}"/>
              </a:ext>
            </a:extLst>
          </p:cNvPr>
          <p:cNvSpPr/>
          <p:nvPr/>
        </p:nvSpPr>
        <p:spPr>
          <a:xfrm>
            <a:off x="8802120" y="3550909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100" dirty="0" err="1"/>
              <a:t>Class</a:t>
            </a:r>
            <a:r>
              <a:rPr lang="es-ES" sz="1100" dirty="0"/>
              <a:t>::</a:t>
            </a:r>
            <a:r>
              <a:rPr lang="es-ES" sz="1100" dirty="0" err="1"/>
              <a:t>MediaPlayer</a:t>
            </a:r>
            <a:endParaRPr lang="es-ES" sz="1100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90BB503-E983-4787-98B7-EDDC207E4797}"/>
              </a:ext>
            </a:extLst>
          </p:cNvPr>
          <p:cNvSpPr/>
          <p:nvPr/>
        </p:nvSpPr>
        <p:spPr>
          <a:xfrm>
            <a:off x="8919028" y="3929502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VLC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CA720A8A-DA69-49B5-8564-35662AD142BC}"/>
              </a:ext>
            </a:extLst>
          </p:cNvPr>
          <p:cNvSpPr/>
          <p:nvPr/>
        </p:nvSpPr>
        <p:spPr>
          <a:xfrm>
            <a:off x="1839830" y="4778726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Class</a:t>
            </a:r>
            <a:r>
              <a:rPr lang="es-ES" sz="1200" dirty="0"/>
              <a:t>::</a:t>
            </a:r>
            <a:r>
              <a:rPr lang="es-ES" sz="1200" dirty="0" err="1"/>
              <a:t>Parser</a:t>
            </a:r>
            <a:endParaRPr lang="es-ES" sz="12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3025A50-D008-4234-8DF9-974F5B19ED9C}"/>
              </a:ext>
            </a:extLst>
          </p:cNvPr>
          <p:cNvSpPr/>
          <p:nvPr/>
        </p:nvSpPr>
        <p:spPr>
          <a:xfrm>
            <a:off x="1956738" y="5157319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RapidJSON</a:t>
            </a:r>
            <a:endParaRPr lang="es-ES" sz="1600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FB7266C-DF08-4ED7-A105-7127DB1D2A2F}"/>
              </a:ext>
            </a:extLst>
          </p:cNvPr>
          <p:cNvSpPr/>
          <p:nvPr/>
        </p:nvSpPr>
        <p:spPr>
          <a:xfrm>
            <a:off x="1956738" y="5513454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Pugixml</a:t>
            </a:r>
            <a:endParaRPr lang="es-ES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1E65C98-92FD-4A0C-9D69-D0BF8FF362CF}"/>
              </a:ext>
            </a:extLst>
          </p:cNvPr>
          <p:cNvSpPr/>
          <p:nvPr/>
        </p:nvSpPr>
        <p:spPr>
          <a:xfrm>
            <a:off x="3232288" y="4770109"/>
            <a:ext cx="1392458" cy="1220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/>
              <a:t>Profiling</a:t>
            </a:r>
            <a:endParaRPr lang="es-ES" sz="12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D15BCEC-1C01-43A6-B791-295DFCC4CD42}"/>
              </a:ext>
            </a:extLst>
          </p:cNvPr>
          <p:cNvSpPr/>
          <p:nvPr/>
        </p:nvSpPr>
        <p:spPr>
          <a:xfrm>
            <a:off x="3349196" y="5148702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Brofiler</a:t>
            </a:r>
            <a:endParaRPr lang="es-ES" sz="16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1DC0D80-4BD7-46C0-803D-B55845EDD31C}"/>
              </a:ext>
            </a:extLst>
          </p:cNvPr>
          <p:cNvSpPr/>
          <p:nvPr/>
        </p:nvSpPr>
        <p:spPr>
          <a:xfrm>
            <a:off x="4637178" y="4761996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 err="1"/>
              <a:t>Struct</a:t>
            </a:r>
            <a:r>
              <a:rPr lang="es-ES" sz="1000" dirty="0"/>
              <a:t>::</a:t>
            </a:r>
            <a:r>
              <a:rPr lang="es-ES" sz="1000" dirty="0" err="1"/>
              <a:t>EngineConfig</a:t>
            </a:r>
            <a:endParaRPr lang="es-ES" sz="1000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1AA27844-421B-4E09-80BB-59DC24D7F8E1}"/>
              </a:ext>
            </a:extLst>
          </p:cNvPr>
          <p:cNvSpPr/>
          <p:nvPr/>
        </p:nvSpPr>
        <p:spPr>
          <a:xfrm>
            <a:off x="4754086" y="5140589"/>
            <a:ext cx="1171074" cy="507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Config</a:t>
            </a:r>
            <a:r>
              <a:rPr lang="es-ES" sz="1600" dirty="0"/>
              <a:t> Variables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B49AA7C-40D0-4420-86B3-E8881E9C7AD2}"/>
              </a:ext>
            </a:extLst>
          </p:cNvPr>
          <p:cNvSpPr/>
          <p:nvPr/>
        </p:nvSpPr>
        <p:spPr>
          <a:xfrm>
            <a:off x="6042068" y="4761996"/>
            <a:ext cx="1392458" cy="122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 err="1"/>
              <a:t>Class</a:t>
            </a:r>
            <a:r>
              <a:rPr lang="es-ES" sz="1000" dirty="0"/>
              <a:t>::RNG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B0D97935-9421-496F-B9B3-CADF0C392F01}"/>
              </a:ext>
            </a:extLst>
          </p:cNvPr>
          <p:cNvSpPr/>
          <p:nvPr/>
        </p:nvSpPr>
        <p:spPr>
          <a:xfrm>
            <a:off x="6152760" y="5140589"/>
            <a:ext cx="1171074" cy="356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MathGeoLib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6148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5D97F59-E5B2-484E-A212-193F5521F449}"/>
              </a:ext>
            </a:extLst>
          </p:cNvPr>
          <p:cNvSpPr/>
          <p:nvPr/>
        </p:nvSpPr>
        <p:spPr>
          <a:xfrm>
            <a:off x="1970864" y="1109008"/>
            <a:ext cx="825027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Resouce</a:t>
            </a:r>
            <a:r>
              <a:rPr lang="es-E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773873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83</Words>
  <Application>Microsoft Office PowerPoint</Application>
  <PresentationFormat>Panorámica</PresentationFormat>
  <Paragraphs>44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 VIPER</dc:creator>
  <cp:lastModifiedBy>Rub VIPER</cp:lastModifiedBy>
  <cp:revision>16</cp:revision>
  <dcterms:created xsi:type="dcterms:W3CDTF">2018-02-17T20:20:01Z</dcterms:created>
  <dcterms:modified xsi:type="dcterms:W3CDTF">2018-02-17T23:28:08Z</dcterms:modified>
</cp:coreProperties>
</file>