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4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4991683-8F24-4519-9762-AB796AFEB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" r="3273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5C38CC-7681-439A-9750-3F074E71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4293326"/>
            <a:ext cx="6347918" cy="1840590"/>
          </a:xfrm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chemeClr val="bg1"/>
                </a:solidFill>
              </a:rPr>
              <a:t>.NET Core og </a:t>
            </a:r>
            <a:r>
              <a:rPr lang="da-DK" sz="5400" dirty="0" err="1">
                <a:solidFill>
                  <a:schemeClr val="bg1"/>
                </a:solidFill>
              </a:rPr>
              <a:t>Microservices</a:t>
            </a:r>
            <a:endParaRPr lang="da-DK" sz="5400" dirty="0">
              <a:solidFill>
                <a:schemeClr val="bg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FDDF50-8210-48F5-ADC3-459D0388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4284982"/>
            <a:ext cx="3633923" cy="1848934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Koordinering af forretningsprocesser på tværs af services</a:t>
            </a:r>
          </a:p>
          <a:p>
            <a:endParaRPr lang="da-DK" sz="2000" dirty="0">
              <a:solidFill>
                <a:schemeClr val="bg1"/>
              </a:solidFill>
            </a:endParaRPr>
          </a:p>
          <a:p>
            <a:r>
              <a:rPr lang="da-DK" sz="2000" dirty="0">
                <a:solidFill>
                  <a:schemeClr val="bg1"/>
                </a:solidFill>
              </a:rPr>
              <a:t>Julian Mathias Kock</a:t>
            </a:r>
          </a:p>
        </p:txBody>
      </p:sp>
    </p:spTree>
    <p:extLst>
      <p:ext uri="{BB962C8B-B14F-4D97-AF65-F5344CB8AC3E}">
        <p14:creationId xmlns:p14="http://schemas.microsoft.com/office/powerpoint/2010/main" val="16329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A5AB5-021D-4CA8-BAAC-4A36F338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a-DK" sz="5400" dirty="0"/>
              <a:t>Overblik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DF47D67-8563-40E0-8337-C6FC52BD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E71DD3-6E7E-4E6D-A240-2E743304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a-DK" sz="1800" dirty="0"/>
              <a:t>Besvarelse af spørgsmål til drøftelse:</a:t>
            </a:r>
          </a:p>
          <a:p>
            <a:pPr lvl="1"/>
            <a:r>
              <a:rPr lang="en-US" sz="1800" dirty="0" err="1"/>
              <a:t>Hvornår</a:t>
            </a:r>
            <a:r>
              <a:rPr lang="en-US" sz="1800" dirty="0"/>
              <a:t> </a:t>
            </a:r>
            <a:r>
              <a:rPr lang="en-US" sz="1800" dirty="0" err="1"/>
              <a:t>bruges</a:t>
            </a:r>
            <a:r>
              <a:rPr lang="en-US" sz="1800" dirty="0"/>
              <a:t> orchestration- </a:t>
            </a:r>
            <a:r>
              <a:rPr lang="en-US" sz="1800" dirty="0" err="1"/>
              <a:t>fremfor</a:t>
            </a:r>
            <a:r>
              <a:rPr lang="en-US" sz="1800" dirty="0"/>
              <a:t> choreography-</a:t>
            </a:r>
            <a:r>
              <a:rPr lang="en-US" sz="1800" dirty="0" err="1"/>
              <a:t>baseret</a:t>
            </a:r>
            <a:r>
              <a:rPr lang="en-US" sz="1800" dirty="0"/>
              <a:t> </a:t>
            </a:r>
            <a:r>
              <a:rPr lang="en-US" sz="1800" dirty="0" err="1"/>
              <a:t>SAGA’er</a:t>
            </a:r>
            <a:r>
              <a:rPr lang="en-US" sz="1800" dirty="0"/>
              <a:t>?</a:t>
            </a:r>
            <a:endParaRPr lang="da-DK" sz="1800" dirty="0"/>
          </a:p>
          <a:p>
            <a:pPr lvl="1"/>
            <a:r>
              <a:rPr lang="da-DK" sz="1800" dirty="0"/>
              <a:t>Hvornår er noget en ’</a:t>
            </a:r>
            <a:r>
              <a:rPr lang="da-DK" sz="1800" dirty="0" err="1"/>
              <a:t>breaking-change</a:t>
            </a:r>
            <a:r>
              <a:rPr lang="da-DK" sz="1800" dirty="0"/>
              <a:t>’ for ens grænseflader?</a:t>
            </a:r>
          </a:p>
          <a:p>
            <a:pPr lvl="1"/>
            <a:r>
              <a:rPr lang="da-DK" sz="1800" dirty="0"/>
              <a:t>Hvordan tager man højde for </a:t>
            </a:r>
            <a:r>
              <a:rPr lang="da-DK" sz="1800" dirty="0" err="1"/>
              <a:t>eventual</a:t>
            </a:r>
            <a:r>
              <a:rPr lang="da-DK" sz="1800" dirty="0"/>
              <a:t> </a:t>
            </a:r>
            <a:r>
              <a:rPr lang="da-DK" sz="1800" dirty="0" err="1"/>
              <a:t>consistency</a:t>
            </a:r>
            <a:r>
              <a:rPr lang="da-DK" sz="1800" dirty="0"/>
              <a:t>?</a:t>
            </a:r>
          </a:p>
          <a:p>
            <a:pPr lvl="1"/>
            <a:r>
              <a:rPr lang="da-DK" sz="1800" dirty="0"/>
              <a:t>Fremvisning af </a:t>
            </a:r>
            <a:r>
              <a:rPr lang="da-DK" sz="1800" dirty="0" err="1"/>
              <a:t>spikes</a:t>
            </a:r>
            <a:r>
              <a:rPr lang="da-DK" sz="1800" dirty="0"/>
              <a:t>.</a:t>
            </a:r>
          </a:p>
          <a:p>
            <a:pPr lvl="1"/>
            <a:endParaRPr lang="da-DK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6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2823D-86F2-44BD-8F9F-93001F9D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/>
              <a:t>Hvornår</a:t>
            </a:r>
            <a:r>
              <a:rPr lang="en-US" dirty="0"/>
              <a:t> </a:t>
            </a:r>
            <a:r>
              <a:rPr lang="da-DK" dirty="0"/>
              <a:t>bruges</a:t>
            </a:r>
            <a:r>
              <a:rPr lang="en-US" dirty="0"/>
              <a:t> orchestration- </a:t>
            </a:r>
            <a:r>
              <a:rPr lang="en-US" dirty="0" err="1"/>
              <a:t>fremfor</a:t>
            </a:r>
            <a:r>
              <a:rPr lang="en-US" dirty="0"/>
              <a:t> choreography-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SAGA’er</a:t>
            </a:r>
            <a:r>
              <a:rPr lang="en-US" dirty="0"/>
              <a:t>?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CBAB24-2948-4E47-BDD9-2441DC8CC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Teoretisk enighed/uenighed</a:t>
            </a:r>
          </a:p>
          <a:p>
            <a:r>
              <a:rPr lang="da-DK" sz="2400" dirty="0"/>
              <a:t>Kompleksitet</a:t>
            </a:r>
          </a:p>
          <a:p>
            <a:r>
              <a:rPr lang="da-DK" sz="2400" dirty="0"/>
              <a:t>Forretningsmæssigt perspektiv</a:t>
            </a:r>
          </a:p>
          <a:p>
            <a:endParaRPr lang="da-DK" sz="2400" dirty="0"/>
          </a:p>
          <a:p>
            <a:endParaRPr lang="da-DK" sz="2400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2BEF92F7-208D-49AE-83F7-22503B6AD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Egen vurdering</a:t>
            </a:r>
          </a:p>
          <a:p>
            <a:pPr lvl="1"/>
            <a:r>
              <a:rPr lang="da-DK" dirty="0"/>
              <a:t>Graden af ‘vigtighed’</a:t>
            </a:r>
          </a:p>
          <a:p>
            <a:pPr lvl="1"/>
            <a:r>
              <a:rPr lang="da-DK" dirty="0"/>
              <a:t>Monitorering</a:t>
            </a:r>
          </a:p>
          <a:p>
            <a:pPr lvl="1"/>
            <a:r>
              <a:rPr lang="da-DK" dirty="0"/>
              <a:t>Behovet for kontrol</a:t>
            </a:r>
          </a:p>
          <a:p>
            <a:pPr lvl="1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8963DC9-84D5-4BFC-9DA6-8560C747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8" y="3679507"/>
            <a:ext cx="4102963" cy="249745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C5EB122-48EB-4387-BB6E-51E58478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91" y="3611871"/>
            <a:ext cx="4823991" cy="25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526AC-569B-4387-8A3F-6D13C496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Hvornår er noget en ’</a:t>
            </a:r>
            <a:r>
              <a:rPr lang="da-DK" dirty="0" err="1"/>
              <a:t>breaking-change</a:t>
            </a:r>
            <a:r>
              <a:rPr lang="da-DK" dirty="0"/>
              <a:t>’ for ens grænseflader?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6BE42A-6C88-4BEC-B722-02CFCB508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Autonome services!</a:t>
            </a:r>
          </a:p>
          <a:p>
            <a:r>
              <a:rPr lang="da-DK" dirty="0"/>
              <a:t>Ikke det forventelige svar.</a:t>
            </a:r>
          </a:p>
          <a:p>
            <a:r>
              <a:rPr lang="da-DK" dirty="0"/>
              <a:t>Bryder dine Consumer Driven </a:t>
            </a:r>
            <a:r>
              <a:rPr lang="da-DK" dirty="0" err="1"/>
              <a:t>Contracts</a:t>
            </a:r>
            <a:endParaRPr lang="da-DK" dirty="0"/>
          </a:p>
          <a:p>
            <a:endParaRPr lang="da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4A54C2A8-31C9-4840-B9C1-1EB1E9EAC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46507"/>
            <a:ext cx="5181600" cy="1109573"/>
          </a:xfrm>
        </p:spPr>
      </p:pic>
    </p:spTree>
    <p:extLst>
      <p:ext uri="{BB962C8B-B14F-4D97-AF65-F5344CB8AC3E}">
        <p14:creationId xmlns:p14="http://schemas.microsoft.com/office/powerpoint/2010/main" val="29884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18DD8-E900-4E91-8FE8-91BEB97E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tager man højde for </a:t>
            </a:r>
            <a:r>
              <a:rPr lang="da-DK" dirty="0" err="1"/>
              <a:t>eventual</a:t>
            </a:r>
            <a:r>
              <a:rPr lang="da-DK" dirty="0"/>
              <a:t> </a:t>
            </a:r>
            <a:r>
              <a:rPr lang="da-DK" dirty="0" err="1"/>
              <a:t>consistency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DED980-C74C-49C7-9865-1A0769B91D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replikering</a:t>
            </a:r>
            <a:r>
              <a:rPr lang="da-DK" dirty="0"/>
              <a:t>.</a:t>
            </a:r>
          </a:p>
          <a:p>
            <a:r>
              <a:rPr lang="da-DK" dirty="0" err="1"/>
              <a:t>Availability</a:t>
            </a:r>
            <a:r>
              <a:rPr lang="da-DK" dirty="0"/>
              <a:t> eller </a:t>
            </a:r>
            <a:r>
              <a:rPr lang="da-DK" dirty="0" err="1"/>
              <a:t>consistency</a:t>
            </a:r>
            <a:r>
              <a:rPr lang="da-DK" dirty="0"/>
              <a:t>?</a:t>
            </a:r>
          </a:p>
          <a:p>
            <a:r>
              <a:rPr lang="da-DK" dirty="0" err="1"/>
              <a:t>SAGAs</a:t>
            </a:r>
            <a:endParaRPr lang="da-DK" dirty="0"/>
          </a:p>
          <a:p>
            <a:r>
              <a:rPr lang="da-DK"/>
              <a:t>Asynkront</a:t>
            </a:r>
            <a:endParaRPr lang="da-DK" dirty="0"/>
          </a:p>
        </p:txBody>
      </p:sp>
      <p:pic>
        <p:nvPicPr>
          <p:cNvPr id="6" name="Pladsholder til indhold 5" descr="Et billede, der indeholder indendørs, kort, bord, stående&#10;&#10;Automatisk genereret beskrivelse">
            <a:extLst>
              <a:ext uri="{FF2B5EF4-FFF2-40B4-BE49-F238E27FC236}">
                <a16:creationId xmlns:a16="http://schemas.microsoft.com/office/drawing/2014/main" id="{7811CE9C-D8A0-4CA8-81FF-175B0A376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4221"/>
            <a:ext cx="5181600" cy="3034145"/>
          </a:xfrm>
        </p:spPr>
      </p:pic>
    </p:spTree>
    <p:extLst>
      <p:ext uri="{BB962C8B-B14F-4D97-AF65-F5344CB8AC3E}">
        <p14:creationId xmlns:p14="http://schemas.microsoft.com/office/powerpoint/2010/main" val="11494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C5202E-3A9B-4C6A-932B-F443AED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Fremvisning af spikes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A1581EC4-00E8-4C9A-93CB-AF8B0EF2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 descr="Et billede, der indeholder lys&#10;&#10;Automatisk genereret beskrivelse">
            <a:extLst>
              <a:ext uri="{FF2B5EF4-FFF2-40B4-BE49-F238E27FC236}">
                <a16:creationId xmlns:a16="http://schemas.microsoft.com/office/drawing/2014/main" id="{349AF4B2-A02A-485B-85A6-6B917CBC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88" y="1787030"/>
            <a:ext cx="2232139" cy="2232139"/>
          </a:xfrm>
          <a:prstGeom prst="rect">
            <a:avLst/>
          </a:prstGeom>
        </p:spPr>
      </p:pic>
      <p:sp>
        <p:nvSpPr>
          <p:cNvPr id="4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82C0DD00-E18A-4025-8593-E38932355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6" y="4687807"/>
            <a:ext cx="5569864" cy="11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51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.NET Core og Microservices</vt:lpstr>
      <vt:lpstr>Overblik</vt:lpstr>
      <vt:lpstr>Hvornår bruges orchestration- fremfor choreography-baseret SAGA’er?</vt:lpstr>
      <vt:lpstr>Hvornår er noget en ’breaking-change’ for ens grænseflader?</vt:lpstr>
      <vt:lpstr>Hvordan tager man højde for eventual consistency?</vt:lpstr>
      <vt:lpstr>Fremvisning af spikes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og Microservices</dc:title>
  <dc:creator>Julian</dc:creator>
  <cp:lastModifiedBy>Julian</cp:lastModifiedBy>
  <cp:revision>2</cp:revision>
  <dcterms:created xsi:type="dcterms:W3CDTF">2020-06-03T16:13:36Z</dcterms:created>
  <dcterms:modified xsi:type="dcterms:W3CDTF">2020-06-03T16:18:38Z</dcterms:modified>
</cp:coreProperties>
</file>