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e28485a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e28485a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e28485a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e28485a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28485a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28485a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e28485a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e28485a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28485a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28485a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e28485a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e28485a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ClubSleuth: Scrum #1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Gonzales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ClubSleuth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ClubSleuth is aiming to bridge people and local clubs together by helping them find each other through a web app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SDG 10: Reduced Inequalities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SDG 11: Sustainable cities and communities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Activities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 up for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 in for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Add/edit clubs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clubs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Add/edit clubs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Issues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Activities Planned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Refinement on current pages and models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on add/edit club forms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&amp; Reflection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status: Green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Feel pretty good about the add/edit clubs form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Barriers: None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Help: Could always use more feedback from club owners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