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2D12-920A-438E-BEC4-FEE6A91D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F2AC-55A5-4957-99AB-DF4CF14C3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86C1-2B46-475C-A9C0-7D4F7BF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240A-9EC0-4011-A1A0-F25F2B15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6850-A0A5-4A19-8095-D4C7A69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8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978E-C76D-4D24-A6E2-50C8EE4E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89C88-685C-4DEC-ABC0-5DE670C0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E225-B769-4843-9FD0-3226DC15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CA8E-8003-43F3-A453-0D52BCB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BA64-4B00-4C45-9754-EC18AE1A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E1CBC-DD11-45C8-A6DD-2C0F37128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B696-BE9E-4CB3-B768-5E8B9079C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C707-8837-477D-8DCE-BDD6A2B7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FC96-D239-4AE3-AB19-E07FEC3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2995-D4E8-4475-B080-5CD7FE05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6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9E3F-FB56-4240-85FB-63C26FC6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0AEF-3F49-426D-9A2C-F6118A58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A848-F8D7-48A0-958A-99BE4898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6D27-6707-43A8-A456-D4F5AF9B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1520-6966-4608-AC69-5F19A48E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F1A4-FF76-478A-B4FA-45B9ED33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B282-B840-429F-99EA-30473530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1944-35BD-48E1-9EF7-3255F4D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A0E1-05A9-475C-A679-E9EB07BA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0ACF-41CF-4800-AA57-F23580D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A62C-62D3-41DC-81B4-6836ED7E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9659-8A90-4500-A12A-5D37BF8EC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71C81-72DF-40DF-B495-4A54D5D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370A-5812-4718-A6CE-BD218F44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5308-48F6-4CC2-A808-4364BC65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C1D7-7403-4206-ABBD-247603C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7FB3-BEB7-4E96-B26D-81720978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841B-9A9D-4634-B724-96C38B2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CE2E4-C1AA-4026-9161-F0F60649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052F6-18B1-4DEF-B352-45D47B456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9E5E9-4D1F-4884-8E24-06216635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584F7-94B5-4E30-A787-FB04E1C1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324B2-2A7B-42A9-80FE-E13D09BC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391C0-894C-430A-AE8F-908CA213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F3A7-4867-4E49-911B-592EF03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8E068-FFD8-48A7-8F08-99A7DF3C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5F24-A4AE-42E0-9BBA-73DC5041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7E5C-A149-4F4C-AE50-B2BC97D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47D3A-8AF3-4196-82F7-F28B1DC5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6F6A2-85CD-4E38-B3DC-71090030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1DE2-F57A-48E5-92D4-4902CBC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3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6EA2-2E92-4856-BAFA-7C604E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3F0F-102A-40E5-825B-D8BB9C46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8172E-0A22-434B-81CD-5A5C591B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AF6D-5B96-4F6B-9A48-590ED384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6498-51E4-4C24-9FEB-EBB0063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0DC75-4CD0-44EA-B1F2-4A352D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8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9039-AF1C-4173-B7A7-85212E3D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D5513-263E-48A8-8DAA-D5F059C54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0BE62-EFC3-4E90-97E9-64171B45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7512A-EE17-4CD7-A5F0-B0BAFAD2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DB3B-C318-4588-9794-1A8575CD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8790-2ABB-4424-B235-969AD4D3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D87A9-D621-4264-BC2E-5CCFC4C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C746-8A7B-4A64-9A98-BFB5DB51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9A63-5E9A-4B30-A2AC-17F752896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0CCC-8ECB-4270-80D2-CDF6DD9F810F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A459-2DDC-4148-B7EC-2C9897EB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926C-5651-4CD1-B0F8-67D7BA30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4772E21-BF0D-48D9-90E9-B555926EDBB8}"/>
              </a:ext>
            </a:extLst>
          </p:cNvPr>
          <p:cNvSpPr/>
          <p:nvPr/>
        </p:nvSpPr>
        <p:spPr>
          <a:xfrm>
            <a:off x="9565640" y="518160"/>
            <a:ext cx="2451341" cy="5821680"/>
          </a:xfrm>
          <a:prstGeom prst="roundRect">
            <a:avLst/>
          </a:prstGeom>
          <a:solidFill>
            <a:schemeClr val="bg1">
              <a:lumMod val="8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143B60-AB35-4812-9630-EC778C2D5B18}"/>
              </a:ext>
            </a:extLst>
          </p:cNvPr>
          <p:cNvSpPr/>
          <p:nvPr/>
        </p:nvSpPr>
        <p:spPr>
          <a:xfrm>
            <a:off x="4617657" y="477520"/>
            <a:ext cx="4735443" cy="5902960"/>
          </a:xfrm>
          <a:prstGeom prst="roundRect">
            <a:avLst/>
          </a:prstGeom>
          <a:solidFill>
            <a:schemeClr val="bg1">
              <a:lumMod val="8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4B98916-5500-4AFF-AD59-19C3335EB137}"/>
              </a:ext>
            </a:extLst>
          </p:cNvPr>
          <p:cNvSpPr/>
          <p:nvPr/>
        </p:nvSpPr>
        <p:spPr>
          <a:xfrm>
            <a:off x="314960" y="477520"/>
            <a:ext cx="4111549" cy="5902960"/>
          </a:xfrm>
          <a:prstGeom prst="roundRect">
            <a:avLst/>
          </a:prstGeom>
          <a:solidFill>
            <a:schemeClr val="bg1">
              <a:lumMod val="8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044C0-F2DE-4655-9E56-FD6CDD8AA18A}"/>
              </a:ext>
            </a:extLst>
          </p:cNvPr>
          <p:cNvSpPr/>
          <p:nvPr/>
        </p:nvSpPr>
        <p:spPr>
          <a:xfrm>
            <a:off x="687696" y="1196067"/>
            <a:ext cx="1659264" cy="136143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IoT device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Mx-Chip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28F1F4-5A50-45A3-8139-42F5201D4C66}"/>
              </a:ext>
            </a:extLst>
          </p:cNvPr>
          <p:cNvCxnSpPr/>
          <p:nvPr/>
        </p:nvCxnSpPr>
        <p:spPr>
          <a:xfrm>
            <a:off x="2590800" y="1564640"/>
            <a:ext cx="1209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1F88D9-7B5A-416B-AA8E-7BA940C1F49B}"/>
              </a:ext>
            </a:extLst>
          </p:cNvPr>
          <p:cNvCxnSpPr/>
          <p:nvPr/>
        </p:nvCxnSpPr>
        <p:spPr>
          <a:xfrm flipH="1">
            <a:off x="2626360" y="2336800"/>
            <a:ext cx="11379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6FBB3B-EC2F-4038-8AB8-06B19CE5C033}"/>
              </a:ext>
            </a:extLst>
          </p:cNvPr>
          <p:cNvSpPr txBox="1"/>
          <p:nvPr/>
        </p:nvSpPr>
        <p:spPr>
          <a:xfrm>
            <a:off x="2700125" y="1196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msg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9DC26-D2CA-4D20-B0D4-62D913F1625F}"/>
              </a:ext>
            </a:extLst>
          </p:cNvPr>
          <p:cNvSpPr txBox="1"/>
          <p:nvPr/>
        </p:nvSpPr>
        <p:spPr>
          <a:xfrm>
            <a:off x="2663816" y="19667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C2D msg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A724D-F6C3-4B08-AC48-13C763FCF42C}"/>
              </a:ext>
            </a:extLst>
          </p:cNvPr>
          <p:cNvSpPr/>
          <p:nvPr/>
        </p:nvSpPr>
        <p:spPr>
          <a:xfrm>
            <a:off x="6470456" y="1213574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Stream processing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Stream Analytics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C933D1-DE61-4395-832E-6C2BC34C9343}"/>
              </a:ext>
            </a:extLst>
          </p:cNvPr>
          <p:cNvCxnSpPr>
            <a:cxnSpLocks/>
          </p:cNvCxnSpPr>
          <p:nvPr/>
        </p:nvCxnSpPr>
        <p:spPr>
          <a:xfrm>
            <a:off x="5902960" y="1926069"/>
            <a:ext cx="4368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1A96F-43F6-4BB2-8B3E-EFD0D8EDA99E}"/>
              </a:ext>
            </a:extLst>
          </p:cNvPr>
          <p:cNvSpPr/>
          <p:nvPr/>
        </p:nvSpPr>
        <p:spPr>
          <a:xfrm>
            <a:off x="6543122" y="4153940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Cold Path store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Lake + </a:t>
            </a:r>
            <a:r>
              <a:rPr lang="en-US">
                <a:solidFill>
                  <a:schemeClr val="tx1"/>
                </a:solidFill>
              </a:rPr>
              <a:t>Data Lake Analytics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BE710-BD7A-4AC0-9DD1-DAFB61597060}"/>
              </a:ext>
            </a:extLst>
          </p:cNvPr>
          <p:cNvSpPr/>
          <p:nvPr/>
        </p:nvSpPr>
        <p:spPr>
          <a:xfrm>
            <a:off x="10039418" y="1213574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integration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(Sending Mail)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7D2BE-5325-496F-8644-5D0DD7FB659F}"/>
              </a:ext>
            </a:extLst>
          </p:cNvPr>
          <p:cNvCxnSpPr>
            <a:cxnSpLocks/>
          </p:cNvCxnSpPr>
          <p:nvPr/>
        </p:nvCxnSpPr>
        <p:spPr>
          <a:xfrm>
            <a:off x="7300088" y="2804160"/>
            <a:ext cx="0" cy="1036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F7B552-19AC-4908-84C1-AE4D5745D997}"/>
              </a:ext>
            </a:extLst>
          </p:cNvPr>
          <p:cNvSpPr/>
          <p:nvPr/>
        </p:nvSpPr>
        <p:spPr>
          <a:xfrm>
            <a:off x="4081136" y="1196067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Cloud Gateway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IoT Hub ( with configured Device Twin)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7CBAB6-CF6E-4AE2-9453-E4F458DD9EC6}"/>
              </a:ext>
            </a:extLst>
          </p:cNvPr>
          <p:cNvSpPr txBox="1"/>
          <p:nvPr/>
        </p:nvSpPr>
        <p:spPr>
          <a:xfrm>
            <a:off x="2046695" y="579532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2C953B-1BE3-4CA2-862D-C81F15783E70}"/>
              </a:ext>
            </a:extLst>
          </p:cNvPr>
          <p:cNvSpPr txBox="1"/>
          <p:nvPr/>
        </p:nvSpPr>
        <p:spPr>
          <a:xfrm>
            <a:off x="6470456" y="5795320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Insights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14F60F-3013-4BA1-91C5-51544EB1BFFF}"/>
              </a:ext>
            </a:extLst>
          </p:cNvPr>
          <p:cNvSpPr txBox="1"/>
          <p:nvPr/>
        </p:nvSpPr>
        <p:spPr>
          <a:xfrm>
            <a:off x="10382160" y="57953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</a:t>
            </a: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06BDDE16-103F-4AEB-9961-B6E824C1199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129720" y="1894297"/>
            <a:ext cx="19096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383-5F13-4CF6-8F75-4ADF6D9B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Mx</a:t>
            </a:r>
            <a:r>
              <a:rPr lang="de-DE" dirty="0">
                <a:solidFill>
                  <a:schemeClr val="tx1"/>
                </a:solidFill>
              </a:rPr>
              <a:t>-Chip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C74D-5C27-41D0-A25E-CC357754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Prototyping Device</a:t>
            </a:r>
          </a:p>
          <a:p>
            <a:r>
              <a:rPr lang="en-US" dirty="0"/>
              <a:t>Given by the course</a:t>
            </a:r>
          </a:p>
          <a:p>
            <a:r>
              <a:rPr lang="en-US" dirty="0"/>
              <a:t>Has Sensors Matching the requirements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98B1-9209-44D3-9346-FE0A8A8C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9820-9A84-4352-8755-77FC79D7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Device Twins</a:t>
            </a:r>
          </a:p>
          <a:p>
            <a:r>
              <a:rPr lang="en-US" dirty="0"/>
              <a:t>Easy connection</a:t>
            </a:r>
          </a:p>
          <a:p>
            <a:r>
              <a:rPr lang="en-US" dirty="0"/>
              <a:t>Able to receive Json data</a:t>
            </a:r>
          </a:p>
          <a:p>
            <a:r>
              <a:rPr lang="en-US" dirty="0"/>
              <a:t>Support Cloud to Device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4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4DC-0C22-4441-9020-BFB487D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3088-913E-44F6-B127-0DED2447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convert Json Data</a:t>
            </a:r>
          </a:p>
          <a:p>
            <a:r>
              <a:rPr lang="en-US" dirty="0"/>
              <a:t>Bring them to other 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1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721F-DA8F-419E-AACB-DA58DDC3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B3CE-C4EA-42A6-8CF9-101B4011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cheap on big data</a:t>
            </a:r>
          </a:p>
          <a:p>
            <a:r>
              <a:rPr lang="en-US" dirty="0"/>
              <a:t>Its very cheap</a:t>
            </a:r>
          </a:p>
          <a:p>
            <a:r>
              <a:rPr lang="en-US" dirty="0"/>
              <a:t>Like really cheap</a:t>
            </a:r>
          </a:p>
          <a:p>
            <a:r>
              <a:rPr lang="en-US" dirty="0"/>
              <a:t>Able to store huge amounts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6CF-A5FE-40C9-ADAF-6B275DA8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0E74-0F0C-4477-AA3F-BCC92B53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coding</a:t>
            </a:r>
          </a:p>
          <a:p>
            <a:r>
              <a:rPr lang="en-US" dirty="0"/>
              <a:t>Easy to configure </a:t>
            </a:r>
          </a:p>
          <a:p>
            <a:r>
              <a:rPr lang="en-US" dirty="0"/>
              <a:t>Able to send mails to the worker</a:t>
            </a:r>
          </a:p>
        </p:txBody>
      </p:sp>
    </p:spTree>
    <p:extLst>
      <p:ext uri="{BB962C8B-B14F-4D97-AF65-F5344CB8AC3E}">
        <p14:creationId xmlns:p14="http://schemas.microsoft.com/office/powerpoint/2010/main" val="84469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Mx-Chip </vt:lpstr>
      <vt:lpstr>IoT Hub</vt:lpstr>
      <vt:lpstr>Stream Analytics</vt:lpstr>
      <vt:lpstr>Azure Data Lake</vt:lpstr>
      <vt:lpstr>Logic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Pfezer</dc:creator>
  <cp:lastModifiedBy>Julian Häring</cp:lastModifiedBy>
  <cp:revision>9</cp:revision>
  <dcterms:created xsi:type="dcterms:W3CDTF">2019-07-04T08:49:31Z</dcterms:created>
  <dcterms:modified xsi:type="dcterms:W3CDTF">2019-07-08T12:09:04Z</dcterms:modified>
</cp:coreProperties>
</file>