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Bricolage Grotesque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BricolageGrotesque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BricolageGrotesq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cfff7550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cfff7550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cfff7550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cfff7550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067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D2F8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67A46"/>
              </a:buClr>
              <a:buSzPts val="4000"/>
              <a:buFont typeface="Bricolage Grotesque"/>
              <a:buNone/>
              <a:defRPr sz="4000">
                <a:solidFill>
                  <a:srgbClr val="067A46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67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2F8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67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2F8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2F8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2F8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67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67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67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2F8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67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2F8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67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2F8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67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2F8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67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2F8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2F8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2F8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67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67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2F895"/>
            </a:solidFill>
            <a:ln>
              <a:noFill/>
            </a:ln>
          </p:spPr>
          <p:txBody>
            <a:bodyPr anchorCtr="0" anchor="ctr" bIns="91425" lIns="11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67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67A46"/>
              </a:buClr>
              <a:buSzPts val="2800"/>
              <a:buFont typeface="Montserrat"/>
              <a:buNone/>
              <a:defRPr sz="2800">
                <a:solidFill>
                  <a:srgbClr val="067A4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SwipeFresh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Leonard Lime: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175" y="1443925"/>
            <a:ext cx="398966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463" y="1848475"/>
            <a:ext cx="1446526" cy="144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9665" l="0" r="0" t="0"/>
          <a:stretch/>
        </p:blipFill>
        <p:spPr>
          <a:xfrm>
            <a:off x="4780063" y="1848488"/>
            <a:ext cx="1461362" cy="144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7763" y="1848475"/>
            <a:ext cx="1446525" cy="14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6">
            <a:alphaModFix/>
          </a:blip>
          <a:srcRect b="31347" l="2061" r="77743" t="32388"/>
          <a:stretch/>
        </p:blipFill>
        <p:spPr>
          <a:xfrm>
            <a:off x="6687188" y="1833688"/>
            <a:ext cx="1461350" cy="1476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