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0" r:id="rId3"/>
    <p:sldId id="291" r:id="rId4"/>
    <p:sldId id="298" r:id="rId5"/>
    <p:sldId id="299" r:id="rId6"/>
    <p:sldId id="301" r:id="rId7"/>
    <p:sldId id="302" r:id="rId8"/>
    <p:sldId id="303" r:id="rId9"/>
    <p:sldId id="30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ABC"/>
    <a:srgbClr val="6D4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5D4E-7560-4A72-9A7A-F554EAA3A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C63889-DC1B-4638-AC77-F64662BA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33C8-E242-4C70-91F0-2E072F7E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CC063-295B-41D1-BCE1-C17673EA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4CCE1-6715-4DCD-B7A8-DDB4D21C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1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8646-E7B4-433A-974E-1B28B83E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7D074C-30DD-4D22-B390-EB71BCFE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2E21B-5983-4DA1-9D49-8D574AC6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C0704-B6CA-4AD5-8B55-390DE8F1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B6352B-DEE5-402E-8723-C5AF0BE5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585BA0-0E28-4BD4-8214-C0F3323A7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A45D74-1735-40A1-BEE3-A6B48BB6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FE62D-2285-44AE-B02F-9CE49C7A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E45B51-D6D2-4FF7-96D0-BC6B9386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16AEC-2854-40D4-994A-A1FB1D0B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D1F42-85CC-48F6-BD61-672AD8F4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27087-E955-438E-B5DF-5AF70D45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36B0E-7BB1-4CFE-8BAF-CDE1C326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3FAC2-FE1B-4666-BD49-76A8B331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FABB3-98CC-41DC-9F3B-BFBED5A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6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8823E-498A-46D0-9874-1B812B97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E48A53-0645-4DDB-A722-B0DB6AF7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D0863-9441-49D7-BC72-32F53B16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F6080-A40F-491F-BCE2-1A3A71C4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73525-1570-4809-94A2-9227C02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49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8442-A972-41E3-B17F-1BC694D0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150B0-187B-4594-8DF9-A5AF6DCD2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FFB678-55EF-4D8A-BA09-B8196E085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AA8CB2-D3E6-4967-8BA0-24818792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050CA-5626-40AB-93D1-74DD465B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08315C-DC5F-4BE2-9AD9-BDD6FF52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9FF0E-133D-4277-8F0A-975E03F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1D0E9E-27D3-4204-880A-5E98DF62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41250-41BA-470B-AEE0-9DFABA29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3A5E9F-EA97-4571-8C84-B5DC7347B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99ED2-E97C-4AD3-8802-AC93618D7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18D389-2909-4F30-84EF-3F7A50A8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BC62D9-B1FC-4E71-8D60-55141CA4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4CCFE4-2189-488A-88BB-3C8894AD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1E6AC-A629-4549-9997-861F458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6AFF86-23F5-4B73-95F6-12F8F119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8D61FA-8331-4211-87CB-F7195949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A32661-F432-460B-826E-F2CE245F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931320-2A50-4DF3-BEA4-AAA50368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1D6F45-7045-4F4E-96E6-5E748B4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F77793-3EE5-443D-9900-DFB0B18E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4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8F42E-5509-42E7-95DC-5621AD53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E02A1-90E1-47DB-9D38-32435F45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013018-B3E2-44E1-908F-EDFA0E4D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66E85-C2FB-491E-8286-52F70E92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CCE73-DB67-4ED5-957B-41FE42B4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0220F-6ED6-4FB2-843B-ABF938D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9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4555-F322-417C-9175-1BFF3A0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263725-254A-4A43-A4FD-C3A15349D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7A8F35-1E54-4ACD-A2DB-A6A55029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40C739-2B4A-40E0-9A9D-691F81DF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5C15F-9CD7-47AA-B3B6-BA5DFEA5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76208-12CA-473F-9F5B-5AB8EB9E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691A2B-1B78-4882-8788-B9DD7BDC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DF3E2F-694D-4788-9FD2-A7FF70E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4FABA-FA76-448E-B799-5DB82E0D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8554-03DB-48D5-B7AD-E651C367FD39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3A58E-0548-4732-B829-9AB4BE246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167B6-C34B-4C08-B4FA-D28560EB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FD91DE4-E3DD-47B9-A3D5-769075C5878F}"/>
              </a:ext>
            </a:extLst>
          </p:cNvPr>
          <p:cNvSpPr txBox="1"/>
          <p:nvPr/>
        </p:nvSpPr>
        <p:spPr>
          <a:xfrm>
            <a:off x="908379" y="1808155"/>
            <a:ext cx="10375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dirty="0">
              <a:solidFill>
                <a:schemeClr val="bg1"/>
              </a:solidFill>
              <a:latin typeface="Lato" panose="020F0502020204030203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8A1B49-8967-49F6-A2A1-C01975DA3700}"/>
              </a:ext>
            </a:extLst>
          </p:cNvPr>
          <p:cNvSpPr txBox="1"/>
          <p:nvPr/>
        </p:nvSpPr>
        <p:spPr>
          <a:xfrm>
            <a:off x="2420046" y="2844225"/>
            <a:ext cx="7351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Lato" panose="020F0502020204030203" pitchFamily="34" charset="0"/>
              </a:rPr>
              <a:t>Résumé des commandes de base de Git</a:t>
            </a:r>
          </a:p>
        </p:txBody>
      </p:sp>
    </p:spTree>
    <p:extLst>
      <p:ext uri="{BB962C8B-B14F-4D97-AF65-F5344CB8AC3E}">
        <p14:creationId xmlns:p14="http://schemas.microsoft.com/office/powerpoint/2010/main" val="944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version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70CCE6A-DEEC-4A7A-8A2D-FF3B50146A6C}"/>
              </a:ext>
            </a:extLst>
          </p:cNvPr>
          <p:cNvSpPr txBox="1"/>
          <p:nvPr/>
        </p:nvSpPr>
        <p:spPr>
          <a:xfrm>
            <a:off x="920433" y="1722477"/>
            <a:ext cx="10351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Donne la version de git installée. </a:t>
            </a:r>
            <a:b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</a:b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Si il ne répond rien c’est que Git n’est pas installé.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chemeClr val="bg1">
                  <a:lumMod val="95000"/>
                </a:schemeClr>
              </a:solidFill>
              <a:latin typeface="Lato" panose="020F0502020204030203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118109-5EEB-407E-9709-74756FD31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1722477"/>
            <a:ext cx="7658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config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70CCE6A-DEEC-4A7A-8A2D-FF3B50146A6C}"/>
              </a:ext>
            </a:extLst>
          </p:cNvPr>
          <p:cNvSpPr txBox="1"/>
          <p:nvPr/>
        </p:nvSpPr>
        <p:spPr>
          <a:xfrm>
            <a:off x="920433" y="1722477"/>
            <a:ext cx="10351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Configure votre identité et va permettre à Git d’identifier par qui les modifications ont été faites.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chemeClr val="bg1">
                  <a:lumMod val="95000"/>
                </a:schemeClr>
              </a:solidFill>
              <a:latin typeface="Lato" panose="020F0502020204030203"/>
            </a:endParaRPr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F2C1F2-8634-44DA-899D-61B251AB5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696"/>
            <a:ext cx="12192000" cy="4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chemeClr val="bg1"/>
                </a:solidFill>
                <a:latin typeface="Lato" panose="020F0502020204030203" pitchFamily="34" charset="0"/>
              </a:rPr>
              <a:t>Mkdir</a:t>
            </a:r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, cd, git init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FB13B1-EC54-4629-A182-75876E645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2784306"/>
            <a:ext cx="5905500" cy="46101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26B6EC4-8EBC-4660-A6C9-678524227195}"/>
              </a:ext>
            </a:extLst>
          </p:cNvPr>
          <p:cNvSpPr txBox="1"/>
          <p:nvPr/>
        </p:nvSpPr>
        <p:spPr>
          <a:xfrm>
            <a:off x="920433" y="1722477"/>
            <a:ext cx="10351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Mkdir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 pour « </a:t>
            </a:r>
            <a:r>
              <a:rPr lang="fr-FR" sz="2200" dirty="0" err="1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Make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 directory » créer un dossier</a:t>
            </a:r>
          </a:p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Cd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 pour « Change directory » déplace votre ligne de commande dans le répertoire indiqué</a:t>
            </a:r>
          </a:p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init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, initialise git dans le répertoire où vous vous trouvez.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endParaRPr lang="fr-FR" sz="2200" dirty="0">
              <a:solidFill>
                <a:schemeClr val="bg1">
                  <a:lumMod val="95000"/>
                </a:schemeClr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9983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</a:t>
            </a:r>
            <a:r>
              <a:rPr lang="fr-FR" sz="3200" dirty="0" err="1">
                <a:solidFill>
                  <a:schemeClr val="bg1"/>
                </a:solidFill>
                <a:latin typeface="Lato" panose="020F0502020204030203" pitchFamily="34" charset="0"/>
              </a:rPr>
              <a:t>status</a:t>
            </a:r>
            <a:endParaRPr lang="fr-F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86C029-F41C-4516-A784-84400F43D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4" y="2368808"/>
            <a:ext cx="4781550" cy="3905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5B1E38-7126-4517-894E-6900D21A85B9}"/>
              </a:ext>
            </a:extLst>
          </p:cNvPr>
          <p:cNvSpPr txBox="1"/>
          <p:nvPr/>
        </p:nvSpPr>
        <p:spPr>
          <a:xfrm>
            <a:off x="920432" y="1982450"/>
            <a:ext cx="1035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</a:t>
            </a:r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status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va lister les fichiers modifiés</a:t>
            </a:r>
          </a:p>
        </p:txBody>
      </p:sp>
    </p:spTree>
    <p:extLst>
      <p:ext uri="{BB962C8B-B14F-4D97-AF65-F5344CB8AC3E}">
        <p14:creationId xmlns:p14="http://schemas.microsoft.com/office/powerpoint/2010/main" val="33356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Créer un commit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0040519-5B63-4935-BBEF-B6781E54EDD5}"/>
              </a:ext>
            </a:extLst>
          </p:cNvPr>
          <p:cNvSpPr txBox="1"/>
          <p:nvPr/>
        </p:nvSpPr>
        <p:spPr>
          <a:xfrm>
            <a:off x="1189703" y="1629672"/>
            <a:ext cx="10351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Créer un commit se déroule en 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3 étapes:</a:t>
            </a:r>
          </a:p>
          <a:p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commit –message « votre message de commit »: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créer un commit avec un message décrivant ce commit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1C927-69BC-4F53-BB4B-461C4F840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4" y="2649552"/>
            <a:ext cx="97726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Gif diff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1ECD63D-6DA6-4810-9364-C3AD82CD5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2316732"/>
            <a:ext cx="8324850" cy="42481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B0E013-B4FB-4317-B5E3-5E775AFA234F}"/>
              </a:ext>
            </a:extLst>
          </p:cNvPr>
          <p:cNvSpPr txBox="1"/>
          <p:nvPr/>
        </p:nvSpPr>
        <p:spPr>
          <a:xfrm>
            <a:off x="1189703" y="1629672"/>
            <a:ext cx="1035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diff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: liste les modification (ligne par ligne et non par fichier)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7020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commit --</a:t>
            </a:r>
            <a:r>
              <a:rPr lang="fr-FR" sz="3200" dirty="0" err="1">
                <a:solidFill>
                  <a:schemeClr val="bg1"/>
                </a:solidFill>
                <a:latin typeface="Lato" panose="020F0502020204030203" pitchFamily="34" charset="0"/>
              </a:rPr>
              <a:t>amend</a:t>
            </a:r>
            <a:endParaRPr lang="fr-F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23C5BD-840E-48BA-B667-581A5BE23A5A}"/>
              </a:ext>
            </a:extLst>
          </p:cNvPr>
          <p:cNvSpPr txBox="1"/>
          <p:nvPr/>
        </p:nvSpPr>
        <p:spPr>
          <a:xfrm>
            <a:off x="1189703" y="1645533"/>
            <a:ext cx="1035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commit --</a:t>
            </a:r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amend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: permet de mettre à jour un commit (son contenu), on le fait après avoir rajouter (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</a:t>
            </a:r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add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) les nouvelles modifications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5B2DD6-85B9-4EC9-8772-B088DD6CA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196811"/>
            <a:ext cx="5753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Le « Branchement »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2C651B-0085-4E7D-A9D6-048FE09D50BD}"/>
              </a:ext>
            </a:extLst>
          </p:cNvPr>
          <p:cNvSpPr txBox="1"/>
          <p:nvPr/>
        </p:nvSpPr>
        <p:spPr>
          <a:xfrm>
            <a:off x="1313895" y="2197476"/>
            <a:ext cx="520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Créer une branche (avec le nom indiqué)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7E18B2-0CE0-464A-B3C4-9CA156C13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67" y="412030"/>
            <a:ext cx="6724650" cy="390525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791684A4-CC4E-4282-8CAC-48A3A6473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2192" y="4908657"/>
            <a:ext cx="4333875" cy="1000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5A13EC-BADE-46EE-9513-54F0100EEA04}"/>
              </a:ext>
            </a:extLst>
          </p:cNvPr>
          <p:cNvSpPr txBox="1"/>
          <p:nvPr/>
        </p:nvSpPr>
        <p:spPr>
          <a:xfrm>
            <a:off x="5786067" y="5446526"/>
            <a:ext cx="520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master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70C705-0109-49DA-9B4E-CA5B3737E8D7}"/>
              </a:ext>
            </a:extLst>
          </p:cNvPr>
          <p:cNvSpPr txBox="1"/>
          <p:nvPr/>
        </p:nvSpPr>
        <p:spPr>
          <a:xfrm>
            <a:off x="2991080" y="4612015"/>
            <a:ext cx="520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ma-branche</a:t>
            </a:r>
          </a:p>
        </p:txBody>
      </p:sp>
    </p:spTree>
    <p:extLst>
      <p:ext uri="{BB962C8B-B14F-4D97-AF65-F5344CB8AC3E}">
        <p14:creationId xmlns:p14="http://schemas.microsoft.com/office/powerpoint/2010/main" val="31659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196</Words>
  <Application>Microsoft Office PowerPoint</Application>
  <PresentationFormat>Grand écran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JULIAN</dc:creator>
  <cp:lastModifiedBy>Lucas Julian</cp:lastModifiedBy>
  <cp:revision>91</cp:revision>
  <dcterms:created xsi:type="dcterms:W3CDTF">2020-09-20T20:22:55Z</dcterms:created>
  <dcterms:modified xsi:type="dcterms:W3CDTF">2020-10-25T15:13:01Z</dcterms:modified>
</cp:coreProperties>
</file>