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4" r:id="rId10"/>
    <p:sldId id="263" r:id="rId11"/>
    <p:sldId id="265" r:id="rId12"/>
    <p:sldId id="266" r:id="rId13"/>
    <p:sldId id="267" r:id="rId14"/>
    <p:sldId id="268" r:id="rId15"/>
    <p:sldId id="269" r:id="rId16"/>
    <p:sldId id="264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 autoAdjust="0"/>
    <p:restoredTop sz="94660"/>
  </p:normalViewPr>
  <p:slideViewPr>
    <p:cSldViewPr>
      <p:cViewPr varScale="1">
        <p:scale>
          <a:sx n="91" d="100"/>
          <a:sy n="91" d="100"/>
        </p:scale>
        <p:origin x="-78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609F1-49B7-4E8B-B6EA-CBDDE285A42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5B438-01F3-40A0-9499-730205CA1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5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5B438-01F3-40A0-9499-730205CA1F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2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5B438-01F3-40A0-9499-730205CA1F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5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5B438-01F3-40A0-9499-730205CA1F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8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5B438-01F3-40A0-9499-730205CA1F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F6DC96-F0C2-41D0-BDC6-4764BA9A74B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4ECF5C-14B9-42C8-93BA-435F7A4F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944557" y="2795773"/>
            <a:ext cx="4763799" cy="507921"/>
          </a:xfrm>
        </p:spPr>
        <p:txBody>
          <a:bodyPr>
            <a:noAutofit/>
          </a:bodyPr>
          <a:lstStyle/>
          <a:p>
            <a:r>
              <a:rPr lang="en-US" altLang="zh-CN" sz="3600" b="1" u="sng" dirty="0" smtClean="0"/>
              <a:t>PIPELINE + TOOL</a:t>
            </a:r>
            <a:endParaRPr lang="zh-CN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2950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Copy Pivot Table from Tool into Pipeline “Open PO” Sheet</a:t>
            </a:r>
          </a:p>
          <a:p>
            <a:r>
              <a:rPr lang="en-US" altLang="zh-CN" sz="1400" dirty="0" smtClean="0"/>
              <a:t>Move QTY into Good months Warehouse ETA (SAP ETA are Port ETAs)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b="1" u="sng" dirty="0" smtClean="0"/>
              <a:t>OPEN PO</a:t>
            </a:r>
            <a:endParaRPr lang="zh-CN" altLang="en-US" sz="2000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620125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733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sz="1800" dirty="0" smtClean="0"/>
              <a:t>1. Filter Data, Unselect 0 in “Unrestricted” </a:t>
            </a:r>
            <a:r>
              <a:rPr lang="en-US" altLang="zh-CN" sz="1800" dirty="0" smtClean="0"/>
              <a:t>Column</a:t>
            </a:r>
            <a:endParaRPr lang="en-US" altLang="zh-CN" sz="1800" dirty="0" smtClean="0"/>
          </a:p>
          <a:p>
            <a:r>
              <a:rPr lang="en-US" altLang="zh-CN" sz="1800" dirty="0" smtClean="0"/>
              <a:t>2. Then Copy/Paste from Line 2 Data into Tool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37" y="304800"/>
            <a:ext cx="8153400" cy="457200"/>
          </a:xfrm>
        </p:spPr>
        <p:txBody>
          <a:bodyPr>
            <a:noAutofit/>
          </a:bodyPr>
          <a:lstStyle/>
          <a:p>
            <a:pPr algn="ctr"/>
            <a:r>
              <a:rPr lang="en-US" altLang="zh-CN" sz="2000" b="1" u="sng" dirty="0" smtClean="0"/>
              <a:t/>
            </a:r>
            <a:br>
              <a:rPr lang="en-US" altLang="zh-CN" sz="2000" b="1" u="sng" dirty="0" smtClean="0"/>
            </a:br>
            <a:r>
              <a:rPr lang="en-US" altLang="zh-CN" sz="2000" u="sng" dirty="0" smtClean="0"/>
              <a:t>BMBC </a:t>
            </a:r>
            <a:r>
              <a:rPr lang="en-US" altLang="zh-CN" sz="2000" u="sng" dirty="0" smtClean="0"/>
              <a:t>SAP</a:t>
            </a:r>
            <a:endParaRPr lang="zh-CN" altLang="en-US" sz="2000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07" y="2057400"/>
            <a:ext cx="4512675" cy="290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590800" y="5323114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PIPELINE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943421" y="5181600"/>
            <a:ext cx="1159982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5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u="sng" dirty="0" smtClean="0"/>
              <a:t>1. Minimum % Shelf Life to be Available Stock</a:t>
            </a:r>
          </a:p>
          <a:p>
            <a:pPr marL="457200" lvl="1" indent="0">
              <a:buNone/>
            </a:pPr>
            <a:r>
              <a:rPr lang="en-US" altLang="zh-CN" sz="1400" u="sng" dirty="0" smtClean="0"/>
              <a:t>Example : Parameter % SL = 40%</a:t>
            </a:r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39% SL : Used Stock</a:t>
            </a:r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41% SL : Available Stock</a:t>
            </a:r>
          </a:p>
          <a:p>
            <a:pPr marL="457200" lvl="1" indent="0">
              <a:buNone/>
            </a:pPr>
            <a:endParaRPr lang="en-US" altLang="zh-CN" sz="1400" dirty="0" smtClean="0"/>
          </a:p>
          <a:p>
            <a:r>
              <a:rPr lang="en-US" altLang="zh-CN" sz="1400" b="1" u="sng" dirty="0" smtClean="0"/>
              <a:t>2. Last Date Parameters 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u="sng" dirty="0" smtClean="0"/>
              <a:t>Example : Parameters = Day Month “&gt; 10” and Month M+1 “&lt; 5”</a:t>
            </a:r>
          </a:p>
          <a:p>
            <a:pPr marL="914400" lvl="2" indent="0">
              <a:buNone/>
            </a:pPr>
            <a:r>
              <a:rPr lang="en-US" altLang="zh-CN" sz="1400" dirty="0" smtClean="0">
                <a:solidFill>
                  <a:prstClr val="black"/>
                </a:solidFill>
              </a:rPr>
              <a:t>  40</a:t>
            </a:r>
            <a:r>
              <a:rPr lang="en-US" altLang="zh-CN" sz="1400" dirty="0">
                <a:solidFill>
                  <a:prstClr val="black"/>
                </a:solidFill>
              </a:rPr>
              <a:t>% Shelf Life = 4</a:t>
            </a:r>
            <a:r>
              <a:rPr lang="en-US" altLang="zh-CN" sz="1400" dirty="0" smtClean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October 2017 - &gt; </a:t>
            </a:r>
            <a:r>
              <a:rPr lang="en-US" altLang="zh-CN" sz="1400" dirty="0" smtClean="0">
                <a:solidFill>
                  <a:prstClr val="black"/>
                </a:solidFill>
              </a:rPr>
              <a:t>Last </a:t>
            </a:r>
            <a:r>
              <a:rPr lang="en-US" altLang="zh-CN" sz="1400" dirty="0">
                <a:solidFill>
                  <a:prstClr val="black"/>
                </a:solidFill>
              </a:rPr>
              <a:t>Month to Sell = </a:t>
            </a:r>
            <a:r>
              <a:rPr lang="en-US" altLang="zh-CN" sz="1400" dirty="0" smtClean="0">
                <a:solidFill>
                  <a:prstClr val="black"/>
                </a:solidFill>
              </a:rPr>
              <a:t>September </a:t>
            </a:r>
            <a:r>
              <a:rPr lang="en-US" altLang="zh-CN" sz="1400" dirty="0">
                <a:solidFill>
                  <a:prstClr val="black"/>
                </a:solidFill>
              </a:rPr>
              <a:t>2017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40% Shelf Life = 15 October 2017 - &gt; Last Month to Sell = October 2017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  40% Shelf Life = 4 November 2017 - &gt; Last Month to Sell = October 2017</a:t>
            </a:r>
            <a:endParaRPr lang="zh-CN" altLang="en-US" sz="1400" dirty="0" smtClean="0"/>
          </a:p>
          <a:p>
            <a:pPr marL="457200" lvl="1" indent="0">
              <a:buNone/>
            </a:pPr>
            <a:r>
              <a:rPr lang="en-US" altLang="zh-CN" sz="1400" dirty="0"/>
              <a:t>	 </a:t>
            </a:r>
            <a:r>
              <a:rPr lang="en-US" altLang="zh-CN" sz="1400" dirty="0" smtClean="0"/>
              <a:t> 40% Shelf Life = </a:t>
            </a:r>
            <a:r>
              <a:rPr lang="en-US" altLang="zh-CN" sz="1400" dirty="0"/>
              <a:t>6</a:t>
            </a:r>
            <a:r>
              <a:rPr lang="en-US" altLang="zh-CN" sz="1400" dirty="0" smtClean="0"/>
              <a:t> November 2017 - &gt; Last Month to Sell = November 2017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altLang="zh-CN" sz="2000" dirty="0" smtClean="0"/>
              <a:t>Parameters </a:t>
            </a:r>
            <a:r>
              <a:rPr lang="en-US" altLang="zh-CN" sz="2000" dirty="0" smtClean="0"/>
              <a:t>in Tool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t="42490" r="50774" b="-4352"/>
          <a:stretch/>
        </p:blipFill>
        <p:spPr bwMode="auto">
          <a:xfrm>
            <a:off x="7716665" y="1147354"/>
            <a:ext cx="1156063" cy="206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1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Select the SKU LIST</a:t>
            </a:r>
            <a:endParaRPr lang="zh-CN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zh-CN" altLang="en-US" sz="2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" t="-374" r="467" b="50374"/>
          <a:stretch/>
        </p:blipFill>
        <p:spPr bwMode="auto">
          <a:xfrm>
            <a:off x="2819400" y="2438400"/>
            <a:ext cx="390348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9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32" y="3810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altLang="zh-CN" sz="2000" b="1" u="sng" dirty="0" smtClean="0"/>
              <a:t/>
            </a:r>
            <a:br>
              <a:rPr lang="en-US" altLang="zh-CN" sz="2000" b="1" u="sng" dirty="0" smtClean="0"/>
            </a:br>
            <a:r>
              <a:rPr lang="en-US" altLang="zh-CN" sz="2000" u="sng" dirty="0" smtClean="0"/>
              <a:t>Last </a:t>
            </a:r>
            <a:r>
              <a:rPr lang="en-US" altLang="zh-CN" sz="2000" u="sng" dirty="0" smtClean="0"/>
              <a:t>Date to Sell</a:t>
            </a:r>
            <a:endParaRPr lang="zh-CN" altLang="en-US" sz="2000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04952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49" y="2438400"/>
            <a:ext cx="297863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430486" y="28956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4648200"/>
            <a:ext cx="1066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34158" y="4724400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PIPELINE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734709" y="4517572"/>
            <a:ext cx="1159982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LASTDATE</a:t>
            </a:r>
            <a:endParaRPr lang="zh-CN" altLang="en-US" dirty="0"/>
          </a:p>
        </p:txBody>
      </p:sp>
      <p:sp>
        <p:nvSpPr>
          <p:cNvPr id="10" name="Oval 9"/>
          <p:cNvSpPr/>
          <p:nvPr/>
        </p:nvSpPr>
        <p:spPr>
          <a:xfrm>
            <a:off x="7391400" y="4648200"/>
            <a:ext cx="1159982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LAST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Copy Available Stock </a:t>
            </a:r>
            <a:r>
              <a:rPr lang="en-US" altLang="zh-CN" sz="2000" dirty="0" smtClean="0"/>
              <a:t>Data from Pivot</a:t>
            </a:r>
            <a:endParaRPr lang="en-US" altLang="zh-CN" sz="2000" dirty="0" smtClean="0"/>
          </a:p>
          <a:p>
            <a:r>
              <a:rPr lang="en-US" altLang="zh-CN" sz="2000" dirty="0" smtClean="0"/>
              <a:t>Paste Pipeline “Stock” In corresponding month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20940" cy="853440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u="sng" dirty="0" smtClean="0">
                <a:effectLst/>
              </a:rPr>
              <a:t>Stock</a:t>
            </a:r>
            <a:endParaRPr lang="zh-CN" altLang="en-US" sz="2000" u="sng" dirty="0">
              <a:effectLst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r="-2559" b="29451"/>
          <a:stretch/>
        </p:blipFill>
        <p:spPr bwMode="auto">
          <a:xfrm>
            <a:off x="1209403" y="2418805"/>
            <a:ext cx="2037806" cy="289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01" b="51207"/>
          <a:stretch/>
        </p:blipFill>
        <p:spPr bwMode="auto">
          <a:xfrm>
            <a:off x="4831515" y="2743200"/>
            <a:ext cx="3940629" cy="224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51286" y="3733800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245326" y="5597434"/>
            <a:ext cx="1066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0" y="5571744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PIPELINE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590800" y="5486400"/>
            <a:ext cx="1361586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STOCK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7315200" y="5430230"/>
            <a:ext cx="1371600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326" y="152400"/>
            <a:ext cx="7520940" cy="533400"/>
          </a:xfrm>
        </p:spPr>
        <p:txBody>
          <a:bodyPr>
            <a:noAutofit/>
          </a:bodyPr>
          <a:lstStyle/>
          <a:p>
            <a:pPr algn="ctr"/>
            <a:r>
              <a:rPr lang="en-US" altLang="zh-CN" sz="2000" u="sng" dirty="0" smtClean="0">
                <a:effectLst/>
              </a:rPr>
              <a:t>Stock in </a:t>
            </a:r>
            <a:r>
              <a:rPr lang="en-US" altLang="zh-CN" sz="2000" u="sng" dirty="0" smtClean="0">
                <a:effectLst/>
              </a:rPr>
              <a:t>Transfer MB5T</a:t>
            </a:r>
            <a:endParaRPr lang="zh-CN" altLang="en-US" sz="2000" u="sng" dirty="0"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952" b="34857"/>
          <a:stretch/>
        </p:blipFill>
        <p:spPr bwMode="auto">
          <a:xfrm>
            <a:off x="603504" y="3581400"/>
            <a:ext cx="3331464" cy="241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66670" y="490477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35" y="4572000"/>
            <a:ext cx="4073750" cy="11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4" y="609600"/>
            <a:ext cx="548999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38200" y="6162842"/>
            <a:ext cx="1066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2209800" y="6021328"/>
            <a:ext cx="2057400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STOCK TRANSFER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6162842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PIPELINE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5965372"/>
            <a:ext cx="2057400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STOCK TRANSFER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0" y="1828800"/>
            <a:ext cx="1066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MB5T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7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916936"/>
            <a:ext cx="7520940" cy="762000"/>
          </a:xfrm>
        </p:spPr>
        <p:txBody>
          <a:bodyPr>
            <a:normAutofit/>
          </a:bodyPr>
          <a:lstStyle/>
          <a:p>
            <a:r>
              <a:rPr lang="en-US" altLang="zh-CN" sz="1200" b="0" u="sng" dirty="0" smtClean="0"/>
              <a:t>Repacking SKU need/order </a:t>
            </a:r>
            <a:r>
              <a:rPr lang="en-US" altLang="zh-CN" sz="1200" b="0" dirty="0" smtClean="0"/>
              <a:t>need will be </a:t>
            </a:r>
            <a:r>
              <a:rPr lang="en-US" altLang="zh-CN" sz="1200" b="0" u="sng" dirty="0" smtClean="0"/>
              <a:t>convert into Forecast</a:t>
            </a:r>
            <a:r>
              <a:rPr lang="en-US" altLang="zh-CN" sz="1200" b="0" dirty="0" smtClean="0"/>
              <a:t> for corresponding SKUs according to the convert rate </a:t>
            </a:r>
            <a:r>
              <a:rPr lang="en-US" altLang="zh-CN" sz="1200" b="0" dirty="0"/>
              <a:t>: </a:t>
            </a:r>
            <a:r>
              <a:rPr lang="en-US" altLang="zh-CN" sz="1100" b="0" dirty="0" smtClean="0"/>
              <a:t>1 </a:t>
            </a:r>
            <a:r>
              <a:rPr lang="en-US" altLang="zh-CN" sz="1100" b="0" dirty="0"/>
              <a:t>EA repacking product &lt;-&gt; y EA component </a:t>
            </a:r>
            <a:endParaRPr lang="zh-CN" altLang="en-US" sz="8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000" b="1" u="sng" dirty="0" smtClean="0"/>
              <a:t>6. </a:t>
            </a:r>
            <a:r>
              <a:rPr lang="en-US" altLang="zh-CN" sz="2000" b="1" u="sng" dirty="0" smtClean="0"/>
              <a:t>REPACKING ORDER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0" y="975359"/>
            <a:ext cx="4419600" cy="172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45640" y="685800"/>
            <a:ext cx="7817360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 smtClean="0"/>
              <a:t>Button Order  will calculate the </a:t>
            </a:r>
            <a:r>
              <a:rPr lang="en-US" altLang="zh-CN" sz="1200" b="0" u="sng" dirty="0" smtClean="0"/>
              <a:t>Repacking SKUs need/order</a:t>
            </a:r>
            <a:endParaRPr lang="zh-CN" altLang="en-US" sz="1200" b="0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54444"/>
            <a:ext cx="5591175" cy="183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36" y="3505200"/>
            <a:ext cx="664394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62000" y="4343400"/>
            <a:ext cx="76962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1200" dirty="0" smtClean="0"/>
              <a:t>It will be add in Forecast of Component SKU in “Repacking Need”</a:t>
            </a:r>
            <a:endParaRPr lang="zh-CN" alt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0" y="304800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PIPELINE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10400" y="1392987"/>
            <a:ext cx="2060013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REPACKING</a:t>
            </a:r>
            <a:endParaRPr lang="zh-CN" altLang="en-US" dirty="0"/>
          </a:p>
        </p:txBody>
      </p:sp>
      <p:sp>
        <p:nvSpPr>
          <p:cNvPr id="17" name="Oval 16"/>
          <p:cNvSpPr/>
          <p:nvPr/>
        </p:nvSpPr>
        <p:spPr>
          <a:xfrm>
            <a:off x="8014716" y="3276600"/>
            <a:ext cx="990599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BOM</a:t>
            </a:r>
            <a:endParaRPr lang="zh-CN" altLang="en-US" dirty="0"/>
          </a:p>
        </p:txBody>
      </p:sp>
      <p:sp>
        <p:nvSpPr>
          <p:cNvPr id="18" name="Oval 17"/>
          <p:cNvSpPr/>
          <p:nvPr/>
        </p:nvSpPr>
        <p:spPr>
          <a:xfrm>
            <a:off x="7617387" y="5227771"/>
            <a:ext cx="1354269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2861772"/>
          </a:xfrm>
        </p:spPr>
        <p:txBody>
          <a:bodyPr>
            <a:normAutofit lnSpcReduction="10000"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1</a:t>
            </a:r>
            <a:r>
              <a:rPr lang="en-US" altLang="zh-CN" sz="1600" dirty="0" smtClean="0"/>
              <a:t>. Fill in </a:t>
            </a:r>
            <a:r>
              <a:rPr lang="en-US" altLang="zh-CN" sz="1600" dirty="0" err="1" smtClean="0"/>
              <a:t>Masterdata</a:t>
            </a:r>
            <a:endParaRPr lang="en-US" altLang="zh-CN" sz="1600" dirty="0" smtClean="0"/>
          </a:p>
          <a:p>
            <a:r>
              <a:rPr lang="en-US" altLang="zh-CN" sz="1600" dirty="0" smtClean="0"/>
              <a:t>2. Brand Pipeline</a:t>
            </a:r>
          </a:p>
          <a:p>
            <a:r>
              <a:rPr lang="en-US" altLang="zh-CN" sz="1600" dirty="0" smtClean="0"/>
              <a:t>3. Repacking Pipeline</a:t>
            </a:r>
          </a:p>
          <a:p>
            <a:r>
              <a:rPr lang="en-US" altLang="zh-CN" sz="1600" dirty="0" smtClean="0"/>
              <a:t>4. BOM - Repacking</a:t>
            </a:r>
          </a:p>
          <a:p>
            <a:r>
              <a:rPr lang="en-US" altLang="zh-CN" sz="1600" dirty="0"/>
              <a:t>5</a:t>
            </a:r>
            <a:r>
              <a:rPr lang="en-US" altLang="zh-CN" sz="1600" dirty="0" smtClean="0"/>
              <a:t>. Process SAP Data with the “Tool”</a:t>
            </a:r>
          </a:p>
          <a:p>
            <a:r>
              <a:rPr lang="en-US" altLang="zh-CN" sz="1600" dirty="0" smtClean="0"/>
              <a:t>6. Repacking Order</a:t>
            </a:r>
          </a:p>
          <a:p>
            <a:r>
              <a:rPr lang="en-US" altLang="zh-CN" sz="1600" dirty="0"/>
              <a:t>7</a:t>
            </a:r>
            <a:r>
              <a:rPr lang="en-US" altLang="zh-CN" sz="1600" dirty="0" smtClean="0"/>
              <a:t>. Brand Order</a:t>
            </a:r>
          </a:p>
          <a:p>
            <a:r>
              <a:rPr lang="en-US" altLang="zh-CN" sz="1600" dirty="0" smtClean="0"/>
              <a:t>8. Revise QTY</a:t>
            </a:r>
          </a:p>
          <a:p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u="sng" dirty="0" smtClean="0"/>
              <a:t>SUMMARY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7567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505200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Orange : Very Important</a:t>
            </a:r>
          </a:p>
          <a:p>
            <a:r>
              <a:rPr lang="en-US" altLang="zh-CN" sz="1600" dirty="0" smtClean="0"/>
              <a:t>Yellow : Important</a:t>
            </a:r>
          </a:p>
          <a:p>
            <a:endParaRPr lang="en-US" altLang="zh-CN" sz="1600" dirty="0" smtClean="0"/>
          </a:p>
          <a:p>
            <a:pPr marL="109728" indent="0">
              <a:buNone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1.SKU </a:t>
            </a:r>
            <a:r>
              <a:rPr lang="en-US" altLang="zh-CN" sz="1600" dirty="0" smtClean="0"/>
              <a:t>LIST</a:t>
            </a:r>
          </a:p>
          <a:p>
            <a:r>
              <a:rPr lang="en-US" altLang="zh-CN" sz="1600" dirty="0" smtClean="0"/>
              <a:t>2.LEAD TIME</a:t>
            </a:r>
          </a:p>
          <a:p>
            <a:r>
              <a:rPr lang="en-US" altLang="zh-CN" sz="1600" dirty="0" smtClean="0"/>
              <a:t>3.For Repacking SKU Write YES in Column “Repacking”</a:t>
            </a:r>
          </a:p>
          <a:p>
            <a:r>
              <a:rPr lang="en-US" altLang="zh-CN" sz="1600" dirty="0" smtClean="0"/>
              <a:t>4.Safety Stock DSI </a:t>
            </a:r>
            <a:r>
              <a:rPr lang="en-US" altLang="zh-CN" sz="1600" u="sng" dirty="0" smtClean="0"/>
              <a:t>or</a:t>
            </a:r>
            <a:r>
              <a:rPr lang="en-US" altLang="zh-CN" sz="1600" dirty="0" smtClean="0"/>
              <a:t> Safety Stock QTY</a:t>
            </a:r>
            <a:endParaRPr lang="zh-CN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b="1" u="sng" dirty="0" smtClean="0"/>
              <a:t>1. Fill Important Information in Sheet “MASTERDATA”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414251" cy="97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2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2094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The button “New Pipeline” will create the pipeline with the list of SKU in the </a:t>
            </a:r>
            <a:r>
              <a:rPr lang="en-US" altLang="zh-CN" sz="1600" dirty="0" err="1" smtClean="0"/>
              <a:t>Masterdata</a:t>
            </a:r>
            <a:r>
              <a:rPr lang="en-US" altLang="zh-CN" sz="1600" dirty="0" smtClean="0"/>
              <a:t>. It will not take Repacking SKUs.</a:t>
            </a:r>
            <a:endParaRPr lang="zh-CN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52094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200" b="1" u="sng" dirty="0" smtClean="0"/>
              <a:t>2. BRAND PIPELINE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102861" cy="322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CN" sz="1600" dirty="0" smtClean="0"/>
              <a:t>This button will create the pipeline with the list of SKU in the with “YES” in the Column “Repacking”  </a:t>
            </a:r>
            <a:r>
              <a:rPr lang="en-US" altLang="zh-CN" sz="1600" dirty="0" err="1" smtClean="0"/>
              <a:t>Masterdata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b="1" u="sng" dirty="0" smtClean="0"/>
              <a:t>3. REPACKING PIPELINE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52" y="2209800"/>
            <a:ext cx="3681413" cy="290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Download BOM on SAP – Selection P010 to P010</a:t>
            </a:r>
          </a:p>
          <a:p>
            <a:r>
              <a:rPr lang="en-US" altLang="zh-CN" sz="1400" dirty="0" smtClean="0"/>
              <a:t>Paste it in A1</a:t>
            </a:r>
          </a:p>
          <a:p>
            <a:r>
              <a:rPr lang="en-US" altLang="zh-CN" sz="1400" dirty="0" smtClean="0"/>
              <a:t>Stretch 1</a:t>
            </a:r>
            <a:r>
              <a:rPr lang="en-US" altLang="zh-CN" sz="1400" baseline="30000" dirty="0" smtClean="0"/>
              <a:t>st</a:t>
            </a:r>
            <a:r>
              <a:rPr lang="en-US" altLang="zh-CN" sz="1400" dirty="0" smtClean="0"/>
              <a:t> Line formula to the bottom</a:t>
            </a:r>
            <a:endParaRPr lang="zh-CN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b="1" u="sng" dirty="0"/>
              <a:t>4</a:t>
            </a:r>
            <a:r>
              <a:rPr lang="en-US" altLang="zh-CN" sz="2000" b="1" u="sng" dirty="0" smtClean="0"/>
              <a:t>. BOM - Repacking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33621"/>
            <a:ext cx="89249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8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354"/>
            <a:ext cx="8229600" cy="32766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400" dirty="0" smtClean="0"/>
              <a:t>Copy </a:t>
            </a:r>
            <a:r>
              <a:rPr lang="en-US" altLang="zh-CN" sz="1400" dirty="0" smtClean="0"/>
              <a:t>everything except the first Header </a:t>
            </a:r>
            <a:r>
              <a:rPr lang="en-US" altLang="zh-CN" sz="1400" dirty="0" smtClean="0"/>
              <a:t>Line</a:t>
            </a:r>
          </a:p>
          <a:p>
            <a:pPr marL="0" indent="0"/>
            <a:r>
              <a:rPr lang="en-US" altLang="zh-CN" sz="1400" dirty="0" smtClean="0"/>
              <a:t>Use SHIFT+CONTROL+DOWN ARROW + RIGHT ARROW</a:t>
            </a:r>
          </a:p>
          <a:p>
            <a:pPr marL="0" indent="0"/>
            <a:r>
              <a:rPr lang="en-US" altLang="zh-CN" sz="1400" dirty="0" smtClean="0"/>
              <a:t>When doing right arrow make sure to select until the last column</a:t>
            </a:r>
            <a:endParaRPr lang="en-US" altLang="zh-CN" sz="1400" dirty="0" smtClean="0"/>
          </a:p>
          <a:p>
            <a:pPr lvl="2">
              <a:buAutoNum type="arabicPeriod"/>
            </a:pPr>
            <a:endParaRPr lang="en-US" altLang="zh-CN" b="1" dirty="0" smtClean="0"/>
          </a:p>
          <a:p>
            <a:pPr lvl="2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     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b="1" u="sng" dirty="0"/>
              <a:t>5</a:t>
            </a:r>
            <a:r>
              <a:rPr lang="en-US" altLang="zh-CN" sz="2000" b="1" u="sng" dirty="0" smtClean="0"/>
              <a:t>.PROCESS SAP DATA</a:t>
            </a:r>
            <a:endParaRPr lang="zh-CN" altLang="en-US" sz="20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0" y="2286000"/>
            <a:ext cx="807905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1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1905000" cy="83820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PASTE in B2</a:t>
            </a:r>
          </a:p>
          <a:p>
            <a:r>
              <a:rPr lang="en-US" altLang="zh-CN" sz="1800" dirty="0" smtClean="0"/>
              <a:t>UPDATE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480044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438400" y="304800"/>
            <a:ext cx="1066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267200" y="76200"/>
            <a:ext cx="3082836" cy="892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FORECAST/SALES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73" y="1085959"/>
            <a:ext cx="37719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40357" y="4533900"/>
            <a:ext cx="20574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1800" dirty="0" smtClean="0"/>
              <a:t>Select All the information in Pivot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39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21" y="1066800"/>
            <a:ext cx="6731001" cy="20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7700963" cy="166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228600"/>
            <a:ext cx="1066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941386" y="167204"/>
            <a:ext cx="3082836" cy="7402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FORECAST/SALES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93028"/>
            <a:ext cx="1219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PIPELINE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0" y="3995056"/>
            <a:ext cx="3082836" cy="707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FORECAST/SALES</a:t>
            </a:r>
            <a:endParaRPr lang="zh-CN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4353850" y="3336688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4492</TotalTime>
  <Words>383</Words>
  <Application>Microsoft Office PowerPoint</Application>
  <PresentationFormat>On-screen Show (4:3)</PresentationFormat>
  <Paragraphs>102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PIPELINE + TOOL</vt:lpstr>
      <vt:lpstr>SUMMARY</vt:lpstr>
      <vt:lpstr>1. Fill Important Information in Sheet “MASTERDATA” </vt:lpstr>
      <vt:lpstr>2. BRAND PIPELINE </vt:lpstr>
      <vt:lpstr>3. REPACKING PIPELINE </vt:lpstr>
      <vt:lpstr>4. BOM - Repacking</vt:lpstr>
      <vt:lpstr>5.PROCESS SAP DATA</vt:lpstr>
      <vt:lpstr>PowerPoint Presentation</vt:lpstr>
      <vt:lpstr>PowerPoint Presentation</vt:lpstr>
      <vt:lpstr>OPEN PO</vt:lpstr>
      <vt:lpstr> BMBC SAP</vt:lpstr>
      <vt:lpstr>Parameters in Tool</vt:lpstr>
      <vt:lpstr>PowerPoint Presentation</vt:lpstr>
      <vt:lpstr> Last Date to Sell</vt:lpstr>
      <vt:lpstr>Stock</vt:lpstr>
      <vt:lpstr>Stock in Transfer MB5T</vt:lpstr>
      <vt:lpstr>6. REPACKING ORDER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Julian Passebecq  Ghanty</dc:creator>
  <cp:lastModifiedBy>Julian Passebecq  Ghanty</cp:lastModifiedBy>
  <cp:revision>54</cp:revision>
  <dcterms:created xsi:type="dcterms:W3CDTF">2017-09-18T02:26:42Z</dcterms:created>
  <dcterms:modified xsi:type="dcterms:W3CDTF">2017-09-22T01:46:38Z</dcterms:modified>
</cp:coreProperties>
</file>