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A40DC-4C4B-408E-AC88-CE6F2DD4EF39}" v="125" dt="2022-06-22T20:17:15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Rösch" userId="dab84d973263f146" providerId="LiveId" clId="{71EA40DC-4C4B-408E-AC88-CE6F2DD4EF39}"/>
    <pc:docChg chg="undo redo custSel addSld delSld modSld">
      <pc:chgData name="Felix Rösch" userId="dab84d973263f146" providerId="LiveId" clId="{71EA40DC-4C4B-408E-AC88-CE6F2DD4EF39}" dt="2022-06-22T20:17:15.686" v="2498"/>
      <pc:docMkLst>
        <pc:docMk/>
      </pc:docMkLst>
      <pc:sldChg chg="addSp modSp mod setBg addAnim modAnim setClrOvrMap">
        <pc:chgData name="Felix Rösch" userId="dab84d973263f146" providerId="LiveId" clId="{71EA40DC-4C4B-408E-AC88-CE6F2DD4EF39}" dt="2022-06-22T19:56:39.324" v="2099"/>
        <pc:sldMkLst>
          <pc:docMk/>
          <pc:sldMk cId="914347491" sldId="256"/>
        </pc:sldMkLst>
        <pc:spChg chg="mo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2" creationId="{8073F84D-F34A-9575-CECC-A817950A5B43}"/>
          </ac:spMkLst>
        </pc:spChg>
        <pc:spChg chg="mo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3" creationId="{3AE12A93-4A4B-5453-448C-7EADC9FA3BD1}"/>
          </ac:spMkLst>
        </pc:spChg>
        <pc:spChg chg="ad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11" creationId="{C4E89C94-E462-4566-A15A-32835FD68BCD}"/>
          </ac:spMkLst>
        </pc:spChg>
        <pc:spChg chg="add">
          <ac:chgData name="Felix Rösch" userId="dab84d973263f146" providerId="LiveId" clId="{71EA40DC-4C4B-408E-AC88-CE6F2DD4EF39}" dt="2022-06-22T17:19:36.801" v="1442" actId="26606"/>
          <ac:spMkLst>
            <pc:docMk/>
            <pc:sldMk cId="914347491" sldId="256"/>
            <ac:spMk id="13" creationId="{E25F4A20-71FB-4A26-92E2-89DED49264CA}"/>
          </ac:spMkLst>
        </pc:spChg>
        <pc:picChg chg="add">
          <ac:chgData name="Felix Rösch" userId="dab84d973263f146" providerId="LiveId" clId="{71EA40DC-4C4B-408E-AC88-CE6F2DD4EF39}" dt="2022-06-22T17:19:36.801" v="1442" actId="26606"/>
          <ac:picMkLst>
            <pc:docMk/>
            <pc:sldMk cId="914347491" sldId="256"/>
            <ac:picMk id="5" creationId="{74DFBC10-81A6-F613-330D-FA2ABFD903BB}"/>
          </ac:picMkLst>
        </pc:picChg>
        <pc:cxnChg chg="add">
          <ac:chgData name="Felix Rösch" userId="dab84d973263f146" providerId="LiveId" clId="{71EA40DC-4C4B-408E-AC88-CE6F2DD4EF39}" dt="2022-06-22T17:19:36.801" v="1442" actId="26606"/>
          <ac:cxnSpMkLst>
            <pc:docMk/>
            <pc:sldMk cId="914347491" sldId="256"/>
            <ac:cxnSpMk id="9" creationId="{4071767D-5FF7-4508-B8B7-BB60FF3AB250}"/>
          </ac:cxnSpMkLst>
        </pc:cxnChg>
      </pc:sldChg>
      <pc:sldChg chg="addSp delSp modSp mod setBg modAnim">
        <pc:chgData name="Felix Rösch" userId="dab84d973263f146" providerId="LiveId" clId="{71EA40DC-4C4B-408E-AC88-CE6F2DD4EF39}" dt="2022-06-22T20:17:15.686" v="2498"/>
        <pc:sldMkLst>
          <pc:docMk/>
          <pc:sldMk cId="2637300310" sldId="257"/>
        </pc:sldMkLst>
        <pc:spChg chg="mo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2" creationId="{91BA72FC-0533-E8E9-EF1D-C17B14D1A5A2}"/>
          </ac:spMkLst>
        </pc:spChg>
        <pc:spChg chg="add del mod">
          <ac:chgData name="Felix Rösch" userId="dab84d973263f146" providerId="LiveId" clId="{71EA40DC-4C4B-408E-AC88-CE6F2DD4EF39}" dt="2022-06-22T20:11:34.582" v="2419" actId="26606"/>
          <ac:spMkLst>
            <pc:docMk/>
            <pc:sldMk cId="2637300310" sldId="257"/>
            <ac:spMk id="3" creationId="{3F5B74AA-B850-0AEF-5484-57F9E5481BD8}"/>
          </ac:spMkLst>
        </pc:spChg>
        <pc:spChg chg="add del">
          <ac:chgData name="Felix Rösch" userId="dab84d973263f146" providerId="LiveId" clId="{71EA40DC-4C4B-408E-AC88-CE6F2DD4EF39}" dt="2022-06-22T20:15:17.127" v="2476" actId="26606"/>
          <ac:spMkLst>
            <pc:docMk/>
            <pc:sldMk cId="2637300310" sldId="257"/>
            <ac:spMk id="8" creationId="{63E00694-E403-4987-8634-15F6D8E4C38C}"/>
          </ac:spMkLst>
        </pc:spChg>
        <pc:spChg chg="ad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9" creationId="{FB5993E2-C02B-4335-ABA5-D8EC465551E3}"/>
          </ac:spMkLst>
        </pc:spChg>
        <pc:spChg chg="ad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10" creationId="{C0B801A2-5622-4BE8-9AD2-C337A2CD0022}"/>
          </ac:spMkLst>
        </pc:spChg>
        <pc:spChg chg="add del">
          <ac:chgData name="Felix Rösch" userId="dab84d973263f146" providerId="LiveId" clId="{71EA40DC-4C4B-408E-AC88-CE6F2DD4EF39}" dt="2022-06-22T20:14:51.604" v="2465" actId="26606"/>
          <ac:spMkLst>
            <pc:docMk/>
            <pc:sldMk cId="2637300310" sldId="257"/>
            <ac:spMk id="11" creationId="{F9E80720-23E6-4B89-B77E-04A7689F1BA8}"/>
          </ac:spMkLst>
        </pc:spChg>
        <pc:spChg chg="add">
          <ac:chgData name="Felix Rösch" userId="dab84d973263f146" providerId="LiveId" clId="{71EA40DC-4C4B-408E-AC88-CE6F2DD4EF39}" dt="2022-06-22T20:15:22.301" v="2481" actId="26606"/>
          <ac:spMkLst>
            <pc:docMk/>
            <pc:sldMk cId="2637300310" sldId="257"/>
            <ac:spMk id="12" creationId="{B7AF614F-5BC3-4086-99F5-B87C5847A071}"/>
          </ac:spMkLst>
        </pc:spChg>
        <pc:spChg chg="add del">
          <ac:chgData name="Felix Rösch" userId="dab84d973263f146" providerId="LiveId" clId="{71EA40DC-4C4B-408E-AC88-CE6F2DD4EF39}" dt="2022-06-22T20:14:51.604" v="2465" actId="26606"/>
          <ac:spMkLst>
            <pc:docMk/>
            <pc:sldMk cId="2637300310" sldId="257"/>
            <ac:spMk id="13" creationId="{CD1D3CA1-3EB6-41F3-A419-8424B56BE63A}"/>
          </ac:spMkLst>
        </pc:spChg>
        <pc:spChg chg="add del">
          <ac:chgData name="Felix Rösch" userId="dab84d973263f146" providerId="LiveId" clId="{71EA40DC-4C4B-408E-AC88-CE6F2DD4EF39}" dt="2022-06-22T20:14:51.604" v="2465" actId="26606"/>
          <ac:spMkLst>
            <pc:docMk/>
            <pc:sldMk cId="2637300310" sldId="257"/>
            <ac:spMk id="15" creationId="{4D87F7B2-AA36-4B58-BC2C-1BBA135E8B6B}"/>
          </ac:spMkLst>
        </pc:spChg>
        <pc:spChg chg="add del">
          <ac:chgData name="Felix Rösch" userId="dab84d973263f146" providerId="LiveId" clId="{71EA40DC-4C4B-408E-AC88-CE6F2DD4EF39}" dt="2022-06-22T20:15:07.765" v="2467" actId="26606"/>
          <ac:spMkLst>
            <pc:docMk/>
            <pc:sldMk cId="2637300310" sldId="257"/>
            <ac:spMk id="17" creationId="{63E00694-E403-4987-8634-15F6D8E4C38C}"/>
          </ac:spMkLst>
        </pc:spChg>
        <pc:graphicFrameChg chg="add del modGraphic">
          <ac:chgData name="Felix Rösch" userId="dab84d973263f146" providerId="LiveId" clId="{71EA40DC-4C4B-408E-AC88-CE6F2DD4EF39}" dt="2022-06-22T20:11:31.486" v="2418" actId="26606"/>
          <ac:graphicFrameMkLst>
            <pc:docMk/>
            <pc:sldMk cId="2637300310" sldId="257"/>
            <ac:graphicFrameMk id="5" creationId="{F36E207A-9EBA-DE51-C764-3957708DD5A9}"/>
          </ac:graphicFrameMkLst>
        </pc:graphicFrameChg>
        <pc:graphicFrameChg chg="add mod modGraphic">
          <ac:chgData name="Felix Rösch" userId="dab84d973263f146" providerId="LiveId" clId="{71EA40DC-4C4B-408E-AC88-CE6F2DD4EF39}" dt="2022-06-22T20:16:00.150" v="2482" actId="12100"/>
          <ac:graphicFrameMkLst>
            <pc:docMk/>
            <pc:sldMk cId="2637300310" sldId="257"/>
            <ac:graphicFrameMk id="6" creationId="{7EBAEADE-6B05-B8A8-9265-2A025377E7EC}"/>
          </ac:graphicFrameMkLst>
        </pc:graphicFrameChg>
      </pc:sldChg>
      <pc:sldChg chg="addSp delSp modSp mod setBg modAnim">
        <pc:chgData name="Felix Rösch" userId="dab84d973263f146" providerId="LiveId" clId="{71EA40DC-4C4B-408E-AC88-CE6F2DD4EF39}" dt="2022-06-22T16:59:51.580" v="101" actId="207"/>
        <pc:sldMkLst>
          <pc:docMk/>
          <pc:sldMk cId="2640617840" sldId="258"/>
        </pc:sldMkLst>
        <pc:spChg chg="mod">
          <ac:chgData name="Felix Rösch" userId="dab84d973263f146" providerId="LiveId" clId="{71EA40DC-4C4B-408E-AC88-CE6F2DD4EF39}" dt="2022-06-22T16:53:31.259" v="43" actId="14100"/>
          <ac:spMkLst>
            <pc:docMk/>
            <pc:sldMk cId="2640617840" sldId="258"/>
            <ac:spMk id="2" creationId="{02C2F053-C158-C1AA-764E-D9FFBD4B0C84}"/>
          </ac:spMkLst>
        </pc:spChg>
        <pc:spChg chg="mod">
          <ac:chgData name="Felix Rösch" userId="dab84d973263f146" providerId="LiveId" clId="{71EA40DC-4C4B-408E-AC88-CE6F2DD4EF39}" dt="2022-06-22T16:59:51.580" v="101" actId="207"/>
          <ac:spMkLst>
            <pc:docMk/>
            <pc:sldMk cId="2640617840" sldId="258"/>
            <ac:spMk id="3" creationId="{80DAEFD8-7B56-3F43-7870-3910311F1665}"/>
          </ac:spMkLst>
        </pc:spChg>
        <pc:spChg chg="add del">
          <ac:chgData name="Felix Rösch" userId="dab84d973263f146" providerId="LiveId" clId="{71EA40DC-4C4B-408E-AC88-CE6F2DD4EF39}" dt="2022-06-22T16:50:21.967" v="23" actId="26606"/>
          <ac:spMkLst>
            <pc:docMk/>
            <pc:sldMk cId="2640617840" sldId="258"/>
            <ac:spMk id="9" creationId="{44CC594A-A820-450F-B363-C19201FCFEC6}"/>
          </ac:spMkLst>
        </pc:spChg>
        <pc:spChg chg="add del">
          <ac:chgData name="Felix Rösch" userId="dab84d973263f146" providerId="LiveId" clId="{71EA40DC-4C4B-408E-AC88-CE6F2DD4EF39}" dt="2022-06-22T16:50:21.967" v="23" actId="26606"/>
          <ac:spMkLst>
            <pc:docMk/>
            <pc:sldMk cId="2640617840" sldId="258"/>
            <ac:spMk id="11" creationId="{59FAB3DA-E9ED-4574-ABCC-378BC0FF1BBC}"/>
          </ac:spMkLst>
        </pc:spChg>
        <pc:spChg chg="add del">
          <ac:chgData name="Felix Rösch" userId="dab84d973263f146" providerId="LiveId" clId="{71EA40DC-4C4B-408E-AC88-CE6F2DD4EF39}" dt="2022-06-22T16:50:21.967" v="23" actId="26606"/>
          <ac:spMkLst>
            <pc:docMk/>
            <pc:sldMk cId="2640617840" sldId="258"/>
            <ac:spMk id="13" creationId="{53B8D6B0-55D6-48DC-86D8-FD95D5F118AB}"/>
          </ac:spMkLst>
        </pc:spChg>
        <pc:spChg chg="add del">
          <ac:chgData name="Felix Rösch" userId="dab84d973263f146" providerId="LiveId" clId="{71EA40DC-4C4B-408E-AC88-CE6F2DD4EF39}" dt="2022-06-22T16:50:24.608" v="25" actId="26606"/>
          <ac:spMkLst>
            <pc:docMk/>
            <pc:sldMk cId="2640617840" sldId="258"/>
            <ac:spMk id="15" creationId="{17FC539C-B783-4B03-9F9E-D13430F3F64F}"/>
          </ac:spMkLst>
        </pc:spChg>
        <pc:spChg chg="add del">
          <ac:chgData name="Felix Rösch" userId="dab84d973263f146" providerId="LiveId" clId="{71EA40DC-4C4B-408E-AC88-CE6F2DD4EF39}" dt="2022-06-22T16:50:24.608" v="25" actId="26606"/>
          <ac:spMkLst>
            <pc:docMk/>
            <pc:sldMk cId="2640617840" sldId="258"/>
            <ac:spMk id="16" creationId="{284B70D5-875B-433D-BDBD-1522A85D6C1D}"/>
          </ac:spMkLst>
        </pc:spChg>
        <pc:spChg chg="add del">
          <ac:chgData name="Felix Rösch" userId="dab84d973263f146" providerId="LiveId" clId="{71EA40DC-4C4B-408E-AC88-CE6F2DD4EF39}" dt="2022-06-22T16:50:24.608" v="25" actId="26606"/>
          <ac:spMkLst>
            <pc:docMk/>
            <pc:sldMk cId="2640617840" sldId="258"/>
            <ac:spMk id="18" creationId="{1E299956-A9E7-4FC1-A0B1-D590CA9730E8}"/>
          </ac:spMkLst>
        </pc:spChg>
        <pc:spChg chg="add del">
          <ac:chgData name="Felix Rösch" userId="dab84d973263f146" providerId="LiveId" clId="{71EA40DC-4C4B-408E-AC88-CE6F2DD4EF39}" dt="2022-06-22T16:50:26.869" v="27" actId="26606"/>
          <ac:spMkLst>
            <pc:docMk/>
            <pc:sldMk cId="2640617840" sldId="258"/>
            <ac:spMk id="20" creationId="{52ABB703-2B0E-4C3B-B4A2-F3973548E561}"/>
          </ac:spMkLst>
        </pc:spChg>
        <pc:spChg chg="add del">
          <ac:chgData name="Felix Rösch" userId="dab84d973263f146" providerId="LiveId" clId="{71EA40DC-4C4B-408E-AC88-CE6F2DD4EF39}" dt="2022-06-22T16:50:26.869" v="27" actId="26606"/>
          <ac:spMkLst>
            <pc:docMk/>
            <pc:sldMk cId="2640617840" sldId="258"/>
            <ac:spMk id="22" creationId="{E95DA498-D9A2-4DA9-B9DA-B3776E08CF7E}"/>
          </ac:spMkLst>
        </pc:spChg>
        <pc:spChg chg="add del">
          <ac:chgData name="Felix Rösch" userId="dab84d973263f146" providerId="LiveId" clId="{71EA40DC-4C4B-408E-AC88-CE6F2DD4EF39}" dt="2022-06-22T16:50:26.869" v="27" actId="26606"/>
          <ac:spMkLst>
            <pc:docMk/>
            <pc:sldMk cId="2640617840" sldId="258"/>
            <ac:spMk id="23" creationId="{82A73093-4B9D-420D-B17E-52293703A1D4}"/>
          </ac:spMkLst>
        </pc:spChg>
        <pc:spChg chg="add del">
          <ac:chgData name="Felix Rösch" userId="dab84d973263f146" providerId="LiveId" clId="{71EA40DC-4C4B-408E-AC88-CE6F2DD4EF39}" dt="2022-06-22T16:50:31.171" v="29" actId="26606"/>
          <ac:spMkLst>
            <pc:docMk/>
            <pc:sldMk cId="2640617840" sldId="258"/>
            <ac:spMk id="25" creationId="{44CC594A-A820-450F-B363-C19201FCFEC6}"/>
          </ac:spMkLst>
        </pc:spChg>
        <pc:spChg chg="add del">
          <ac:chgData name="Felix Rösch" userId="dab84d973263f146" providerId="LiveId" clId="{71EA40DC-4C4B-408E-AC88-CE6F2DD4EF39}" dt="2022-06-22T16:50:31.171" v="29" actId="26606"/>
          <ac:spMkLst>
            <pc:docMk/>
            <pc:sldMk cId="2640617840" sldId="258"/>
            <ac:spMk id="26" creationId="{59FAB3DA-E9ED-4574-ABCC-378BC0FF1BBC}"/>
          </ac:spMkLst>
        </pc:spChg>
        <pc:spChg chg="add del">
          <ac:chgData name="Felix Rösch" userId="dab84d973263f146" providerId="LiveId" clId="{71EA40DC-4C4B-408E-AC88-CE6F2DD4EF39}" dt="2022-06-22T16:50:31.171" v="29" actId="26606"/>
          <ac:spMkLst>
            <pc:docMk/>
            <pc:sldMk cId="2640617840" sldId="258"/>
            <ac:spMk id="27" creationId="{53B8D6B0-55D6-48DC-86D8-FD95D5F118AB}"/>
          </ac:spMkLst>
        </pc:spChg>
        <pc:spChg chg="add del">
          <ac:chgData name="Felix Rösch" userId="dab84d973263f146" providerId="LiveId" clId="{71EA40DC-4C4B-408E-AC88-CE6F2DD4EF39}" dt="2022-06-22T16:50:33.548" v="31" actId="26606"/>
          <ac:spMkLst>
            <pc:docMk/>
            <pc:sldMk cId="2640617840" sldId="258"/>
            <ac:spMk id="29" creationId="{284B70D5-875B-433D-BDBD-1522A85D6C1D}"/>
          </ac:spMkLst>
        </pc:spChg>
        <pc:spChg chg="add del">
          <ac:chgData name="Felix Rösch" userId="dab84d973263f146" providerId="LiveId" clId="{71EA40DC-4C4B-408E-AC88-CE6F2DD4EF39}" dt="2022-06-22T16:50:33.548" v="31" actId="26606"/>
          <ac:spMkLst>
            <pc:docMk/>
            <pc:sldMk cId="2640617840" sldId="258"/>
            <ac:spMk id="31" creationId="{1E299956-A9E7-4FC1-A0B1-D590CA9730E8}"/>
          </ac:spMkLst>
        </pc:spChg>
        <pc:spChg chg="add del">
          <ac:chgData name="Felix Rösch" userId="dab84d973263f146" providerId="LiveId" clId="{71EA40DC-4C4B-408E-AC88-CE6F2DD4EF39}" dt="2022-06-22T16:50:33.548" v="31" actId="26606"/>
          <ac:spMkLst>
            <pc:docMk/>
            <pc:sldMk cId="2640617840" sldId="258"/>
            <ac:spMk id="32" creationId="{17FC539C-B783-4B03-9F9E-D13430F3F64F}"/>
          </ac:spMkLst>
        </pc:spChg>
        <pc:graphicFrameChg chg="add mod modGraphic">
          <ac:chgData name="Felix Rösch" userId="dab84d973263f146" providerId="LiveId" clId="{71EA40DC-4C4B-408E-AC88-CE6F2DD4EF39}" dt="2022-06-22T16:57:23.447" v="80" actId="1076"/>
          <ac:graphicFrameMkLst>
            <pc:docMk/>
            <pc:sldMk cId="2640617840" sldId="258"/>
            <ac:graphicFrameMk id="4" creationId="{6761979C-95FB-7E61-C51D-02F58AED6708}"/>
          </ac:graphicFrameMkLst>
        </pc:graphicFrameChg>
        <pc:cxnChg chg="add del">
          <ac:chgData name="Felix Rösch" userId="dab84d973263f146" providerId="LiveId" clId="{71EA40DC-4C4B-408E-AC88-CE6F2DD4EF39}" dt="2022-06-22T16:50:24.608" v="25" actId="26606"/>
          <ac:cxnSpMkLst>
            <pc:docMk/>
            <pc:sldMk cId="2640617840" sldId="258"/>
            <ac:cxnSpMk id="17" creationId="{C947DF4A-614C-4B4C-8B80-E5B9D8E8CFED}"/>
          </ac:cxnSpMkLst>
        </pc:cxnChg>
        <pc:cxnChg chg="add del">
          <ac:chgData name="Felix Rösch" userId="dab84d973263f146" providerId="LiveId" clId="{71EA40DC-4C4B-408E-AC88-CE6F2DD4EF39}" dt="2022-06-22T16:50:26.869" v="27" actId="26606"/>
          <ac:cxnSpMkLst>
            <pc:docMk/>
            <pc:sldMk cId="2640617840" sldId="258"/>
            <ac:cxnSpMk id="21" creationId="{9C21570E-E159-49A6-9891-FA397B7A92D3}"/>
          </ac:cxnSpMkLst>
        </pc:cxnChg>
        <pc:cxnChg chg="add del">
          <ac:chgData name="Felix Rösch" userId="dab84d973263f146" providerId="LiveId" clId="{71EA40DC-4C4B-408E-AC88-CE6F2DD4EF39}" dt="2022-06-22T16:50:33.548" v="31" actId="26606"/>
          <ac:cxnSpMkLst>
            <pc:docMk/>
            <pc:sldMk cId="2640617840" sldId="258"/>
            <ac:cxnSpMk id="30" creationId="{C947DF4A-614C-4B4C-8B80-E5B9D8E8CFED}"/>
          </ac:cxnSpMkLst>
        </pc:cxnChg>
      </pc:sldChg>
      <pc:sldChg chg="modSp mod modAnim">
        <pc:chgData name="Felix Rösch" userId="dab84d973263f146" providerId="LiveId" clId="{71EA40DC-4C4B-408E-AC88-CE6F2DD4EF39}" dt="2022-06-22T19:21:02.270" v="1945" actId="20577"/>
        <pc:sldMkLst>
          <pc:docMk/>
          <pc:sldMk cId="2573335786" sldId="259"/>
        </pc:sldMkLst>
        <pc:spChg chg="mod">
          <ac:chgData name="Felix Rösch" userId="dab84d973263f146" providerId="LiveId" clId="{71EA40DC-4C4B-408E-AC88-CE6F2DD4EF39}" dt="2022-06-22T19:21:02.270" v="1945" actId="20577"/>
          <ac:spMkLst>
            <pc:docMk/>
            <pc:sldMk cId="2573335786" sldId="259"/>
            <ac:spMk id="2" creationId="{66521CEF-BE47-51CF-2AEB-6E8CFDD3AFAB}"/>
          </ac:spMkLst>
        </pc:spChg>
        <pc:spChg chg="mod">
          <ac:chgData name="Felix Rösch" userId="dab84d973263f146" providerId="LiveId" clId="{71EA40DC-4C4B-408E-AC88-CE6F2DD4EF39}" dt="2022-06-22T17:16:44.709" v="1388" actId="20577"/>
          <ac:spMkLst>
            <pc:docMk/>
            <pc:sldMk cId="2573335786" sldId="259"/>
            <ac:spMk id="3" creationId="{0934088F-1D4C-2448-FCCD-500B1DC30D0B}"/>
          </ac:spMkLst>
        </pc:spChg>
      </pc:sldChg>
      <pc:sldChg chg="addSp delSp modSp mod setBg modAnim">
        <pc:chgData name="Felix Rösch" userId="dab84d973263f146" providerId="LiveId" clId="{71EA40DC-4C4B-408E-AC88-CE6F2DD4EF39}" dt="2022-06-22T19:19:41.710" v="1873"/>
        <pc:sldMkLst>
          <pc:docMk/>
          <pc:sldMk cId="1169413589" sldId="260"/>
        </pc:sldMkLst>
        <pc:spChg chg="mod">
          <ac:chgData name="Felix Rösch" userId="dab84d973263f146" providerId="LiveId" clId="{71EA40DC-4C4B-408E-AC88-CE6F2DD4EF39}" dt="2022-06-22T19:14:28.854" v="1470" actId="27636"/>
          <ac:spMkLst>
            <pc:docMk/>
            <pc:sldMk cId="1169413589" sldId="260"/>
            <ac:spMk id="2" creationId="{9B7689C0-8C86-65D8-127B-0AB4444BF702}"/>
          </ac:spMkLst>
        </pc:spChg>
        <pc:spChg chg="del">
          <ac:chgData name="Felix Rösch" userId="dab84d973263f146" providerId="LiveId" clId="{71EA40DC-4C4B-408E-AC88-CE6F2DD4EF39}" dt="2022-06-22T19:09:16.740" v="1446"/>
          <ac:spMkLst>
            <pc:docMk/>
            <pc:sldMk cId="1169413589" sldId="260"/>
            <ac:spMk id="3" creationId="{56F5C1C5-E641-72A6-B86F-EF93FCE239EE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13" creationId="{306261FE-BB82-A11B-AE4B-933DC57DC446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14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16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0" creationId="{401AB748-B9E7-4AEC-AAB9-0EABDE63F84B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2" creationId="{E0954B38-9C23-4C8B-AC5D-0E80CEA3BD48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4" creationId="{791376A8-6B7C-49D5-B3B0-B1D81BC15C2C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28" creationId="{3B0D8F16-5F3B-465F-9D06-983E2E8267E5}"/>
          </ac:spMkLst>
        </pc:spChg>
        <pc:spChg chg="add del">
          <ac:chgData name="Felix Rösch" userId="dab84d973263f146" providerId="LiveId" clId="{71EA40DC-4C4B-408E-AC88-CE6F2DD4EF39}" dt="2022-06-22T19:13:42.170" v="1451" actId="26606"/>
          <ac:spMkLst>
            <pc:docMk/>
            <pc:sldMk cId="1169413589" sldId="260"/>
            <ac:spMk id="30" creationId="{5DED356E-7923-4393-BAEA-0116D9D7635D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2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3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5" creationId="{7527CA15-1C7B-4C0C-86EE-385C1D6C98C0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6" creationId="{ED643915-9209-40AB-8194-9D9125C0A3F3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7" creationId="{8A54198A-4950-48AB-BDD3-16D7F9084A50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8" creationId="{30F05B05-D1D0-4D96-A6C6-E0095E789EF8}"/>
          </ac:spMkLst>
        </pc:spChg>
        <pc:spChg chg="add del">
          <ac:chgData name="Felix Rösch" userId="dab84d973263f146" providerId="LiveId" clId="{71EA40DC-4C4B-408E-AC88-CE6F2DD4EF39}" dt="2022-06-22T19:13:44.301" v="1453" actId="26606"/>
          <ac:spMkLst>
            <pc:docMk/>
            <pc:sldMk cId="1169413589" sldId="260"/>
            <ac:spMk id="39" creationId="{6561554E-8EEC-420C-93A0-4E77A8A0EB7B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1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2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4" creationId="{401AB748-B9E7-4AEC-AAB9-0EABDE63F84B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5" creationId="{E0954B38-9C23-4C8B-AC5D-0E80CEA3BD48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6" creationId="{791376A8-6B7C-49D5-B3B0-B1D81BC15C2C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8" creationId="{3B0D8F16-5F3B-465F-9D06-983E2E8267E5}"/>
          </ac:spMkLst>
        </pc:spChg>
        <pc:spChg chg="add del">
          <ac:chgData name="Felix Rösch" userId="dab84d973263f146" providerId="LiveId" clId="{71EA40DC-4C4B-408E-AC88-CE6F2DD4EF39}" dt="2022-06-22T19:13:52.908" v="1455" actId="26606"/>
          <ac:spMkLst>
            <pc:docMk/>
            <pc:sldMk cId="1169413589" sldId="260"/>
            <ac:spMk id="49" creationId="{5DED356E-7923-4393-BAEA-0116D9D7635D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1" creationId="{75896A25-D088-48F0-A2E7-9C44D9F6B409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2" creationId="{DDCD6B11-13E6-4A46-9C85-F8EB0F35C5E1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3" creationId="{75EBCDCE-0F4C-477C-AB15-886C5F27B118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4" creationId="{17820F06-C1AE-4232-AEE8-3AC8189E4BA5}"/>
          </ac:spMkLst>
        </pc:spChg>
        <pc:spChg chg="add del">
          <ac:chgData name="Felix Rösch" userId="dab84d973263f146" providerId="LiveId" clId="{71EA40DC-4C4B-408E-AC88-CE6F2DD4EF39}" dt="2022-06-22T19:13:57.318" v="1457" actId="26606"/>
          <ac:spMkLst>
            <pc:docMk/>
            <pc:sldMk cId="1169413589" sldId="260"/>
            <ac:spMk id="55" creationId="{9A62E9AA-DA4C-405A-B6ED-5B1FE7A8D1B4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57" creationId="{20E9A622-9996-4927-BBCD-AEE2687BEDAD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58" creationId="{51DE3FC3-BAC1-4105-9620-4FB64EDCE876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59" creationId="{6FF4E49D-2647-8819-AC7F-A0FA56141BE7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60" creationId="{CEF02B21-6D04-4A6A-B03E-CF7642D59161}"/>
          </ac:spMkLst>
        </pc:spChg>
        <pc:spChg chg="add del">
          <ac:chgData name="Felix Rösch" userId="dab84d973263f146" providerId="LiveId" clId="{71EA40DC-4C4B-408E-AC88-CE6F2DD4EF39}" dt="2022-06-22T19:14:00.683" v="1459" actId="26606"/>
          <ac:spMkLst>
            <pc:docMk/>
            <pc:sldMk cId="1169413589" sldId="260"/>
            <ac:spMk id="61" creationId="{97E39010-823C-439A-B438-FEEDF549083C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3" creationId="{151FCA92-37FC-419D-880C-DEE030371675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4" creationId="{49F734FC-80ED-4400-9FB7-5800EE74AE4C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5" creationId="{F54C209B-0440-412E-BEBF-D8694B5A0A76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7" creationId="{FDA25563-C462-4DA6-BB84-8243A6C7DF68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8" creationId="{64044755-AC7C-421A-B935-8BA9A23F876E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69" creationId="{EF495DB1-FACB-8ECD-F5BB-70ABAC94EFAF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70" creationId="{82225A9B-20AD-4869-96C9-770E8E704594}"/>
          </ac:spMkLst>
        </pc:spChg>
        <pc:spChg chg="add del">
          <ac:chgData name="Felix Rösch" userId="dab84d973263f146" providerId="LiveId" clId="{71EA40DC-4C4B-408E-AC88-CE6F2DD4EF39}" dt="2022-06-22T19:14:12.265" v="1461" actId="26606"/>
          <ac:spMkLst>
            <pc:docMk/>
            <pc:sldMk cId="1169413589" sldId="260"/>
            <ac:spMk id="71" creationId="{514D5E4E-F019-44AF-AF49-8FBBFBBE6B18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3" creationId="{699373FF-C78A-430B-A246-6048999CE98D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5" creationId="{EA40917E-3358-F5F7-9323-E6AEA9FA1E86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6" creationId="{109B2863-A1A5-4050-8DE8-9BC0AD47F40B}"/>
          </ac:spMkLst>
        </pc:spChg>
        <pc:spChg chg="add del">
          <ac:chgData name="Felix Rösch" userId="dab84d973263f146" providerId="LiveId" clId="{71EA40DC-4C4B-408E-AC88-CE6F2DD4EF39}" dt="2022-06-22T19:14:16.758" v="1463" actId="26606"/>
          <ac:spMkLst>
            <pc:docMk/>
            <pc:sldMk cId="1169413589" sldId="260"/>
            <ac:spMk id="77" creationId="{F1F76955-21E0-4116-A6AA-19DB89B503F7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79" creationId="{151FCA92-37FC-419D-880C-DEE030371675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0" creationId="{49F734FC-80ED-4400-9FB7-5800EE74AE4C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1" creationId="{F54C209B-0440-412E-BEBF-D8694B5A0A76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3" creationId="{FDA25563-C462-4DA6-BB84-8243A6C7DF68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4" creationId="{64044755-AC7C-421A-B935-8BA9A23F876E}"/>
          </ac:spMkLst>
        </pc:spChg>
        <pc:spChg chg="add mod">
          <ac:chgData name="Felix Rösch" userId="dab84d973263f146" providerId="LiveId" clId="{71EA40DC-4C4B-408E-AC88-CE6F2DD4EF39}" dt="2022-06-22T19:18:11.219" v="1864" actId="20577"/>
          <ac:spMkLst>
            <pc:docMk/>
            <pc:sldMk cId="1169413589" sldId="260"/>
            <ac:spMk id="85" creationId="{EF495DB1-FACB-8ECD-F5BB-70ABAC94EFAF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6" creationId="{82225A9B-20AD-4869-96C9-770E8E704594}"/>
          </ac:spMkLst>
        </pc:spChg>
        <pc:spChg chg="add">
          <ac:chgData name="Felix Rösch" userId="dab84d973263f146" providerId="LiveId" clId="{71EA40DC-4C4B-408E-AC88-CE6F2DD4EF39}" dt="2022-06-22T19:14:16.768" v="1464" actId="26606"/>
          <ac:spMkLst>
            <pc:docMk/>
            <pc:sldMk cId="1169413589" sldId="260"/>
            <ac:spMk id="87" creationId="{514D5E4E-F019-44AF-AF49-8FBBFBBE6B18}"/>
          </ac:spMkLst>
        </pc:spChg>
        <pc:picChg chg="add mod ord">
          <ac:chgData name="Felix Rösch" userId="dab84d973263f146" providerId="LiveId" clId="{71EA40DC-4C4B-408E-AC88-CE6F2DD4EF39}" dt="2022-06-22T19:14:16.768" v="1464" actId="26606"/>
          <ac:picMkLst>
            <pc:docMk/>
            <pc:sldMk cId="1169413589" sldId="260"/>
            <ac:picMk id="5" creationId="{6DA6A838-16B8-0698-A4B3-E7622058302C}"/>
          </ac:picMkLst>
        </pc:picChg>
        <pc:picChg chg="add mod ord">
          <ac:chgData name="Felix Rösch" userId="dab84d973263f146" providerId="LiveId" clId="{71EA40DC-4C4B-408E-AC88-CE6F2DD4EF39}" dt="2022-06-22T19:14:16.768" v="1464" actId="26606"/>
          <ac:picMkLst>
            <pc:docMk/>
            <pc:sldMk cId="1169413589" sldId="260"/>
            <ac:picMk id="7" creationId="{7E443048-BD13-DE05-65F2-C3FE995F4343}"/>
          </ac:picMkLst>
        </pc:picChg>
        <pc:picChg chg="add mod">
          <ac:chgData name="Felix Rösch" userId="dab84d973263f146" providerId="LiveId" clId="{71EA40DC-4C4B-408E-AC88-CE6F2DD4EF39}" dt="2022-06-22T19:14:16.768" v="1464" actId="26606"/>
          <ac:picMkLst>
            <pc:docMk/>
            <pc:sldMk cId="1169413589" sldId="260"/>
            <ac:picMk id="9" creationId="{0DD5A6D1-9CF0-0690-F010-C4BFE2540798}"/>
          </ac:picMkLst>
        </pc:picChg>
        <pc:cxnChg chg="add del">
          <ac:chgData name="Felix Rösch" userId="dab84d973263f146" providerId="LiveId" clId="{71EA40DC-4C4B-408E-AC88-CE6F2DD4EF39}" dt="2022-06-22T19:13:42.170" v="1451" actId="26606"/>
          <ac:cxnSpMkLst>
            <pc:docMk/>
            <pc:sldMk cId="1169413589" sldId="260"/>
            <ac:cxnSpMk id="18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13:42.170" v="1451" actId="26606"/>
          <ac:cxnSpMkLst>
            <pc:docMk/>
            <pc:sldMk cId="1169413589" sldId="260"/>
            <ac:cxnSpMk id="26" creationId="{73A16B78-E8EF-4C99-BDA5-80142980AE93}"/>
          </ac:cxnSpMkLst>
        </pc:cxnChg>
        <pc:cxnChg chg="add del">
          <ac:chgData name="Felix Rösch" userId="dab84d973263f146" providerId="LiveId" clId="{71EA40DC-4C4B-408E-AC88-CE6F2DD4EF39}" dt="2022-06-22T19:13:44.301" v="1453" actId="26606"/>
          <ac:cxnSpMkLst>
            <pc:docMk/>
            <pc:sldMk cId="1169413589" sldId="260"/>
            <ac:cxnSpMk id="34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13:52.908" v="1455" actId="26606"/>
          <ac:cxnSpMkLst>
            <pc:docMk/>
            <pc:sldMk cId="1169413589" sldId="260"/>
            <ac:cxnSpMk id="43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13:52.908" v="1455" actId="26606"/>
          <ac:cxnSpMkLst>
            <pc:docMk/>
            <pc:sldMk cId="1169413589" sldId="260"/>
            <ac:cxnSpMk id="47" creationId="{73A16B78-E8EF-4C99-BDA5-80142980AE93}"/>
          </ac:cxnSpMkLst>
        </pc:cxnChg>
        <pc:cxnChg chg="add del">
          <ac:chgData name="Felix Rösch" userId="dab84d973263f146" providerId="LiveId" clId="{71EA40DC-4C4B-408E-AC88-CE6F2DD4EF39}" dt="2022-06-22T19:14:12.265" v="1461" actId="26606"/>
          <ac:cxnSpMkLst>
            <pc:docMk/>
            <pc:sldMk cId="1169413589" sldId="260"/>
            <ac:cxnSpMk id="66" creationId="{CBEEBACE-87BA-4CA1-BF49-0E9ABA508749}"/>
          </ac:cxnSpMkLst>
        </pc:cxnChg>
        <pc:cxnChg chg="add del">
          <ac:chgData name="Felix Rösch" userId="dab84d973263f146" providerId="LiveId" clId="{71EA40DC-4C4B-408E-AC88-CE6F2DD4EF39}" dt="2022-06-22T19:14:16.758" v="1463" actId="26606"/>
          <ac:cxnSpMkLst>
            <pc:docMk/>
            <pc:sldMk cId="1169413589" sldId="260"/>
            <ac:cxnSpMk id="74" creationId="{03EBB925-FEC3-4CD5-9271-3D75EBB53262}"/>
          </ac:cxnSpMkLst>
        </pc:cxnChg>
        <pc:cxnChg chg="add">
          <ac:chgData name="Felix Rösch" userId="dab84d973263f146" providerId="LiveId" clId="{71EA40DC-4C4B-408E-AC88-CE6F2DD4EF39}" dt="2022-06-22T19:14:16.768" v="1464" actId="26606"/>
          <ac:cxnSpMkLst>
            <pc:docMk/>
            <pc:sldMk cId="1169413589" sldId="260"/>
            <ac:cxnSpMk id="82" creationId="{CBEEBACE-87BA-4CA1-BF49-0E9ABA508749}"/>
          </ac:cxnSpMkLst>
        </pc:cxnChg>
      </pc:sldChg>
      <pc:sldChg chg="addSp delSp modSp new mod setBg">
        <pc:chgData name="Felix Rösch" userId="dab84d973263f146" providerId="LiveId" clId="{71EA40DC-4C4B-408E-AC88-CE6F2DD4EF39}" dt="2022-06-22T19:32:04.294" v="1987" actId="20577"/>
        <pc:sldMkLst>
          <pc:docMk/>
          <pc:sldMk cId="2541394602" sldId="261"/>
        </pc:sldMkLst>
        <pc:spChg chg="mod">
          <ac:chgData name="Felix Rösch" userId="dab84d973263f146" providerId="LiveId" clId="{71EA40DC-4C4B-408E-AC88-CE6F2DD4EF39}" dt="2022-06-22T19:32:04.294" v="1987" actId="20577"/>
          <ac:spMkLst>
            <pc:docMk/>
            <pc:sldMk cId="2541394602" sldId="261"/>
            <ac:spMk id="2" creationId="{8DF3908D-E5D3-0D0C-7E49-4727D88518A8}"/>
          </ac:spMkLst>
        </pc:spChg>
        <pc:spChg chg="del">
          <ac:chgData name="Felix Rösch" userId="dab84d973263f146" providerId="LiveId" clId="{71EA40DC-4C4B-408E-AC88-CE6F2DD4EF39}" dt="2022-06-22T19:24:42.375" v="1946"/>
          <ac:spMkLst>
            <pc:docMk/>
            <pc:sldMk cId="2541394602" sldId="261"/>
            <ac:spMk id="3" creationId="{9213DE58-340E-9D11-2D50-ECAC3E567E96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16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18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2" creationId="{2B399A60-3405-4647-A976-4CBC707A9B36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4" creationId="{FE8FF351-900B-4AA7-B3CB-AA23F3577ED6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6" creationId="{E0D90A09-10D4-4340-AC70-0AFDB3810B61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28" creationId="{062DB908-A871-49E3-A635-30ADFEBCFE6B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30" creationId="{8B2C4FD5-C5A9-45B4-83C5-3310D4EDEB4F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32" creationId="{3E5F8535-F3B4-43C3-8595-D163FAA6BB2D}"/>
          </ac:spMkLst>
        </pc:spChg>
        <pc:spChg chg="add del">
          <ac:chgData name="Felix Rösch" userId="dab84d973263f146" providerId="LiveId" clId="{71EA40DC-4C4B-408E-AC88-CE6F2DD4EF39}" dt="2022-06-22T19:29:36.185" v="1957" actId="26606"/>
          <ac:spMkLst>
            <pc:docMk/>
            <pc:sldMk cId="2541394602" sldId="261"/>
            <ac:spMk id="34" creationId="{4F3F6827-0043-4CFE-98A8-95CE1B69B005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36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37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39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0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1" creationId="{F5057E84-5A2B-41DA-9777-6C35AF02C97B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2" creationId="{A005A8E7-419B-4466-BD45-F4EA6082C62B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3" creationId="{58ABB8DF-0C68-4719-A72F-1B03DA26EA12}"/>
          </ac:spMkLst>
        </pc:spChg>
        <pc:spChg chg="add del">
          <ac:chgData name="Felix Rösch" userId="dab84d973263f146" providerId="LiveId" clId="{71EA40DC-4C4B-408E-AC88-CE6F2DD4EF39}" dt="2022-06-22T19:29:38.182" v="1959" actId="26606"/>
          <ac:spMkLst>
            <pc:docMk/>
            <pc:sldMk cId="2541394602" sldId="261"/>
            <ac:spMk id="44" creationId="{534B5846-0208-4A0E-8DB8-9DCD7D83B5CE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46" creationId="{C642902F-4656-4563-AB0B-2EB57ACCD674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47" creationId="{2793D4A6-D9A6-4743-902C-5C956F8CAE12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48" creationId="{82D6E6E8-60D6-43DF-AB32-F009976E965A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0" creationId="{BE24306B-0379-4C6F-80A1-5A7D01A13564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1" creationId="{98F8BC0B-2185-4E1F-B3E4-6C4034B461AD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2" creationId="{94FF92C5-20FC-0EFE-74E0-FB8FFBDE0F3C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3" creationId="{9204E438-647D-40F8-9613-FA00FF3E5094}"/>
          </ac:spMkLst>
        </pc:spChg>
        <pc:spChg chg="add del">
          <ac:chgData name="Felix Rösch" userId="dab84d973263f146" providerId="LiveId" clId="{71EA40DC-4C4B-408E-AC88-CE6F2DD4EF39}" dt="2022-06-22T19:29:42.029" v="1961" actId="26606"/>
          <ac:spMkLst>
            <pc:docMk/>
            <pc:sldMk cId="2541394602" sldId="261"/>
            <ac:spMk id="54" creationId="{4EE16D88-B2D1-4B7E-92B3-B0AD4F5B56FE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56" creationId="{0D3048CC-BFEE-499F-968D-9681FE25454C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57" creationId="{2AF095ED-34C6-4B6B-BF2F-B18C3C6CD2B7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58" creationId="{E80E2106-26D1-4CFC-9F58-A3D915C7A9D1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0" creationId="{82C98A42-D33B-4523-A0B2-4904C32B7090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1" creationId="{B314DF03-4B84-4C63-9500-DC80BCA1BBFF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2" creationId="{3115D2AF-639B-617B-3377-35CF1B7C8037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3" creationId="{C0C2C24D-DBC6-4FC3-8BD4-31D3CC1A3DF9}"/>
          </ac:spMkLst>
        </pc:spChg>
        <pc:spChg chg="add del">
          <ac:chgData name="Felix Rösch" userId="dab84d973263f146" providerId="LiveId" clId="{71EA40DC-4C4B-408E-AC88-CE6F2DD4EF39}" dt="2022-06-22T19:29:45.712" v="1963" actId="26606"/>
          <ac:spMkLst>
            <pc:docMk/>
            <pc:sldMk cId="2541394602" sldId="261"/>
            <ac:spMk id="64" creationId="{57B513E8-3CAA-4B4E-92DE-D3EA3E17B3B6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66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68" creationId="{AD9B2678-5B8B-15BF-118A-287B02B3CAD6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69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0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1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2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3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29:48.527" v="1965" actId="26606"/>
          <ac:spMkLst>
            <pc:docMk/>
            <pc:sldMk cId="2541394602" sldId="261"/>
            <ac:spMk id="74" creationId="{BE1354F6-7F92-40AE-A769-AC17DBD95EC7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76" creationId="{2EB56A1A-8685-45C8-A64C-D5045ACB42B0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77" creationId="{79DF55E6-8C71-4381-81E4-31D3EBC96DFC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79" creationId="{19DE44C1-A00E-40B3-B723-D1199BD4EB72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80" creationId="{5C5711E4-EFE4-D3A9-B4CA-F7E8CE7EEA2C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81" creationId="{5DD14EB9-7D82-468B-B45D-876BE90A5EAF}"/>
          </ac:spMkLst>
        </pc:spChg>
        <pc:spChg chg="add del">
          <ac:chgData name="Felix Rösch" userId="dab84d973263f146" providerId="LiveId" clId="{71EA40DC-4C4B-408E-AC88-CE6F2DD4EF39}" dt="2022-06-22T19:29:53.545" v="1967" actId="26606"/>
          <ac:spMkLst>
            <pc:docMk/>
            <pc:sldMk cId="2541394602" sldId="261"/>
            <ac:spMk id="82" creationId="{88302865-9184-47F8-9D42-09980A3E5D1C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4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6" creationId="{AD9B2678-5B8B-15BF-118A-287B02B3CAD6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7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8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89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90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91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30:16.157" v="1969" actId="26606"/>
          <ac:spMkLst>
            <pc:docMk/>
            <pc:sldMk cId="2541394602" sldId="261"/>
            <ac:spMk id="92" creationId="{BE1354F6-7F92-40AE-A769-AC17DBD95EC7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4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5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7" creationId="{2B399A60-3405-4647-A976-4CBC707A9B36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8" creationId="{FE8FF351-900B-4AA7-B3CB-AA23F3577ED6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99" creationId="{E0D90A09-10D4-4340-AC70-0AFDB3810B61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0" creationId="{062DB908-A871-49E3-A635-30ADFEBCFE6B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1" creationId="{8B2C4FD5-C5A9-45B4-83C5-3310D4EDEB4F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2" creationId="{3E5F8535-F3B4-43C3-8595-D163FAA6BB2D}"/>
          </ac:spMkLst>
        </pc:spChg>
        <pc:spChg chg="add del">
          <ac:chgData name="Felix Rösch" userId="dab84d973263f146" providerId="LiveId" clId="{71EA40DC-4C4B-408E-AC88-CE6F2DD4EF39}" dt="2022-06-22T19:30:19.317" v="1971" actId="26606"/>
          <ac:spMkLst>
            <pc:docMk/>
            <pc:sldMk cId="2541394602" sldId="261"/>
            <ac:spMk id="103" creationId="{4F3F6827-0043-4CFE-98A8-95CE1B69B005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5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6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8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09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0" creationId="{F5057E84-5A2B-41DA-9777-6C35AF02C97B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1" creationId="{A005A8E7-419B-4466-BD45-F4EA6082C62B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2" creationId="{58ABB8DF-0C68-4719-A72F-1B03DA26EA12}"/>
          </ac:spMkLst>
        </pc:spChg>
        <pc:spChg chg="add del">
          <ac:chgData name="Felix Rösch" userId="dab84d973263f146" providerId="LiveId" clId="{71EA40DC-4C4B-408E-AC88-CE6F2DD4EF39}" dt="2022-06-22T19:30:42.182" v="1973" actId="26606"/>
          <ac:spMkLst>
            <pc:docMk/>
            <pc:sldMk cId="2541394602" sldId="261"/>
            <ac:spMk id="113" creationId="{534B5846-0208-4A0E-8DB8-9DCD7D83B5CE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5" creationId="{15627614-0421-44C9-BA45-98C62DB304E7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6" creationId="{A95CF63B-42D2-437D-AF2A-6C97E4CADD39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8" creationId="{C25892BF-5101-4CFA-8FAB-58AAD0E08E26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19" creationId="{56E86198-1477-49B5-A9F7-5332815819F6}"/>
          </ac:spMkLst>
        </pc:spChg>
        <pc:spChg chg="add del">
          <ac:chgData name="Felix Rösch" userId="dab84d973263f146" providerId="LiveId" clId="{71EA40DC-4C4B-408E-AC88-CE6F2DD4EF39}" dt="2022-06-22T19:30:48.919" v="1975" actId="26606"/>
          <ac:spMkLst>
            <pc:docMk/>
            <pc:sldMk cId="2541394602" sldId="261"/>
            <ac:spMk id="120" creationId="{2CFA8D2C-EA3C-439E-A10F-700CCD177938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2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3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5" creationId="{EBE45A86-783B-4F2C-BE47-70B28B98AEC4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6" creationId="{C309993B-ED13-4A38-A24F-95A8070F207C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7" creationId="{251543AF-FABF-4B9B-A51F-6E32B09AD633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8" creationId="{B448F9F0-74F6-4FA2-97EA-D1CEA818C6B9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29" creationId="{4D5AE9DE-ADA2-4F40-8C1D-E5A094FBBBD5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31" creationId="{19DBA7B9-E378-45BB-8AE8-9C06D887A1E4}"/>
          </ac:spMkLst>
        </pc:spChg>
        <pc:spChg chg="add del">
          <ac:chgData name="Felix Rösch" userId="dab84d973263f146" providerId="LiveId" clId="{71EA40DC-4C4B-408E-AC88-CE6F2DD4EF39}" dt="2022-06-22T19:30:57.917" v="1977" actId="26606"/>
          <ac:spMkLst>
            <pc:docMk/>
            <pc:sldMk cId="2541394602" sldId="261"/>
            <ac:spMk id="132" creationId="{DD2B0DFB-948D-4DE0-A2B7-C79ED4A060BA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4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5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7" creationId="{36D50BAE-2B1C-44EA-98D3-FF227A6942F3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8" creationId="{A0354A3E-8646-42D8-BBA1-296667346E2E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39" creationId="{8D8F64D4-85B6-4B50-8267-A34225759265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40" creationId="{982E57E1-FBFC-4937-B6B9-C381D1C95225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42" creationId="{A08B6943-0110-4993-B7F6-7A6A1EC667AE}"/>
          </ac:spMkLst>
        </pc:spChg>
        <pc:spChg chg="add del">
          <ac:chgData name="Felix Rösch" userId="dab84d973263f146" providerId="LiveId" clId="{71EA40DC-4C4B-408E-AC88-CE6F2DD4EF39}" dt="2022-06-22T19:31:02.519" v="1979" actId="26606"/>
          <ac:spMkLst>
            <pc:docMk/>
            <pc:sldMk cId="2541394602" sldId="261"/>
            <ac:spMk id="143" creationId="{011BBFEE-907A-4DF1-9F7B-C5211B637BE9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5" creationId="{5F54226A-15A5-4F46-926F-81F3EC4664A8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6" creationId="{CFCF670F-3E94-4C8F-95AE-035FB459B9D2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8" creationId="{6B9D76D8-A1DE-47D2-B32E-492631C87802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49" creationId="{DC43B330-3918-40EA-9ADC-850330781EC7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0" creationId="{F5057E84-5A2B-41DA-9777-6C35AF02C97B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1" creationId="{A005A8E7-419B-4466-BD45-F4EA6082C62B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2" creationId="{58ABB8DF-0C68-4719-A72F-1B03DA26EA12}"/>
          </ac:spMkLst>
        </pc:spChg>
        <pc:spChg chg="add">
          <ac:chgData name="Felix Rösch" userId="dab84d973263f146" providerId="LiveId" clId="{71EA40DC-4C4B-408E-AC88-CE6F2DD4EF39}" dt="2022-06-22T19:31:02.529" v="1980" actId="26606"/>
          <ac:spMkLst>
            <pc:docMk/>
            <pc:sldMk cId="2541394602" sldId="261"/>
            <ac:spMk id="153" creationId="{534B5846-0208-4A0E-8DB8-9DCD7D83B5CE}"/>
          </ac:spMkLst>
        </pc:spChg>
        <pc:picChg chg="add mod or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5" creationId="{EBF78D80-9DA3-F8B1-B89A-D484BE207481}"/>
          </ac:picMkLst>
        </pc:picChg>
        <pc:picChg chg="add mod or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7" creationId="{2B1B9EB7-3D4A-F79C-B4C4-36AE1428D80F}"/>
          </ac:picMkLst>
        </pc:picChg>
        <pc:picChg chg="add mod or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9" creationId="{4649483C-DEFC-0DCE-5622-4114BF2F4EAC}"/>
          </ac:picMkLst>
        </pc:picChg>
        <pc:picChg chg="add mod">
          <ac:chgData name="Felix Rösch" userId="dab84d973263f146" providerId="LiveId" clId="{71EA40DC-4C4B-408E-AC88-CE6F2DD4EF39}" dt="2022-06-22T19:31:02.529" v="1980" actId="26606"/>
          <ac:picMkLst>
            <pc:docMk/>
            <pc:sldMk cId="2541394602" sldId="261"/>
            <ac:picMk id="11" creationId="{BE69B3E3-2D31-3D6A-BA86-1D593A68517F}"/>
          </ac:picMkLst>
        </pc:picChg>
        <pc:picChg chg="add del mod">
          <ac:chgData name="Felix Rösch" userId="dab84d973263f146" providerId="LiveId" clId="{71EA40DC-4C4B-408E-AC88-CE6F2DD4EF39}" dt="2022-06-22T19:28:06.465" v="1955"/>
          <ac:picMkLst>
            <pc:docMk/>
            <pc:sldMk cId="2541394602" sldId="261"/>
            <ac:picMk id="13" creationId="{D14BC65D-FBC6-C5D8-BE8B-34709DDF08C6}"/>
          </ac:picMkLst>
        </pc:picChg>
        <pc:picChg chg="add del mod">
          <ac:chgData name="Felix Rösch" userId="dab84d973263f146" providerId="LiveId" clId="{71EA40DC-4C4B-408E-AC88-CE6F2DD4EF39}" dt="2022-06-22T19:28:06.465" v="1955"/>
          <ac:picMkLst>
            <pc:docMk/>
            <pc:sldMk cId="2541394602" sldId="261"/>
            <ac:picMk id="15" creationId="{6B75732A-3810-1A77-4AE6-AF3386796FA9}"/>
          </ac:picMkLst>
        </pc:picChg>
        <pc:cxnChg chg="add del">
          <ac:chgData name="Felix Rösch" userId="dab84d973263f146" providerId="LiveId" clId="{71EA40DC-4C4B-408E-AC88-CE6F2DD4EF39}" dt="2022-06-22T19:29:36.185" v="1957" actId="26606"/>
          <ac:cxnSpMkLst>
            <pc:docMk/>
            <pc:sldMk cId="2541394602" sldId="261"/>
            <ac:cxnSpMk id="20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29:38.182" v="1959" actId="26606"/>
          <ac:cxnSpMkLst>
            <pc:docMk/>
            <pc:sldMk cId="2541394602" sldId="261"/>
            <ac:cxnSpMk id="38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29:42.029" v="1961" actId="26606"/>
          <ac:cxnSpMkLst>
            <pc:docMk/>
            <pc:sldMk cId="2541394602" sldId="261"/>
            <ac:cxnSpMk id="49" creationId="{FDF97CA6-0525-4AD4-8E21-2C9A75DB7A01}"/>
          </ac:cxnSpMkLst>
        </pc:cxnChg>
        <pc:cxnChg chg="add del">
          <ac:chgData name="Felix Rösch" userId="dab84d973263f146" providerId="LiveId" clId="{71EA40DC-4C4B-408E-AC88-CE6F2DD4EF39}" dt="2022-06-22T19:29:45.712" v="1963" actId="26606"/>
          <ac:cxnSpMkLst>
            <pc:docMk/>
            <pc:sldMk cId="2541394602" sldId="261"/>
            <ac:cxnSpMk id="59" creationId="{9E02610F-7D0E-44AD-ADE2-F343EC06F793}"/>
          </ac:cxnSpMkLst>
        </pc:cxnChg>
        <pc:cxnChg chg="add del">
          <ac:chgData name="Felix Rösch" userId="dab84d973263f146" providerId="LiveId" clId="{71EA40DC-4C4B-408E-AC88-CE6F2DD4EF39}" dt="2022-06-22T19:29:48.527" v="1965" actId="26606"/>
          <ac:cxnSpMkLst>
            <pc:docMk/>
            <pc:sldMk cId="2541394602" sldId="261"/>
            <ac:cxnSpMk id="67" creationId="{D8969DA3-1975-44C7-B7ED-053710F94528}"/>
          </ac:cxnSpMkLst>
        </pc:cxnChg>
        <pc:cxnChg chg="add del">
          <ac:chgData name="Felix Rösch" userId="dab84d973263f146" providerId="LiveId" clId="{71EA40DC-4C4B-408E-AC88-CE6F2DD4EF39}" dt="2022-06-22T19:29:53.545" v="1967" actId="26606"/>
          <ac:cxnSpMkLst>
            <pc:docMk/>
            <pc:sldMk cId="2541394602" sldId="261"/>
            <ac:cxnSpMk id="78" creationId="{D6E0AD8B-255F-4090-B0E4-668B3F32FCDD}"/>
          </ac:cxnSpMkLst>
        </pc:cxnChg>
        <pc:cxnChg chg="add del">
          <ac:chgData name="Felix Rösch" userId="dab84d973263f146" providerId="LiveId" clId="{71EA40DC-4C4B-408E-AC88-CE6F2DD4EF39}" dt="2022-06-22T19:30:16.157" v="1969" actId="26606"/>
          <ac:cxnSpMkLst>
            <pc:docMk/>
            <pc:sldMk cId="2541394602" sldId="261"/>
            <ac:cxnSpMk id="85" creationId="{D8969DA3-1975-44C7-B7ED-053710F94528}"/>
          </ac:cxnSpMkLst>
        </pc:cxnChg>
        <pc:cxnChg chg="add del">
          <ac:chgData name="Felix Rösch" userId="dab84d973263f146" providerId="LiveId" clId="{71EA40DC-4C4B-408E-AC88-CE6F2DD4EF39}" dt="2022-06-22T19:30:19.317" v="1971" actId="26606"/>
          <ac:cxnSpMkLst>
            <pc:docMk/>
            <pc:sldMk cId="2541394602" sldId="261"/>
            <ac:cxnSpMk id="96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0:42.182" v="1973" actId="26606"/>
          <ac:cxnSpMkLst>
            <pc:docMk/>
            <pc:sldMk cId="2541394602" sldId="261"/>
            <ac:cxnSpMk id="107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0:48.919" v="1975" actId="26606"/>
          <ac:cxnSpMkLst>
            <pc:docMk/>
            <pc:sldMk cId="2541394602" sldId="261"/>
            <ac:cxnSpMk id="117" creationId="{42D988CC-1BCA-4015-B859-258C2B796EAB}"/>
          </ac:cxnSpMkLst>
        </pc:cxnChg>
        <pc:cxnChg chg="add del">
          <ac:chgData name="Felix Rösch" userId="dab84d973263f146" providerId="LiveId" clId="{71EA40DC-4C4B-408E-AC88-CE6F2DD4EF39}" dt="2022-06-22T19:30:57.917" v="1977" actId="26606"/>
          <ac:cxnSpMkLst>
            <pc:docMk/>
            <pc:sldMk cId="2541394602" sldId="261"/>
            <ac:cxnSpMk id="124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0:57.917" v="1977" actId="26606"/>
          <ac:cxnSpMkLst>
            <pc:docMk/>
            <pc:sldMk cId="2541394602" sldId="261"/>
            <ac:cxnSpMk id="130" creationId="{2643966D-84D0-49C3-9412-0C410587FFB1}"/>
          </ac:cxnSpMkLst>
        </pc:cxnChg>
        <pc:cxnChg chg="add del">
          <ac:chgData name="Felix Rösch" userId="dab84d973263f146" providerId="LiveId" clId="{71EA40DC-4C4B-408E-AC88-CE6F2DD4EF39}" dt="2022-06-22T19:31:02.519" v="1979" actId="26606"/>
          <ac:cxnSpMkLst>
            <pc:docMk/>
            <pc:sldMk cId="2541394602" sldId="261"/>
            <ac:cxnSpMk id="136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31:02.519" v="1979" actId="26606"/>
          <ac:cxnSpMkLst>
            <pc:docMk/>
            <pc:sldMk cId="2541394602" sldId="261"/>
            <ac:cxnSpMk id="141" creationId="{7105A204-F287-4494-909D-5FD20667E7D1}"/>
          </ac:cxnSpMkLst>
        </pc:cxnChg>
        <pc:cxnChg chg="add">
          <ac:chgData name="Felix Rösch" userId="dab84d973263f146" providerId="LiveId" clId="{71EA40DC-4C4B-408E-AC88-CE6F2DD4EF39}" dt="2022-06-22T19:31:02.529" v="1980" actId="26606"/>
          <ac:cxnSpMkLst>
            <pc:docMk/>
            <pc:sldMk cId="2541394602" sldId="261"/>
            <ac:cxnSpMk id="147" creationId="{90479AEA-6C87-4786-A668-54BF815A73D7}"/>
          </ac:cxnSpMkLst>
        </pc:cxnChg>
      </pc:sldChg>
      <pc:sldChg chg="delSp add del setBg delDesignElem">
        <pc:chgData name="Felix Rösch" userId="dab84d973263f146" providerId="LiveId" clId="{71EA40DC-4C4B-408E-AC88-CE6F2DD4EF39}" dt="2022-06-22T19:32:32.984" v="1990" actId="47"/>
        <pc:sldMkLst>
          <pc:docMk/>
          <pc:sldMk cId="2305868032" sldId="262"/>
        </pc:sldMkLst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5" creationId="{5F54226A-15A5-4F46-926F-81F3EC4664A8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6" creationId="{CFCF670F-3E94-4C8F-95AE-035FB459B9D2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8" creationId="{6B9D76D8-A1DE-47D2-B32E-492631C87802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49" creationId="{DC43B330-3918-40EA-9ADC-850330781EC7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0" creationId="{F5057E84-5A2B-41DA-9777-6C35AF02C97B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1" creationId="{A005A8E7-419B-4466-BD45-F4EA6082C62B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2" creationId="{58ABB8DF-0C68-4719-A72F-1B03DA26EA12}"/>
          </ac:spMkLst>
        </pc:spChg>
        <pc:spChg chg="del">
          <ac:chgData name="Felix Rösch" userId="dab84d973263f146" providerId="LiveId" clId="{71EA40DC-4C4B-408E-AC88-CE6F2DD4EF39}" dt="2022-06-22T19:32:20.127" v="1989"/>
          <ac:spMkLst>
            <pc:docMk/>
            <pc:sldMk cId="2305868032" sldId="262"/>
            <ac:spMk id="153" creationId="{534B5846-0208-4A0E-8DB8-9DCD7D83B5CE}"/>
          </ac:spMkLst>
        </pc:spChg>
        <pc:cxnChg chg="del">
          <ac:chgData name="Felix Rösch" userId="dab84d973263f146" providerId="LiveId" clId="{71EA40DC-4C4B-408E-AC88-CE6F2DD4EF39}" dt="2022-06-22T19:32:20.127" v="1989"/>
          <ac:cxnSpMkLst>
            <pc:docMk/>
            <pc:sldMk cId="2305868032" sldId="262"/>
            <ac:cxnSpMk id="147" creationId="{90479AEA-6C87-4786-A668-54BF815A73D7}"/>
          </ac:cxnSpMkLst>
        </pc:cxnChg>
      </pc:sldChg>
      <pc:sldChg chg="addSp delSp modSp new mod setBg">
        <pc:chgData name="Felix Rösch" userId="dab84d973263f146" providerId="LiveId" clId="{71EA40DC-4C4B-408E-AC88-CE6F2DD4EF39}" dt="2022-06-22T19:55:56.694" v="2098" actId="1076"/>
        <pc:sldMkLst>
          <pc:docMk/>
          <pc:sldMk cId="2902143229" sldId="262"/>
        </pc:sldMkLst>
        <pc:spChg chg="mod">
          <ac:chgData name="Felix Rösch" userId="dab84d973263f146" providerId="LiveId" clId="{71EA40DC-4C4B-408E-AC88-CE6F2DD4EF39}" dt="2022-06-22T19:55:56.694" v="2098" actId="1076"/>
          <ac:spMkLst>
            <pc:docMk/>
            <pc:sldMk cId="2902143229" sldId="262"/>
            <ac:spMk id="2" creationId="{5AE35197-6DFF-7822-E067-DC89CA1E18FC}"/>
          </ac:spMkLst>
        </pc:spChg>
        <pc:spChg chg="del">
          <ac:chgData name="Felix Rösch" userId="dab84d973263f146" providerId="LiveId" clId="{71EA40DC-4C4B-408E-AC88-CE6F2DD4EF39}" dt="2022-06-22T19:33:29.738" v="2045"/>
          <ac:spMkLst>
            <pc:docMk/>
            <pc:sldMk cId="2902143229" sldId="262"/>
            <ac:spMk id="3" creationId="{45FBDCD2-6414-56E8-7CFA-C4176530AB54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14" creationId="{3F87243A-F810-42AD-AA74-3FA38B1D8A8F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15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16" creationId="{E4710C0A-057C-4274-BA2D-001F1025E83E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17" creationId="{8A44420E-0B23-3122-1259-02E8A66F4576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0" creationId="{401AB748-B9E7-4AEC-AAB9-0EABDE63F84B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1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2" creationId="{E0954B38-9C23-4C8B-AC5D-0E80CEA3BD48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3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4" creationId="{791376A8-6B7C-49D5-B3B0-B1D81BC15C2C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5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27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28" creationId="{3B0D8F16-5F3B-465F-9D06-983E2E8267E5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29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33:55.328" v="2047" actId="26606"/>
          <ac:spMkLst>
            <pc:docMk/>
            <pc:sldMk cId="2902143229" sldId="262"/>
            <ac:spMk id="30" creationId="{5DED356E-7923-4393-BAEA-0116D9D7635D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31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32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51:32.398" v="2068" actId="26606"/>
          <ac:spMkLst>
            <pc:docMk/>
            <pc:sldMk cId="2902143229" sldId="262"/>
            <ac:spMk id="34" creationId="{BE1354F6-7F92-40AE-A769-AC17DBD95EC7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35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36" creationId="{5F54226A-15A5-4F46-926F-81F3EC4664A8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37" creationId="{CFCF670F-3E94-4C8F-95AE-035FB459B9D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39" creationId="{6B9D76D8-A1DE-47D2-B32E-492631C8780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0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1" creationId="{F5057E84-5A2B-41DA-9777-6C35AF02C97B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2" creationId="{A005A8E7-419B-4466-BD45-F4EA6082C62B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3" creationId="{58ABB8DF-0C68-4719-A72F-1B03DA26EA12}"/>
          </ac:spMkLst>
        </pc:spChg>
        <pc:spChg chg="add del">
          <ac:chgData name="Felix Rösch" userId="dab84d973263f146" providerId="LiveId" clId="{71EA40DC-4C4B-408E-AC88-CE6F2DD4EF39}" dt="2022-06-22T19:51:39.470" v="2070" actId="26606"/>
          <ac:spMkLst>
            <pc:docMk/>
            <pc:sldMk cId="2902143229" sldId="262"/>
            <ac:spMk id="44" creationId="{534B5846-0208-4A0E-8DB8-9DCD7D83B5CE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45" creationId="{DC43B330-3918-40EA-9ADC-850330781EC7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46" creationId="{E7F82259-6DC6-40BE-84AB-3D4BDA537672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48" creationId="{8A44420E-0B23-3122-1259-02E8A66F4576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49" creationId="{35490A1A-AA28-463A-AA3C-C84B88ED54D3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0" creationId="{9CBAC0BF-B249-46F8-B6CE-50488DCA102A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1" creationId="{983DEAAD-C42F-417F-96C1-36AC52AA5D25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2" creationId="{69259C9E-EB60-4136-BFB3-C6AA8EABCC75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3" creationId="{C44B207C-AE62-4FA8-B469-5E0EDADF80A5}"/>
          </ac:spMkLst>
        </pc:spChg>
        <pc:spChg chg="add del">
          <ac:chgData name="Felix Rösch" userId="dab84d973263f146" providerId="LiveId" clId="{71EA40DC-4C4B-408E-AC88-CE6F2DD4EF39}" dt="2022-06-22T19:54:28.823" v="2078" actId="26606"/>
          <ac:spMkLst>
            <pc:docMk/>
            <pc:sldMk cId="2902143229" sldId="262"/>
            <ac:spMk id="54" creationId="{BE1354F6-7F92-40AE-A769-AC17DBD95EC7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5" creationId="{F5057E84-5A2B-41DA-9777-6C35AF02C97B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6" creationId="{A005A8E7-419B-4466-BD45-F4EA6082C62B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7" creationId="{58ABB8DF-0C68-4719-A72F-1B03DA26EA12}"/>
          </ac:spMkLst>
        </pc:spChg>
        <pc:spChg chg="add">
          <ac:chgData name="Felix Rösch" userId="dab84d973263f146" providerId="LiveId" clId="{71EA40DC-4C4B-408E-AC88-CE6F2DD4EF39}" dt="2022-06-22T19:54:30.547" v="2079" actId="26606"/>
          <ac:spMkLst>
            <pc:docMk/>
            <pc:sldMk cId="2902143229" sldId="262"/>
            <ac:spMk id="58" creationId="{534B5846-0208-4A0E-8DB8-9DCD7D83B5CE}"/>
          </ac:spMkLst>
        </pc:spChg>
        <pc:graphicFrameChg chg="add del mod">
          <ac:chgData name="Felix Rösch" userId="dab84d973263f146" providerId="LiveId" clId="{71EA40DC-4C4B-408E-AC88-CE6F2DD4EF39}" dt="2022-06-22T19:40:13.218" v="2052"/>
          <ac:graphicFrameMkLst>
            <pc:docMk/>
            <pc:sldMk cId="2902143229" sldId="262"/>
            <ac:graphicFrameMk id="10" creationId="{6BB5FE23-193D-0F58-5A85-7920C35443A9}"/>
          </ac:graphicFrameMkLst>
        </pc:graphicFrameChg>
        <pc:graphicFrameChg chg="add del mod modGraphic">
          <ac:chgData name="Felix Rösch" userId="dab84d973263f146" providerId="LiveId" clId="{71EA40DC-4C4B-408E-AC88-CE6F2DD4EF39}" dt="2022-06-22T19:51:04.022" v="2066" actId="478"/>
          <ac:graphicFrameMkLst>
            <pc:docMk/>
            <pc:sldMk cId="2902143229" sldId="262"/>
            <ac:graphicFrameMk id="11" creationId="{D7DDFE0E-6D4E-0668-CD9E-2C033388BEFE}"/>
          </ac:graphicFrameMkLst>
        </pc:graphicFrameChg>
        <pc:picChg chg="add mod ord">
          <ac:chgData name="Felix Rösch" userId="dab84d973263f146" providerId="LiveId" clId="{71EA40DC-4C4B-408E-AC88-CE6F2DD4EF39}" dt="2022-06-22T19:54:46.856" v="2083" actId="1076"/>
          <ac:picMkLst>
            <pc:docMk/>
            <pc:sldMk cId="2902143229" sldId="262"/>
            <ac:picMk id="5" creationId="{9B5A70E3-784F-53AE-D298-FAAD68A1D8BD}"/>
          </ac:picMkLst>
        </pc:picChg>
        <pc:picChg chg="add mod ord">
          <ac:chgData name="Felix Rösch" userId="dab84d973263f146" providerId="LiveId" clId="{71EA40DC-4C4B-408E-AC88-CE6F2DD4EF39}" dt="2022-06-22T19:54:30.547" v="2079" actId="26606"/>
          <ac:picMkLst>
            <pc:docMk/>
            <pc:sldMk cId="2902143229" sldId="262"/>
            <ac:picMk id="7" creationId="{E8B4BB99-D288-9282-60D3-4391A45CB978}"/>
          </ac:picMkLst>
        </pc:picChg>
        <pc:picChg chg="add mod ord">
          <ac:chgData name="Felix Rösch" userId="dab84d973263f146" providerId="LiveId" clId="{71EA40DC-4C4B-408E-AC88-CE6F2DD4EF39}" dt="2022-06-22T19:54:30.547" v="2079" actId="26606"/>
          <ac:picMkLst>
            <pc:docMk/>
            <pc:sldMk cId="2902143229" sldId="262"/>
            <ac:picMk id="9" creationId="{F1AAD252-761F-4F19-AD18-EF7D1AC3EAAF}"/>
          </ac:picMkLst>
        </pc:picChg>
        <pc:picChg chg="add mod">
          <ac:chgData name="Felix Rösch" userId="dab84d973263f146" providerId="LiveId" clId="{71EA40DC-4C4B-408E-AC88-CE6F2DD4EF39}" dt="2022-06-22T19:55:04.965" v="2084" actId="1076"/>
          <ac:picMkLst>
            <pc:docMk/>
            <pc:sldMk cId="2902143229" sldId="262"/>
            <ac:picMk id="13" creationId="{E55A0AC5-3AB3-FA9F-8E41-64007BD2F7B2}"/>
          </ac:picMkLst>
        </pc:picChg>
        <pc:cxnChg chg="add del">
          <ac:chgData name="Felix Rösch" userId="dab84d973263f146" providerId="LiveId" clId="{71EA40DC-4C4B-408E-AC88-CE6F2DD4EF39}" dt="2022-06-22T19:33:55.328" v="2047" actId="26606"/>
          <ac:cxnSpMkLst>
            <pc:docMk/>
            <pc:sldMk cId="2902143229" sldId="262"/>
            <ac:cxnSpMk id="18" creationId="{BEFAE2A0-B30D-40C7-BB2F-AE3D6D5D001F}"/>
          </ac:cxnSpMkLst>
        </pc:cxnChg>
        <pc:cxnChg chg="add del">
          <ac:chgData name="Felix Rösch" userId="dab84d973263f146" providerId="LiveId" clId="{71EA40DC-4C4B-408E-AC88-CE6F2DD4EF39}" dt="2022-06-22T19:51:32.398" v="2068" actId="26606"/>
          <ac:cxnSpMkLst>
            <pc:docMk/>
            <pc:sldMk cId="2902143229" sldId="262"/>
            <ac:cxnSpMk id="19" creationId="{D8969DA3-1975-44C7-B7ED-053710F94528}"/>
          </ac:cxnSpMkLst>
        </pc:cxnChg>
        <pc:cxnChg chg="add del">
          <ac:chgData name="Felix Rösch" userId="dab84d973263f146" providerId="LiveId" clId="{71EA40DC-4C4B-408E-AC88-CE6F2DD4EF39}" dt="2022-06-22T19:33:55.328" v="2047" actId="26606"/>
          <ac:cxnSpMkLst>
            <pc:docMk/>
            <pc:sldMk cId="2902143229" sldId="262"/>
            <ac:cxnSpMk id="26" creationId="{73A16B78-E8EF-4C99-BDA5-80142980AE93}"/>
          </ac:cxnSpMkLst>
        </pc:cxnChg>
        <pc:cxnChg chg="add">
          <ac:chgData name="Felix Rösch" userId="dab84d973263f146" providerId="LiveId" clId="{71EA40DC-4C4B-408E-AC88-CE6F2DD4EF39}" dt="2022-06-22T19:54:30.547" v="2079" actId="26606"/>
          <ac:cxnSpMkLst>
            <pc:docMk/>
            <pc:sldMk cId="2902143229" sldId="262"/>
            <ac:cxnSpMk id="33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51:39.470" v="2070" actId="26606"/>
          <ac:cxnSpMkLst>
            <pc:docMk/>
            <pc:sldMk cId="2902143229" sldId="262"/>
            <ac:cxnSpMk id="38" creationId="{90479AEA-6C87-4786-A668-54BF815A73D7}"/>
          </ac:cxnSpMkLst>
        </pc:cxnChg>
        <pc:cxnChg chg="add del">
          <ac:chgData name="Felix Rösch" userId="dab84d973263f146" providerId="LiveId" clId="{71EA40DC-4C4B-408E-AC88-CE6F2DD4EF39}" dt="2022-06-22T19:54:28.823" v="2078" actId="26606"/>
          <ac:cxnSpMkLst>
            <pc:docMk/>
            <pc:sldMk cId="2902143229" sldId="262"/>
            <ac:cxnSpMk id="47" creationId="{D8969DA3-1975-44C7-B7ED-053710F94528}"/>
          </ac:cxnSpMkLst>
        </pc:cxnChg>
      </pc:sldChg>
      <pc:sldChg chg="modSp new mod">
        <pc:chgData name="Felix Rösch" userId="dab84d973263f146" providerId="LiveId" clId="{71EA40DC-4C4B-408E-AC88-CE6F2DD4EF39}" dt="2022-06-22T20:07:47.740" v="2218" actId="20577"/>
        <pc:sldMkLst>
          <pc:docMk/>
          <pc:sldMk cId="1532040725" sldId="263"/>
        </pc:sldMkLst>
        <pc:spChg chg="mod">
          <ac:chgData name="Felix Rösch" userId="dab84d973263f146" providerId="LiveId" clId="{71EA40DC-4C4B-408E-AC88-CE6F2DD4EF39}" dt="2022-06-22T20:07:47.740" v="2218" actId="20577"/>
          <ac:spMkLst>
            <pc:docMk/>
            <pc:sldMk cId="1532040725" sldId="263"/>
            <ac:spMk id="2" creationId="{762A2764-AFB7-212A-CECC-78640D77A1CC}"/>
          </ac:spMkLst>
        </pc:spChg>
      </pc:sldChg>
      <pc:sldChg chg="modSp new mod">
        <pc:chgData name="Felix Rösch" userId="dab84d973263f146" providerId="LiveId" clId="{71EA40DC-4C4B-408E-AC88-CE6F2DD4EF39}" dt="2022-06-22T20:07:43.066" v="2213" actId="20577"/>
        <pc:sldMkLst>
          <pc:docMk/>
          <pc:sldMk cId="4041583856" sldId="264"/>
        </pc:sldMkLst>
        <pc:spChg chg="mod">
          <ac:chgData name="Felix Rösch" userId="dab84d973263f146" providerId="LiveId" clId="{71EA40DC-4C4B-408E-AC88-CE6F2DD4EF39}" dt="2022-06-22T20:07:43.066" v="2213" actId="20577"/>
          <ac:spMkLst>
            <pc:docMk/>
            <pc:sldMk cId="4041583856" sldId="264"/>
            <ac:spMk id="2" creationId="{1EE8205A-2116-72FE-1FAB-00391065D47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F89BB-FFD7-4329-9B33-EA19D8F560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C2FA8-DBFD-4F57-BD54-5B24B8575B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Datensatz</a:t>
          </a:r>
          <a:endParaRPr lang="en-US" dirty="0"/>
        </a:p>
      </dgm:t>
    </dgm:pt>
    <dgm:pt modelId="{5AC75A50-92A9-4891-9966-B00E1D8E5C75}" type="parTrans" cxnId="{683A829F-EF6B-4FA2-BF8A-EBC54D477DA8}">
      <dgm:prSet/>
      <dgm:spPr/>
      <dgm:t>
        <a:bodyPr/>
        <a:lstStyle/>
        <a:p>
          <a:endParaRPr lang="en-US"/>
        </a:p>
      </dgm:t>
    </dgm:pt>
    <dgm:pt modelId="{B2D3958D-F025-40CC-900F-DF66273604CD}" type="sibTrans" cxnId="{683A829F-EF6B-4FA2-BF8A-EBC54D477DA8}">
      <dgm:prSet/>
      <dgm:spPr/>
      <dgm:t>
        <a:bodyPr/>
        <a:lstStyle/>
        <a:p>
          <a:endParaRPr lang="en-US"/>
        </a:p>
      </dgm:t>
    </dgm:pt>
    <dgm:pt modelId="{860D0B46-5127-4519-8BF9-1A4948D062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Use Case – Versicherungsgesellschaft (VG)</a:t>
          </a:r>
          <a:endParaRPr lang="en-US" dirty="0"/>
        </a:p>
      </dgm:t>
    </dgm:pt>
    <dgm:pt modelId="{88743E68-7269-479B-9B00-7A958EB6B7DF}" type="parTrans" cxnId="{C1A7F990-A0D4-4A5D-BAC1-FBA61356A563}">
      <dgm:prSet/>
      <dgm:spPr/>
      <dgm:t>
        <a:bodyPr/>
        <a:lstStyle/>
        <a:p>
          <a:endParaRPr lang="en-US"/>
        </a:p>
      </dgm:t>
    </dgm:pt>
    <dgm:pt modelId="{41B83E3A-2D81-4300-9045-68F043C66017}" type="sibTrans" cxnId="{C1A7F990-A0D4-4A5D-BAC1-FBA61356A563}">
      <dgm:prSet/>
      <dgm:spPr/>
      <dgm:t>
        <a:bodyPr/>
        <a:lstStyle/>
        <a:p>
          <a:endParaRPr lang="en-US"/>
        </a:p>
      </dgm:t>
    </dgm:pt>
    <dgm:pt modelId="{DFE7573B-4945-4659-915D-57884FBFC86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Deskriptive Analyse</a:t>
          </a:r>
          <a:endParaRPr lang="en-US" dirty="0"/>
        </a:p>
      </dgm:t>
    </dgm:pt>
    <dgm:pt modelId="{360AE218-505E-41E5-BDAA-10791B930588}" type="parTrans" cxnId="{C4E01711-14CE-4551-B6D8-2247D790CA28}">
      <dgm:prSet/>
      <dgm:spPr/>
      <dgm:t>
        <a:bodyPr/>
        <a:lstStyle/>
        <a:p>
          <a:endParaRPr lang="en-US"/>
        </a:p>
      </dgm:t>
    </dgm:pt>
    <dgm:pt modelId="{CD9DE108-3AB7-4F8D-BCA9-50A7F29D7F2A}" type="sibTrans" cxnId="{C4E01711-14CE-4551-B6D8-2247D790CA28}">
      <dgm:prSet/>
      <dgm:spPr/>
      <dgm:t>
        <a:bodyPr/>
        <a:lstStyle/>
        <a:p>
          <a:endParaRPr lang="en-US"/>
        </a:p>
      </dgm:t>
    </dgm:pt>
    <dgm:pt modelId="{6DBEAE78-F7E3-405B-BCEE-D961584C5CC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Entfernte Einflussvariablen</a:t>
          </a:r>
          <a:endParaRPr lang="en-US"/>
        </a:p>
      </dgm:t>
    </dgm:pt>
    <dgm:pt modelId="{B47A8E78-B872-4037-A38B-06F3F95DD17B}" type="parTrans" cxnId="{AF713CD0-38D9-4B91-9C47-43F781A7F401}">
      <dgm:prSet/>
      <dgm:spPr/>
      <dgm:t>
        <a:bodyPr/>
        <a:lstStyle/>
        <a:p>
          <a:endParaRPr lang="en-US"/>
        </a:p>
      </dgm:t>
    </dgm:pt>
    <dgm:pt modelId="{B4883203-1C88-4520-A3E9-C88B9A58F598}" type="sibTrans" cxnId="{AF713CD0-38D9-4B91-9C47-43F781A7F401}">
      <dgm:prSet/>
      <dgm:spPr/>
      <dgm:t>
        <a:bodyPr/>
        <a:lstStyle/>
        <a:p>
          <a:endParaRPr lang="en-US"/>
        </a:p>
      </dgm:t>
    </dgm:pt>
    <dgm:pt modelId="{490B593C-1CD9-42AE-8087-2587CBC808F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Genutzte Einflussvariablen</a:t>
          </a:r>
          <a:endParaRPr lang="en-US"/>
        </a:p>
      </dgm:t>
    </dgm:pt>
    <dgm:pt modelId="{7B43ABE1-F17C-4069-AE83-E8F46D698C50}" type="parTrans" cxnId="{FBFAFCCA-8C75-4870-901A-B2266CD1161F}">
      <dgm:prSet/>
      <dgm:spPr/>
      <dgm:t>
        <a:bodyPr/>
        <a:lstStyle/>
        <a:p>
          <a:endParaRPr lang="en-US"/>
        </a:p>
      </dgm:t>
    </dgm:pt>
    <dgm:pt modelId="{C5A303BC-BD8F-4F6C-AC06-84FA8B84EEAE}" type="sibTrans" cxnId="{FBFAFCCA-8C75-4870-901A-B2266CD1161F}">
      <dgm:prSet/>
      <dgm:spPr/>
      <dgm:t>
        <a:bodyPr/>
        <a:lstStyle/>
        <a:p>
          <a:endParaRPr lang="en-US"/>
        </a:p>
      </dgm:t>
    </dgm:pt>
    <dgm:pt modelId="{29F3AEE8-DC54-42EC-961A-222B34A68F2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Angewandte Verfahren</a:t>
          </a:r>
          <a:endParaRPr lang="en-US"/>
        </a:p>
      </dgm:t>
    </dgm:pt>
    <dgm:pt modelId="{736610EF-C6D2-45D9-9769-5234DFA433E0}" type="parTrans" cxnId="{84EF8D90-24CD-4D3D-94F4-67AE2E9C073F}">
      <dgm:prSet/>
      <dgm:spPr/>
      <dgm:t>
        <a:bodyPr/>
        <a:lstStyle/>
        <a:p>
          <a:endParaRPr lang="en-US"/>
        </a:p>
      </dgm:t>
    </dgm:pt>
    <dgm:pt modelId="{4C322933-5285-4E81-B429-0586E3221914}" type="sibTrans" cxnId="{84EF8D90-24CD-4D3D-94F4-67AE2E9C073F}">
      <dgm:prSet/>
      <dgm:spPr/>
      <dgm:t>
        <a:bodyPr/>
        <a:lstStyle/>
        <a:p>
          <a:endParaRPr lang="en-US"/>
        </a:p>
      </dgm:t>
    </dgm:pt>
    <dgm:pt modelId="{97DB951F-ED81-4519-839E-159C3FB4664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Vergleich</a:t>
          </a:r>
          <a:endParaRPr lang="en-US"/>
        </a:p>
      </dgm:t>
    </dgm:pt>
    <dgm:pt modelId="{F43F967F-5D0C-4216-A7A6-75B966FAEF31}" type="parTrans" cxnId="{85B82B5E-EA1D-4A7C-A8B4-3F37C9313FCE}">
      <dgm:prSet/>
      <dgm:spPr/>
      <dgm:t>
        <a:bodyPr/>
        <a:lstStyle/>
        <a:p>
          <a:endParaRPr lang="en-US"/>
        </a:p>
      </dgm:t>
    </dgm:pt>
    <dgm:pt modelId="{B1B32850-5B94-454E-B37A-2DF993E9AFB2}" type="sibTrans" cxnId="{85B82B5E-EA1D-4A7C-A8B4-3F37C9313FCE}">
      <dgm:prSet/>
      <dgm:spPr/>
      <dgm:t>
        <a:bodyPr/>
        <a:lstStyle/>
        <a:p>
          <a:endParaRPr lang="en-US"/>
        </a:p>
      </dgm:t>
    </dgm:pt>
    <dgm:pt modelId="{D1463FA5-C500-417A-AC84-AE8C929F206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Empfehlung</a:t>
          </a:r>
          <a:endParaRPr lang="en-US"/>
        </a:p>
      </dgm:t>
    </dgm:pt>
    <dgm:pt modelId="{9094AF1D-32EE-4D71-A90A-487CC20CD2F5}" type="parTrans" cxnId="{4EED8538-0A59-4AB1-9BD1-FDC4A313BA00}">
      <dgm:prSet/>
      <dgm:spPr/>
      <dgm:t>
        <a:bodyPr/>
        <a:lstStyle/>
        <a:p>
          <a:endParaRPr lang="en-US"/>
        </a:p>
      </dgm:t>
    </dgm:pt>
    <dgm:pt modelId="{54875EBD-329F-451E-8C73-4000A3432118}" type="sibTrans" cxnId="{4EED8538-0A59-4AB1-9BD1-FDC4A313BA00}">
      <dgm:prSet/>
      <dgm:spPr/>
      <dgm:t>
        <a:bodyPr/>
        <a:lstStyle/>
        <a:p>
          <a:endParaRPr lang="en-US"/>
        </a:p>
      </dgm:t>
    </dgm:pt>
    <dgm:pt modelId="{DCB0611A-12DF-4BA6-94BE-A34B217CDD05}" type="pres">
      <dgm:prSet presAssocID="{E1DF89BB-FFD7-4329-9B33-EA19D8F560FF}" presName="root" presStyleCnt="0">
        <dgm:presLayoutVars>
          <dgm:dir/>
          <dgm:resizeHandles val="exact"/>
        </dgm:presLayoutVars>
      </dgm:prSet>
      <dgm:spPr/>
    </dgm:pt>
    <dgm:pt modelId="{83FF4C8A-89E7-4050-B896-10D5D9610CB4}" type="pres">
      <dgm:prSet presAssocID="{B3AC2FA8-DBFD-4F57-BD54-5B24B8575BCE}" presName="compNode" presStyleCnt="0"/>
      <dgm:spPr/>
    </dgm:pt>
    <dgm:pt modelId="{037C13EB-E48A-47E2-9CD2-8AC07728E964}" type="pres">
      <dgm:prSet presAssocID="{B3AC2FA8-DBFD-4F57-BD54-5B24B8575BCE}" presName="bgRect" presStyleLbl="bgShp" presStyleIdx="0" presStyleCnt="4"/>
      <dgm:spPr/>
    </dgm:pt>
    <dgm:pt modelId="{D24ABAB4-0825-420C-A1CF-E54304B04C64}" type="pres">
      <dgm:prSet presAssocID="{B3AC2FA8-DBFD-4F57-BD54-5B24B8575B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946779E-DD39-4B9C-B3AE-3FA853506AD5}" type="pres">
      <dgm:prSet presAssocID="{B3AC2FA8-DBFD-4F57-BD54-5B24B8575BCE}" presName="spaceRect" presStyleCnt="0"/>
      <dgm:spPr/>
    </dgm:pt>
    <dgm:pt modelId="{971F8410-0C34-4F2C-B9A0-4523CAD8E188}" type="pres">
      <dgm:prSet presAssocID="{B3AC2FA8-DBFD-4F57-BD54-5B24B8575BCE}" presName="parTx" presStyleLbl="revTx" presStyleIdx="0" presStyleCnt="6">
        <dgm:presLayoutVars>
          <dgm:chMax val="0"/>
          <dgm:chPref val="0"/>
        </dgm:presLayoutVars>
      </dgm:prSet>
      <dgm:spPr/>
    </dgm:pt>
    <dgm:pt modelId="{A8B39D51-5688-4CCC-93D3-4C05FD61759A}" type="pres">
      <dgm:prSet presAssocID="{B2D3958D-F025-40CC-900F-DF66273604CD}" presName="sibTrans" presStyleCnt="0"/>
      <dgm:spPr/>
    </dgm:pt>
    <dgm:pt modelId="{0608F948-0158-4A7E-9BAB-C8B5567A92C2}" type="pres">
      <dgm:prSet presAssocID="{860D0B46-5127-4519-8BF9-1A4948D062F5}" presName="compNode" presStyleCnt="0"/>
      <dgm:spPr/>
    </dgm:pt>
    <dgm:pt modelId="{03908730-2910-4784-A05B-9D3808DC7E83}" type="pres">
      <dgm:prSet presAssocID="{860D0B46-5127-4519-8BF9-1A4948D062F5}" presName="bgRect" presStyleLbl="bgShp" presStyleIdx="1" presStyleCnt="4"/>
      <dgm:spPr/>
    </dgm:pt>
    <dgm:pt modelId="{5E7F01BC-0FD9-474B-91A0-CEC6B0154F92}" type="pres">
      <dgm:prSet presAssocID="{860D0B46-5127-4519-8BF9-1A4948D06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kop"/>
        </a:ext>
      </dgm:extLst>
    </dgm:pt>
    <dgm:pt modelId="{90AC6CE5-0D9A-45D4-BA39-DA9BE0BA604C}" type="pres">
      <dgm:prSet presAssocID="{860D0B46-5127-4519-8BF9-1A4948D062F5}" presName="spaceRect" presStyleCnt="0"/>
      <dgm:spPr/>
    </dgm:pt>
    <dgm:pt modelId="{75DBEBD2-481F-4A1C-A2B2-FFD3F3B52AFC}" type="pres">
      <dgm:prSet presAssocID="{860D0B46-5127-4519-8BF9-1A4948D062F5}" presName="parTx" presStyleLbl="revTx" presStyleIdx="1" presStyleCnt="6">
        <dgm:presLayoutVars>
          <dgm:chMax val="0"/>
          <dgm:chPref val="0"/>
        </dgm:presLayoutVars>
      </dgm:prSet>
      <dgm:spPr/>
    </dgm:pt>
    <dgm:pt modelId="{B3FC179A-3149-40CB-8911-23C89BFA6759}" type="pres">
      <dgm:prSet presAssocID="{41B83E3A-2D81-4300-9045-68F043C66017}" presName="sibTrans" presStyleCnt="0"/>
      <dgm:spPr/>
    </dgm:pt>
    <dgm:pt modelId="{0767BC5D-57A7-4B57-82AB-1F68B243E4C4}" type="pres">
      <dgm:prSet presAssocID="{DFE7573B-4945-4659-915D-57884FBFC86D}" presName="compNode" presStyleCnt="0"/>
      <dgm:spPr/>
    </dgm:pt>
    <dgm:pt modelId="{DE0E09B6-AC8B-44A3-A6BC-BB81A3F5C218}" type="pres">
      <dgm:prSet presAssocID="{DFE7573B-4945-4659-915D-57884FBFC86D}" presName="bgRect" presStyleLbl="bgShp" presStyleIdx="2" presStyleCnt="4"/>
      <dgm:spPr/>
    </dgm:pt>
    <dgm:pt modelId="{FD07B3C4-0D22-4826-8167-8929969A28AC}" type="pres">
      <dgm:prSet presAssocID="{DFE7573B-4945-4659-915D-57884FBFC8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93C330-34A4-48E7-BB39-D3DA2DA3B2A4}" type="pres">
      <dgm:prSet presAssocID="{DFE7573B-4945-4659-915D-57884FBFC86D}" presName="spaceRect" presStyleCnt="0"/>
      <dgm:spPr/>
    </dgm:pt>
    <dgm:pt modelId="{EA138940-CBCA-4BCE-BD7A-9E806AAEC90A}" type="pres">
      <dgm:prSet presAssocID="{DFE7573B-4945-4659-915D-57884FBFC86D}" presName="parTx" presStyleLbl="revTx" presStyleIdx="2" presStyleCnt="6">
        <dgm:presLayoutVars>
          <dgm:chMax val="0"/>
          <dgm:chPref val="0"/>
        </dgm:presLayoutVars>
      </dgm:prSet>
      <dgm:spPr/>
    </dgm:pt>
    <dgm:pt modelId="{29187FEA-A892-4514-AA3A-B3B0249DD7F1}" type="pres">
      <dgm:prSet presAssocID="{DFE7573B-4945-4659-915D-57884FBFC86D}" presName="desTx" presStyleLbl="revTx" presStyleIdx="3" presStyleCnt="6">
        <dgm:presLayoutVars/>
      </dgm:prSet>
      <dgm:spPr/>
    </dgm:pt>
    <dgm:pt modelId="{66F66170-E896-477F-8817-359C6782685D}" type="pres">
      <dgm:prSet presAssocID="{CD9DE108-3AB7-4F8D-BCA9-50A7F29D7F2A}" presName="sibTrans" presStyleCnt="0"/>
      <dgm:spPr/>
    </dgm:pt>
    <dgm:pt modelId="{5568BF71-767B-456F-8554-E38EFEFB9DEC}" type="pres">
      <dgm:prSet presAssocID="{29F3AEE8-DC54-42EC-961A-222B34A68F2A}" presName="compNode" presStyleCnt="0"/>
      <dgm:spPr/>
    </dgm:pt>
    <dgm:pt modelId="{D4328F78-F141-4C5F-B291-CACB59A134AF}" type="pres">
      <dgm:prSet presAssocID="{29F3AEE8-DC54-42EC-961A-222B34A68F2A}" presName="bgRect" presStyleLbl="bgShp" presStyleIdx="3" presStyleCnt="4"/>
      <dgm:spPr/>
    </dgm:pt>
    <dgm:pt modelId="{8AFBD18F-FA40-4C35-9910-DD976D7BB3A2}" type="pres">
      <dgm:prSet presAssocID="{29F3AEE8-DC54-42EC-961A-222B34A68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F9F518D-2174-42DF-A921-9E4B1253001E}" type="pres">
      <dgm:prSet presAssocID="{29F3AEE8-DC54-42EC-961A-222B34A68F2A}" presName="spaceRect" presStyleCnt="0"/>
      <dgm:spPr/>
    </dgm:pt>
    <dgm:pt modelId="{68D956F8-3C78-4EBF-948A-B9C08C2DE3C5}" type="pres">
      <dgm:prSet presAssocID="{29F3AEE8-DC54-42EC-961A-222B34A68F2A}" presName="parTx" presStyleLbl="revTx" presStyleIdx="4" presStyleCnt="6">
        <dgm:presLayoutVars>
          <dgm:chMax val="0"/>
          <dgm:chPref val="0"/>
        </dgm:presLayoutVars>
      </dgm:prSet>
      <dgm:spPr/>
    </dgm:pt>
    <dgm:pt modelId="{FDCFD104-19FF-4DBD-9767-91532492F8DB}" type="pres">
      <dgm:prSet presAssocID="{29F3AEE8-DC54-42EC-961A-222B34A68F2A}" presName="desTx" presStyleLbl="revTx" presStyleIdx="5" presStyleCnt="6">
        <dgm:presLayoutVars/>
      </dgm:prSet>
      <dgm:spPr/>
    </dgm:pt>
  </dgm:ptLst>
  <dgm:cxnLst>
    <dgm:cxn modelId="{00ACE204-8791-4F92-9B1C-633301D70294}" type="presOf" srcId="{860D0B46-5127-4519-8BF9-1A4948D062F5}" destId="{75DBEBD2-481F-4A1C-A2B2-FFD3F3B52AFC}" srcOrd="0" destOrd="0" presId="urn:microsoft.com/office/officeart/2018/2/layout/IconVerticalSolidList"/>
    <dgm:cxn modelId="{C4E01711-14CE-4551-B6D8-2247D790CA28}" srcId="{E1DF89BB-FFD7-4329-9B33-EA19D8F560FF}" destId="{DFE7573B-4945-4659-915D-57884FBFC86D}" srcOrd="2" destOrd="0" parTransId="{360AE218-505E-41E5-BDAA-10791B930588}" sibTransId="{CD9DE108-3AB7-4F8D-BCA9-50A7F29D7F2A}"/>
    <dgm:cxn modelId="{4EED8538-0A59-4AB1-9BD1-FDC4A313BA00}" srcId="{29F3AEE8-DC54-42EC-961A-222B34A68F2A}" destId="{D1463FA5-C500-417A-AC84-AE8C929F2065}" srcOrd="1" destOrd="0" parTransId="{9094AF1D-32EE-4D71-A90A-487CC20CD2F5}" sibTransId="{54875EBD-329F-451E-8C73-4000A3432118}"/>
    <dgm:cxn modelId="{53AA7D3F-9AF0-4C0E-ADAE-9E540AF4148C}" type="presOf" srcId="{29F3AEE8-DC54-42EC-961A-222B34A68F2A}" destId="{68D956F8-3C78-4EBF-948A-B9C08C2DE3C5}" srcOrd="0" destOrd="0" presId="urn:microsoft.com/office/officeart/2018/2/layout/IconVerticalSolidList"/>
    <dgm:cxn modelId="{85B82B5E-EA1D-4A7C-A8B4-3F37C9313FCE}" srcId="{29F3AEE8-DC54-42EC-961A-222B34A68F2A}" destId="{97DB951F-ED81-4519-839E-159C3FB46641}" srcOrd="0" destOrd="0" parTransId="{F43F967F-5D0C-4216-A7A6-75B966FAEF31}" sibTransId="{B1B32850-5B94-454E-B37A-2DF993E9AFB2}"/>
    <dgm:cxn modelId="{E2B0D05F-CFB8-4D9E-B9F5-D75A12A01A2D}" type="presOf" srcId="{D1463FA5-C500-417A-AC84-AE8C929F2065}" destId="{FDCFD104-19FF-4DBD-9767-91532492F8DB}" srcOrd="0" destOrd="1" presId="urn:microsoft.com/office/officeart/2018/2/layout/IconVerticalSolidList"/>
    <dgm:cxn modelId="{5839A765-BBB1-48B0-B0FB-447B8B32CD55}" type="presOf" srcId="{6DBEAE78-F7E3-405B-BCEE-D961584C5CCD}" destId="{29187FEA-A892-4514-AA3A-B3B0249DD7F1}" srcOrd="0" destOrd="0" presId="urn:microsoft.com/office/officeart/2018/2/layout/IconVerticalSolidList"/>
    <dgm:cxn modelId="{E1486084-48AE-4A37-BF71-410DF9802CD3}" type="presOf" srcId="{490B593C-1CD9-42AE-8087-2587CBC808FA}" destId="{29187FEA-A892-4514-AA3A-B3B0249DD7F1}" srcOrd="0" destOrd="1" presId="urn:microsoft.com/office/officeart/2018/2/layout/IconVerticalSolidList"/>
    <dgm:cxn modelId="{84EF8D90-24CD-4D3D-94F4-67AE2E9C073F}" srcId="{E1DF89BB-FFD7-4329-9B33-EA19D8F560FF}" destId="{29F3AEE8-DC54-42EC-961A-222B34A68F2A}" srcOrd="3" destOrd="0" parTransId="{736610EF-C6D2-45D9-9769-5234DFA433E0}" sibTransId="{4C322933-5285-4E81-B429-0586E3221914}"/>
    <dgm:cxn modelId="{C1A7F990-A0D4-4A5D-BAC1-FBA61356A563}" srcId="{E1DF89BB-FFD7-4329-9B33-EA19D8F560FF}" destId="{860D0B46-5127-4519-8BF9-1A4948D062F5}" srcOrd="1" destOrd="0" parTransId="{88743E68-7269-479B-9B00-7A958EB6B7DF}" sibTransId="{41B83E3A-2D81-4300-9045-68F043C66017}"/>
    <dgm:cxn modelId="{576AEA92-98D0-4A89-BA25-8EFDF072C533}" type="presOf" srcId="{DFE7573B-4945-4659-915D-57884FBFC86D}" destId="{EA138940-CBCA-4BCE-BD7A-9E806AAEC90A}" srcOrd="0" destOrd="0" presId="urn:microsoft.com/office/officeart/2018/2/layout/IconVerticalSolidList"/>
    <dgm:cxn modelId="{683A829F-EF6B-4FA2-BF8A-EBC54D477DA8}" srcId="{E1DF89BB-FFD7-4329-9B33-EA19D8F560FF}" destId="{B3AC2FA8-DBFD-4F57-BD54-5B24B8575BCE}" srcOrd="0" destOrd="0" parTransId="{5AC75A50-92A9-4891-9966-B00E1D8E5C75}" sibTransId="{B2D3958D-F025-40CC-900F-DF66273604CD}"/>
    <dgm:cxn modelId="{5D6F92AB-B516-4879-9B21-76BA3BBB836C}" type="presOf" srcId="{97DB951F-ED81-4519-839E-159C3FB46641}" destId="{FDCFD104-19FF-4DBD-9767-91532492F8DB}" srcOrd="0" destOrd="0" presId="urn:microsoft.com/office/officeart/2018/2/layout/IconVerticalSolidList"/>
    <dgm:cxn modelId="{D76E8BC2-EF45-40CA-A94E-80E1399D92FD}" type="presOf" srcId="{E1DF89BB-FFD7-4329-9B33-EA19D8F560FF}" destId="{DCB0611A-12DF-4BA6-94BE-A34B217CDD05}" srcOrd="0" destOrd="0" presId="urn:microsoft.com/office/officeart/2018/2/layout/IconVerticalSolidList"/>
    <dgm:cxn modelId="{FBFAFCCA-8C75-4870-901A-B2266CD1161F}" srcId="{DFE7573B-4945-4659-915D-57884FBFC86D}" destId="{490B593C-1CD9-42AE-8087-2587CBC808FA}" srcOrd="1" destOrd="0" parTransId="{7B43ABE1-F17C-4069-AE83-E8F46D698C50}" sibTransId="{C5A303BC-BD8F-4F6C-AC06-84FA8B84EEAE}"/>
    <dgm:cxn modelId="{AF713CD0-38D9-4B91-9C47-43F781A7F401}" srcId="{DFE7573B-4945-4659-915D-57884FBFC86D}" destId="{6DBEAE78-F7E3-405B-BCEE-D961584C5CCD}" srcOrd="0" destOrd="0" parTransId="{B47A8E78-B872-4037-A38B-06F3F95DD17B}" sibTransId="{B4883203-1C88-4520-A3E9-C88B9A58F598}"/>
    <dgm:cxn modelId="{B679E4D9-03FA-41B3-B4AB-8BC064F16F82}" type="presOf" srcId="{B3AC2FA8-DBFD-4F57-BD54-5B24B8575BCE}" destId="{971F8410-0C34-4F2C-B9A0-4523CAD8E188}" srcOrd="0" destOrd="0" presId="urn:microsoft.com/office/officeart/2018/2/layout/IconVerticalSolidList"/>
    <dgm:cxn modelId="{D361E194-55D1-41B6-88EE-7D2EC2A55DC4}" type="presParOf" srcId="{DCB0611A-12DF-4BA6-94BE-A34B217CDD05}" destId="{83FF4C8A-89E7-4050-B896-10D5D9610CB4}" srcOrd="0" destOrd="0" presId="urn:microsoft.com/office/officeart/2018/2/layout/IconVerticalSolidList"/>
    <dgm:cxn modelId="{BF105D36-5541-4BF1-BB00-A28B9F403B97}" type="presParOf" srcId="{83FF4C8A-89E7-4050-B896-10D5D9610CB4}" destId="{037C13EB-E48A-47E2-9CD2-8AC07728E964}" srcOrd="0" destOrd="0" presId="urn:microsoft.com/office/officeart/2018/2/layout/IconVerticalSolidList"/>
    <dgm:cxn modelId="{FC20E5B7-D2D5-4A8C-BD7B-79A4AFC97D4E}" type="presParOf" srcId="{83FF4C8A-89E7-4050-B896-10D5D9610CB4}" destId="{D24ABAB4-0825-420C-A1CF-E54304B04C64}" srcOrd="1" destOrd="0" presId="urn:microsoft.com/office/officeart/2018/2/layout/IconVerticalSolidList"/>
    <dgm:cxn modelId="{65F894B9-04C8-4983-92B5-7F21E0E5E1C5}" type="presParOf" srcId="{83FF4C8A-89E7-4050-B896-10D5D9610CB4}" destId="{1946779E-DD39-4B9C-B3AE-3FA853506AD5}" srcOrd="2" destOrd="0" presId="urn:microsoft.com/office/officeart/2018/2/layout/IconVerticalSolidList"/>
    <dgm:cxn modelId="{CB56600F-57AB-4BFA-B4AF-8EDF66DB0C2D}" type="presParOf" srcId="{83FF4C8A-89E7-4050-B896-10D5D9610CB4}" destId="{971F8410-0C34-4F2C-B9A0-4523CAD8E188}" srcOrd="3" destOrd="0" presId="urn:microsoft.com/office/officeart/2018/2/layout/IconVerticalSolidList"/>
    <dgm:cxn modelId="{73BFAF02-95AA-43D6-B699-5C6F5A8CA8EA}" type="presParOf" srcId="{DCB0611A-12DF-4BA6-94BE-A34B217CDD05}" destId="{A8B39D51-5688-4CCC-93D3-4C05FD61759A}" srcOrd="1" destOrd="0" presId="urn:microsoft.com/office/officeart/2018/2/layout/IconVerticalSolidList"/>
    <dgm:cxn modelId="{53767FE0-049C-469E-984B-62EE6D0A94CD}" type="presParOf" srcId="{DCB0611A-12DF-4BA6-94BE-A34B217CDD05}" destId="{0608F948-0158-4A7E-9BAB-C8B5567A92C2}" srcOrd="2" destOrd="0" presId="urn:microsoft.com/office/officeart/2018/2/layout/IconVerticalSolidList"/>
    <dgm:cxn modelId="{868B6FB2-D7CA-45D6-AF17-2005B08A4DCF}" type="presParOf" srcId="{0608F948-0158-4A7E-9BAB-C8B5567A92C2}" destId="{03908730-2910-4784-A05B-9D3808DC7E83}" srcOrd="0" destOrd="0" presId="urn:microsoft.com/office/officeart/2018/2/layout/IconVerticalSolidList"/>
    <dgm:cxn modelId="{5D8C26E2-97C4-4052-B577-310409ABD060}" type="presParOf" srcId="{0608F948-0158-4A7E-9BAB-C8B5567A92C2}" destId="{5E7F01BC-0FD9-474B-91A0-CEC6B0154F92}" srcOrd="1" destOrd="0" presId="urn:microsoft.com/office/officeart/2018/2/layout/IconVerticalSolidList"/>
    <dgm:cxn modelId="{6BBE6138-C071-4592-BDCC-A3C8D14B02D7}" type="presParOf" srcId="{0608F948-0158-4A7E-9BAB-C8B5567A92C2}" destId="{90AC6CE5-0D9A-45D4-BA39-DA9BE0BA604C}" srcOrd="2" destOrd="0" presId="urn:microsoft.com/office/officeart/2018/2/layout/IconVerticalSolidList"/>
    <dgm:cxn modelId="{E2513D78-1FF0-48C7-837B-46FCD7760875}" type="presParOf" srcId="{0608F948-0158-4A7E-9BAB-C8B5567A92C2}" destId="{75DBEBD2-481F-4A1C-A2B2-FFD3F3B52AFC}" srcOrd="3" destOrd="0" presId="urn:microsoft.com/office/officeart/2018/2/layout/IconVerticalSolidList"/>
    <dgm:cxn modelId="{86028243-AFDD-41ED-A611-4F8EFEB388FE}" type="presParOf" srcId="{DCB0611A-12DF-4BA6-94BE-A34B217CDD05}" destId="{B3FC179A-3149-40CB-8911-23C89BFA6759}" srcOrd="3" destOrd="0" presId="urn:microsoft.com/office/officeart/2018/2/layout/IconVerticalSolidList"/>
    <dgm:cxn modelId="{7C8342F1-6F9F-4116-B3A2-74A61696E625}" type="presParOf" srcId="{DCB0611A-12DF-4BA6-94BE-A34B217CDD05}" destId="{0767BC5D-57A7-4B57-82AB-1F68B243E4C4}" srcOrd="4" destOrd="0" presId="urn:microsoft.com/office/officeart/2018/2/layout/IconVerticalSolidList"/>
    <dgm:cxn modelId="{78E9AB8C-C97D-4E0E-AB9C-F3FEE6E4524C}" type="presParOf" srcId="{0767BC5D-57A7-4B57-82AB-1F68B243E4C4}" destId="{DE0E09B6-AC8B-44A3-A6BC-BB81A3F5C218}" srcOrd="0" destOrd="0" presId="urn:microsoft.com/office/officeart/2018/2/layout/IconVerticalSolidList"/>
    <dgm:cxn modelId="{E11FC290-257B-4F4E-B5BA-EC4D7C56905E}" type="presParOf" srcId="{0767BC5D-57A7-4B57-82AB-1F68B243E4C4}" destId="{FD07B3C4-0D22-4826-8167-8929969A28AC}" srcOrd="1" destOrd="0" presId="urn:microsoft.com/office/officeart/2018/2/layout/IconVerticalSolidList"/>
    <dgm:cxn modelId="{CD99C9AD-886E-460D-8FCB-1A103506C6DA}" type="presParOf" srcId="{0767BC5D-57A7-4B57-82AB-1F68B243E4C4}" destId="{1093C330-34A4-48E7-BB39-D3DA2DA3B2A4}" srcOrd="2" destOrd="0" presId="urn:microsoft.com/office/officeart/2018/2/layout/IconVerticalSolidList"/>
    <dgm:cxn modelId="{11A2DDA5-DDDE-42BE-B5C8-C93BA23C8A80}" type="presParOf" srcId="{0767BC5D-57A7-4B57-82AB-1F68B243E4C4}" destId="{EA138940-CBCA-4BCE-BD7A-9E806AAEC90A}" srcOrd="3" destOrd="0" presId="urn:microsoft.com/office/officeart/2018/2/layout/IconVerticalSolidList"/>
    <dgm:cxn modelId="{90D9B82D-84F6-4B8B-82B7-0EEBBD365CAC}" type="presParOf" srcId="{0767BC5D-57A7-4B57-82AB-1F68B243E4C4}" destId="{29187FEA-A892-4514-AA3A-B3B0249DD7F1}" srcOrd="4" destOrd="0" presId="urn:microsoft.com/office/officeart/2018/2/layout/IconVerticalSolidList"/>
    <dgm:cxn modelId="{764F5D21-7181-43D3-86E0-E2426EAA2394}" type="presParOf" srcId="{DCB0611A-12DF-4BA6-94BE-A34B217CDD05}" destId="{66F66170-E896-477F-8817-359C6782685D}" srcOrd="5" destOrd="0" presId="urn:microsoft.com/office/officeart/2018/2/layout/IconVerticalSolidList"/>
    <dgm:cxn modelId="{CB75BDB7-390C-414D-BAD9-99C6920B52D5}" type="presParOf" srcId="{DCB0611A-12DF-4BA6-94BE-A34B217CDD05}" destId="{5568BF71-767B-456F-8554-E38EFEFB9DEC}" srcOrd="6" destOrd="0" presId="urn:microsoft.com/office/officeart/2018/2/layout/IconVerticalSolidList"/>
    <dgm:cxn modelId="{39B15673-F9DA-4433-AEF6-E5007315DDA1}" type="presParOf" srcId="{5568BF71-767B-456F-8554-E38EFEFB9DEC}" destId="{D4328F78-F141-4C5F-B291-CACB59A134AF}" srcOrd="0" destOrd="0" presId="urn:microsoft.com/office/officeart/2018/2/layout/IconVerticalSolidList"/>
    <dgm:cxn modelId="{A77F4A2B-8D4C-4177-B1EA-C23C408174E3}" type="presParOf" srcId="{5568BF71-767B-456F-8554-E38EFEFB9DEC}" destId="{8AFBD18F-FA40-4C35-9910-DD976D7BB3A2}" srcOrd="1" destOrd="0" presId="urn:microsoft.com/office/officeart/2018/2/layout/IconVerticalSolidList"/>
    <dgm:cxn modelId="{E2EF7F3D-A254-4B3E-982D-1314D1609150}" type="presParOf" srcId="{5568BF71-767B-456F-8554-E38EFEFB9DEC}" destId="{7F9F518D-2174-42DF-A921-9E4B1253001E}" srcOrd="2" destOrd="0" presId="urn:microsoft.com/office/officeart/2018/2/layout/IconVerticalSolidList"/>
    <dgm:cxn modelId="{F033D7EE-941A-43CF-A29F-A21E07439F27}" type="presParOf" srcId="{5568BF71-767B-456F-8554-E38EFEFB9DEC}" destId="{68D956F8-3C78-4EBF-948A-B9C08C2DE3C5}" srcOrd="3" destOrd="0" presId="urn:microsoft.com/office/officeart/2018/2/layout/IconVerticalSolidList"/>
    <dgm:cxn modelId="{FC90B3F1-39C6-4A2C-8E74-9A44F665B21E}" type="presParOf" srcId="{5568BF71-767B-456F-8554-E38EFEFB9DEC}" destId="{FDCFD104-19FF-4DBD-9767-91532492F8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C13EB-E48A-47E2-9CD2-8AC07728E964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ABAB4-0825-420C-A1CF-E54304B04C64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F8410-0C34-4F2C-B9A0-4523CAD8E18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Datensatz</a:t>
          </a:r>
          <a:endParaRPr lang="en-US" sz="2200" kern="1200" dirty="0"/>
        </a:p>
      </dsp:txBody>
      <dsp:txXfrm>
        <a:off x="1372680" y="2344"/>
        <a:ext cx="5424994" cy="1188467"/>
      </dsp:txXfrm>
    </dsp:sp>
    <dsp:sp modelId="{03908730-2910-4784-A05B-9D3808DC7E83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F01BC-0FD9-474B-91A0-CEC6B0154F92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BEBD2-481F-4A1C-A2B2-FFD3F3B52AFC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Use Case – Versicherungsgesellschaft (VG)</a:t>
          </a:r>
          <a:endParaRPr lang="en-US" sz="2200" kern="1200" dirty="0"/>
        </a:p>
      </dsp:txBody>
      <dsp:txXfrm>
        <a:off x="1372680" y="1487929"/>
        <a:ext cx="5424994" cy="1188467"/>
      </dsp:txXfrm>
    </dsp:sp>
    <dsp:sp modelId="{DE0E09B6-AC8B-44A3-A6BC-BB81A3F5C218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7B3C4-0D22-4826-8167-8929969A28AC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38940-CBCA-4BCE-BD7A-9E806AAEC90A}">
      <dsp:nvSpPr>
        <dsp:cNvPr id="0" name=""/>
        <dsp:cNvSpPr/>
      </dsp:nvSpPr>
      <dsp:spPr>
        <a:xfrm>
          <a:off x="1372680" y="2973514"/>
          <a:ext cx="3058953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Deskriptive Analyse</a:t>
          </a:r>
          <a:endParaRPr lang="en-US" sz="2200" kern="1200" dirty="0"/>
        </a:p>
      </dsp:txBody>
      <dsp:txXfrm>
        <a:off x="1372680" y="2973514"/>
        <a:ext cx="3058953" cy="1188467"/>
      </dsp:txXfrm>
    </dsp:sp>
    <dsp:sp modelId="{29187FEA-A892-4514-AA3A-B3B0249DD7F1}">
      <dsp:nvSpPr>
        <dsp:cNvPr id="0" name=""/>
        <dsp:cNvSpPr/>
      </dsp:nvSpPr>
      <dsp:spPr>
        <a:xfrm>
          <a:off x="4431634" y="2973514"/>
          <a:ext cx="236604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Entfernte Einflussvariablen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Genutzte Einflussvariablen</a:t>
          </a:r>
          <a:endParaRPr lang="en-US" sz="1500" kern="1200"/>
        </a:p>
      </dsp:txBody>
      <dsp:txXfrm>
        <a:off x="4431634" y="2973514"/>
        <a:ext cx="2366040" cy="1188467"/>
      </dsp:txXfrm>
    </dsp:sp>
    <dsp:sp modelId="{D4328F78-F141-4C5F-B291-CACB59A134AF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D18F-FA40-4C35-9910-DD976D7BB3A2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56F8-3C78-4EBF-948A-B9C08C2DE3C5}">
      <dsp:nvSpPr>
        <dsp:cNvPr id="0" name=""/>
        <dsp:cNvSpPr/>
      </dsp:nvSpPr>
      <dsp:spPr>
        <a:xfrm>
          <a:off x="1372680" y="4459099"/>
          <a:ext cx="3058953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Angewandte Verfahren</a:t>
          </a:r>
          <a:endParaRPr lang="en-US" sz="2200" kern="1200"/>
        </a:p>
      </dsp:txBody>
      <dsp:txXfrm>
        <a:off x="1372680" y="4459099"/>
        <a:ext cx="3058953" cy="1188467"/>
      </dsp:txXfrm>
    </dsp:sp>
    <dsp:sp modelId="{FDCFD104-19FF-4DBD-9767-91532492F8DB}">
      <dsp:nvSpPr>
        <dsp:cNvPr id="0" name=""/>
        <dsp:cNvSpPr/>
      </dsp:nvSpPr>
      <dsp:spPr>
        <a:xfrm>
          <a:off x="4431634" y="4459099"/>
          <a:ext cx="236604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Vergleich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Empfehlung</a:t>
          </a:r>
          <a:endParaRPr lang="en-US" sz="1500" kern="1200"/>
        </a:p>
      </dsp:txBody>
      <dsp:txXfrm>
        <a:off x="4431634" y="4459099"/>
        <a:ext cx="2366040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9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2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3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2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6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D07A4D-6ACD-403D-ABBB-563D98F9510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Hand mit einem Stift und schattierte Kreise auf einem Blatt">
            <a:extLst>
              <a:ext uri="{FF2B5EF4-FFF2-40B4-BE49-F238E27FC236}">
                <a16:creationId xmlns:a16="http://schemas.microsoft.com/office/drawing/2014/main" id="{74DFBC10-81A6-F613-330D-FA2ABFD9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3" b="25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73F84D-F34A-9575-CECC-A817950A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sz="7400" dirty="0">
                <a:solidFill>
                  <a:srgbClr val="FFFFFF"/>
                </a:solidFill>
              </a:rPr>
              <a:t>Validierung von Aussagen auf Versicherungs-Anträgen mithilfe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12A93-4A4B-5453-448C-7EADC9FA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Psta</a:t>
            </a:r>
            <a:r>
              <a:rPr lang="de-DE" dirty="0">
                <a:solidFill>
                  <a:srgbClr val="FFFFFF"/>
                </a:solidFill>
              </a:rPr>
              <a:t> ki-b-4: maschinelles lernen</a:t>
            </a:r>
          </a:p>
          <a:p>
            <a:r>
              <a:rPr lang="de-DE" dirty="0">
                <a:solidFill>
                  <a:srgbClr val="FFFFFF"/>
                </a:solidFill>
              </a:rPr>
              <a:t>Julian </a:t>
            </a:r>
            <a:r>
              <a:rPr lang="de-DE" dirty="0" err="1">
                <a:solidFill>
                  <a:srgbClr val="FFFFFF"/>
                </a:solidFill>
              </a:rPr>
              <a:t>steiner</a:t>
            </a:r>
            <a:r>
              <a:rPr lang="de-DE" dirty="0">
                <a:solidFill>
                  <a:srgbClr val="FFFFFF"/>
                </a:solidFill>
              </a:rPr>
              <a:t> &amp; </a:t>
            </a:r>
            <a:r>
              <a:rPr lang="de-DE" dirty="0" err="1">
                <a:solidFill>
                  <a:srgbClr val="FFFFFF"/>
                </a:solidFill>
              </a:rPr>
              <a:t>felix</a:t>
            </a:r>
            <a:r>
              <a:rPr lang="de-DE" dirty="0">
                <a:solidFill>
                  <a:srgbClr val="FFFFFF"/>
                </a:solidFill>
              </a:rPr>
              <a:t> rösch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347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BA72FC-0533-E8E9-EF1D-C17B14D1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7EBAEADE-6B05-B8A8-9265-2A025377E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531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0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2F053-C158-C1AA-764E-D9FFBD4B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AEFD8-7B56-3F43-7870-3910311F16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Gefunden auf kaggle.com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Beinhaltet über 55000 Datensätze zu 27 verschiedenen, gesundheitsbiologischen Signaldaten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Keine fehlenden Werte</a:t>
            </a:r>
          </a:p>
          <a:p>
            <a:pPr marL="0" indent="0" algn="ctr">
              <a:buNone/>
            </a:pP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Zusammenfassung der Daten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761979C-95FB-7E61-C51D-02F58AED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68195"/>
              </p:ext>
            </p:extLst>
          </p:nvPr>
        </p:nvGraphicFramePr>
        <p:xfrm>
          <a:off x="1097281" y="3616512"/>
          <a:ext cx="10058399" cy="2595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356">
                  <a:extLst>
                    <a:ext uri="{9D8B030D-6E8A-4147-A177-3AD203B41FA5}">
                      <a16:colId xmlns:a16="http://schemas.microsoft.com/office/drawing/2014/main" val="3811065066"/>
                    </a:ext>
                  </a:extLst>
                </a:gridCol>
                <a:gridCol w="553356">
                  <a:extLst>
                    <a:ext uri="{9D8B030D-6E8A-4147-A177-3AD203B41FA5}">
                      <a16:colId xmlns:a16="http://schemas.microsoft.com/office/drawing/2014/main" val="1721690107"/>
                    </a:ext>
                  </a:extLst>
                </a:gridCol>
                <a:gridCol w="599469">
                  <a:extLst>
                    <a:ext uri="{9D8B030D-6E8A-4147-A177-3AD203B41FA5}">
                      <a16:colId xmlns:a16="http://schemas.microsoft.com/office/drawing/2014/main" val="622950006"/>
                    </a:ext>
                  </a:extLst>
                </a:gridCol>
                <a:gridCol w="714752">
                  <a:extLst>
                    <a:ext uri="{9D8B030D-6E8A-4147-A177-3AD203B41FA5}">
                      <a16:colId xmlns:a16="http://schemas.microsoft.com/office/drawing/2014/main" val="2865374143"/>
                    </a:ext>
                  </a:extLst>
                </a:gridCol>
                <a:gridCol w="783921">
                  <a:extLst>
                    <a:ext uri="{9D8B030D-6E8A-4147-A177-3AD203B41FA5}">
                      <a16:colId xmlns:a16="http://schemas.microsoft.com/office/drawing/2014/main" val="2884448519"/>
                    </a:ext>
                  </a:extLst>
                </a:gridCol>
                <a:gridCol w="991429">
                  <a:extLst>
                    <a:ext uri="{9D8B030D-6E8A-4147-A177-3AD203B41FA5}">
                      <a16:colId xmlns:a16="http://schemas.microsoft.com/office/drawing/2014/main" val="1028721979"/>
                    </a:ext>
                  </a:extLst>
                </a:gridCol>
                <a:gridCol w="806978">
                  <a:extLst>
                    <a:ext uri="{9D8B030D-6E8A-4147-A177-3AD203B41FA5}">
                      <a16:colId xmlns:a16="http://schemas.microsoft.com/office/drawing/2014/main" val="368215617"/>
                    </a:ext>
                  </a:extLst>
                </a:gridCol>
                <a:gridCol w="691695">
                  <a:extLst>
                    <a:ext uri="{9D8B030D-6E8A-4147-A177-3AD203B41FA5}">
                      <a16:colId xmlns:a16="http://schemas.microsoft.com/office/drawing/2014/main" val="1979699287"/>
                    </a:ext>
                  </a:extLst>
                </a:gridCol>
                <a:gridCol w="752218">
                  <a:extLst>
                    <a:ext uri="{9D8B030D-6E8A-4147-A177-3AD203B41FA5}">
                      <a16:colId xmlns:a16="http://schemas.microsoft.com/office/drawing/2014/main" val="1797490017"/>
                    </a:ext>
                  </a:extLst>
                </a:gridCol>
                <a:gridCol w="553356">
                  <a:extLst>
                    <a:ext uri="{9D8B030D-6E8A-4147-A177-3AD203B41FA5}">
                      <a16:colId xmlns:a16="http://schemas.microsoft.com/office/drawing/2014/main" val="1803746912"/>
                    </a:ext>
                  </a:extLst>
                </a:gridCol>
                <a:gridCol w="610997">
                  <a:extLst>
                    <a:ext uri="{9D8B030D-6E8A-4147-A177-3AD203B41FA5}">
                      <a16:colId xmlns:a16="http://schemas.microsoft.com/office/drawing/2014/main" val="3361883761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2611832821"/>
                    </a:ext>
                  </a:extLst>
                </a:gridCol>
                <a:gridCol w="668639">
                  <a:extLst>
                    <a:ext uri="{9D8B030D-6E8A-4147-A177-3AD203B41FA5}">
                      <a16:colId xmlns:a16="http://schemas.microsoft.com/office/drawing/2014/main" val="241735826"/>
                    </a:ext>
                  </a:extLst>
                </a:gridCol>
                <a:gridCol w="680167">
                  <a:extLst>
                    <a:ext uri="{9D8B030D-6E8A-4147-A177-3AD203B41FA5}">
                      <a16:colId xmlns:a16="http://schemas.microsoft.com/office/drawing/2014/main" val="2214251773"/>
                    </a:ext>
                  </a:extLst>
                </a:gridCol>
              </a:tblGrid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age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height.cm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weight.kg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waist.cm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eyesight.left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eyesight.right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hearing.left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hearing.right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systolic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relaxation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fasting.blood.sugar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cholesterol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triglyceride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6644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Min.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30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51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0,1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0,1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40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46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238989880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1st Qu.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40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112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70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995806122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Median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120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108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2832595959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44,18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164,6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65,86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82,05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1,007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1,026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1,026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121,5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99,31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196,9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126,7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357815359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3rd Qu.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104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37869160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Max.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85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445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06764418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59892522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HDL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LDL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hemoglobin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urine.protein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serum.creatinine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AST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ALT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GTP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gender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dental.caries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tartar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smoking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15706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Min.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0,1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F: 20291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43811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24752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35237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25214482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1st Qu.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M: 35401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11881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30940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20455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618921323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Median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76432533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Mean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57,29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14,62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1,087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0,8857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26,18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27,04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39,95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64109618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3rd Qu.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97792975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Max.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1860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21,1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2914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43352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1CEF-BE47-51CF-2AEB-6E8CFDD3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Use Case</a:t>
            </a:r>
            <a:br>
              <a:rPr lang="de-DE" dirty="0"/>
            </a:br>
            <a:r>
              <a:rPr lang="de-DE" sz="4000" dirty="0"/>
              <a:t>Versicherungsgesellschaft (VG)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4088F-1D4C-2448-FCCD-500B1DC3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43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Auf Basis der Daten wird klassifiziert, ob eine Person raucht oder nicht -&gt; Binäre Klassifikation nach Zielvariable „</a:t>
            </a:r>
            <a:r>
              <a:rPr lang="de-DE" sz="2400" dirty="0" err="1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smoking</a:t>
            </a:r>
            <a:r>
              <a:rPr lang="de-DE" sz="2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VG‘s</a:t>
            </a:r>
            <a:r>
              <a:rPr lang="de-DE" dirty="0"/>
              <a:t> sind bei Krankenversicherungen auf die Angaben ihrer </a:t>
            </a:r>
            <a:r>
              <a:rPr lang="de-DE" dirty="0" err="1"/>
              <a:t>Kund:innen</a:t>
            </a:r>
            <a:r>
              <a:rPr lang="de-DE" dirty="0"/>
              <a:t> angewiesen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Krankenkassen werden jährlich mit 80 Mil. € durch Behandlung von </a:t>
            </a:r>
            <a:r>
              <a:rPr lang="de-DE" dirty="0" err="1"/>
              <a:t>Raucher:innen</a:t>
            </a:r>
            <a:r>
              <a:rPr lang="de-DE" dirty="0"/>
              <a:t> belastet</a:t>
            </a:r>
            <a:r>
              <a:rPr lang="de-DE" baseline="30000" dirty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Datenbasis unseres ML Ansatzes sind einfach erhebbare, allgemeine, biologische Richtwerte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 dieser Grundlage kann dann abgeleitet werden, ob </a:t>
            </a:r>
            <a:r>
              <a:rPr lang="de-DE" dirty="0" err="1"/>
              <a:t>ein:e</a:t>
            </a:r>
            <a:r>
              <a:rPr lang="de-DE" dirty="0"/>
              <a:t> </a:t>
            </a:r>
            <a:r>
              <a:rPr lang="de-DE" dirty="0" err="1"/>
              <a:t>Kund:in</a:t>
            </a:r>
            <a:r>
              <a:rPr lang="de-DE" dirty="0"/>
              <a:t> raucht oder nicht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die Analyse nach einer Befragung des Kunden oder der Kundin durchgeführt, kann eine Überprüfung der Antwort durchgeführt werden, da Falschantworten auf einem Versicherungs-Antrag bei den </a:t>
            </a:r>
            <a:r>
              <a:rPr lang="de-DE" dirty="0" err="1"/>
              <a:t>VG‘s</a:t>
            </a:r>
            <a:r>
              <a:rPr lang="de-DE" dirty="0"/>
              <a:t> üblicherweise ein Kündigungsgrund sind (Aus Selbstschutz vor übermäßiger, nicht kalkulierbarer finanzieller Belastung)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0" indent="0">
              <a:buNone/>
            </a:pPr>
            <a:r>
              <a:rPr lang="de-DE" sz="900" dirty="0"/>
              <a:t>Quellen: (1) https://www.tagesspiegel.de/politik/wirtschaftlicher-schaden-durch-tabakkonsum-studie-raucher-kosten-jaehrlich-80-milliarden-euro/11658760.html</a:t>
            </a:r>
          </a:p>
        </p:txBody>
      </p:sp>
    </p:spTree>
    <p:extLst>
      <p:ext uri="{BB962C8B-B14F-4D97-AF65-F5344CB8AC3E}">
        <p14:creationId xmlns:p14="http://schemas.microsoft.com/office/powerpoint/2010/main" val="25733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15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7689C0-8C86-65D8-127B-0AB4444B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de-DE" sz="4000" dirty="0"/>
              <a:t>3. Deskriptive Analyse</a:t>
            </a:r>
            <a:br>
              <a:rPr lang="de-DE" sz="3400" dirty="0"/>
            </a:br>
            <a:r>
              <a:rPr lang="de-DE" sz="3400" dirty="0"/>
              <a:t>Entfernte Einflussvariablen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443048-BD13-DE05-65F2-C3FE995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633502"/>
            <a:ext cx="2784700" cy="2784700"/>
          </a:xfrm>
          <a:prstGeom prst="rect">
            <a:avLst/>
          </a:prstGeom>
        </p:spPr>
      </p:pic>
      <p:sp>
        <p:nvSpPr>
          <p:cNvPr id="81" name="Rectangle 19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1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D5A6D1-9CF0-0690-F010-C4BFE2540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8" y="4013574"/>
            <a:ext cx="1819377" cy="1819377"/>
          </a:xfrm>
          <a:prstGeom prst="rect">
            <a:avLst/>
          </a:prstGeom>
        </p:spPr>
      </p:pic>
      <p:sp>
        <p:nvSpPr>
          <p:cNvPr id="84" name="Rectangle 25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A6A838-16B8-0698-A4B3-E76220583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sp>
        <p:nvSpPr>
          <p:cNvPr id="85" name="Content Placeholder 12">
            <a:extLst>
              <a:ext uri="{FF2B5EF4-FFF2-40B4-BE49-F238E27FC236}">
                <a16:creationId xmlns:a16="http://schemas.microsoft.com/office/drawing/2014/main" id="{EF495DB1-FACB-8ECD-F5BB-70ABAC94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Merkmale</a:t>
            </a:r>
            <a:r>
              <a:rPr lang="en-US" dirty="0"/>
              <a:t>, die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Raucher:innen</a:t>
            </a:r>
            <a:r>
              <a:rPr lang="en-US" dirty="0"/>
              <a:t> und </a:t>
            </a:r>
            <a:r>
              <a:rPr lang="en-US" dirty="0" err="1"/>
              <a:t>Nicht-Raucher:innen</a:t>
            </a:r>
            <a:r>
              <a:rPr lang="en-US" dirty="0"/>
              <a:t> </a:t>
            </a:r>
            <a:r>
              <a:rPr lang="en-US" dirty="0" err="1"/>
              <a:t>aufwiesen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Sehstärke</a:t>
            </a:r>
            <a:r>
              <a:rPr lang="en-US" dirty="0"/>
              <a:t>, </a:t>
            </a:r>
            <a:r>
              <a:rPr lang="en-US" dirty="0" err="1"/>
              <a:t>Hörvermögen</a:t>
            </a:r>
            <a:r>
              <a:rPr lang="en-US" dirty="0"/>
              <a:t>, </a:t>
            </a:r>
            <a:r>
              <a:rPr lang="en-US" dirty="0" err="1"/>
              <a:t>Urinprotein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Merkmale</a:t>
            </a:r>
            <a:r>
              <a:rPr lang="en-US" dirty="0"/>
              <a:t>, die </a:t>
            </a:r>
            <a:r>
              <a:rPr lang="en-US" dirty="0" err="1"/>
              <a:t>redundante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abbilden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Cholisterin</a:t>
            </a:r>
            <a:r>
              <a:rPr lang="en-US" dirty="0"/>
              <a:t> (</a:t>
            </a:r>
            <a:r>
              <a:rPr lang="en-US" dirty="0" err="1"/>
              <a:t>Einzelerfassung</a:t>
            </a:r>
            <a:r>
              <a:rPr lang="en-US" dirty="0"/>
              <a:t> von LDL + HDL)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Gekoppelte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aussagekräftiger</a:t>
            </a:r>
            <a:r>
              <a:rPr lang="en-US" dirty="0"/>
              <a:t> war </a:t>
            </a:r>
            <a:r>
              <a:rPr lang="en-US" dirty="0" err="1"/>
              <a:t>als</a:t>
            </a:r>
            <a:r>
              <a:rPr lang="en-US" dirty="0"/>
              <a:t> der </a:t>
            </a:r>
            <a:r>
              <a:rPr lang="en-US" dirty="0" err="1"/>
              <a:t>andere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-&gt; LDL, AST</a:t>
            </a:r>
          </a:p>
        </p:txBody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4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5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7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9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21">
            <a:extLst>
              <a:ext uri="{FF2B5EF4-FFF2-40B4-BE49-F238E27FC236}">
                <a16:creationId xmlns:a16="http://schemas.microsoft.com/office/drawing/2014/main" id="{6B9D76D8-A1DE-47D2-B32E-492631C8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3">
            <a:extLst>
              <a:ext uri="{FF2B5EF4-FFF2-40B4-BE49-F238E27FC236}">
                <a16:creationId xmlns:a16="http://schemas.microsoft.com/office/drawing/2014/main" id="{DC43B330-3918-40EA-9ADC-850330781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F3908D-E5D3-0D0C-7E49-4727D88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39"/>
            <a:ext cx="10058400" cy="10033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3. </a:t>
            </a:r>
            <a:r>
              <a:rPr lang="en-US" sz="3600" dirty="0" err="1">
                <a:solidFill>
                  <a:srgbClr val="FFFFFF"/>
                </a:solidFill>
              </a:rPr>
              <a:t>Deskriptive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Analyse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Genutzte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Einflussvariablen</a:t>
            </a:r>
            <a:r>
              <a:rPr lang="en-US" sz="2800" dirty="0">
                <a:solidFill>
                  <a:srgbClr val="FFFFFF"/>
                </a:solidFill>
              </a:rPr>
              <a:t>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1B9EB7-3D4A-F79C-B4C4-36AE1428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150" name="Rectangle 25">
            <a:extLst>
              <a:ext uri="{FF2B5EF4-FFF2-40B4-BE49-F238E27FC236}">
                <a16:creationId xmlns:a16="http://schemas.microsoft.com/office/drawing/2014/main" id="{F5057E84-5A2B-41DA-9777-6C35AF02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9483C-DEFC-0DCE-5622-4114BF2F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151" name="Rectangle 27">
            <a:extLst>
              <a:ext uri="{FF2B5EF4-FFF2-40B4-BE49-F238E27FC236}">
                <a16:creationId xmlns:a16="http://schemas.microsoft.com/office/drawing/2014/main" id="{A005A8E7-419B-4466-BD45-F4EA6082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F78D80-9DA3-F8B1-B89A-D484BE20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1185940"/>
            <a:ext cx="2511016" cy="2511016"/>
          </a:xfrm>
          <a:prstGeom prst="rect">
            <a:avLst/>
          </a:prstGeom>
        </p:spPr>
      </p:pic>
      <p:sp>
        <p:nvSpPr>
          <p:cNvPr id="152" name="Rectangle 29">
            <a:extLst>
              <a:ext uri="{FF2B5EF4-FFF2-40B4-BE49-F238E27FC236}">
                <a16:creationId xmlns:a16="http://schemas.microsoft.com/office/drawing/2014/main" id="{58ABB8DF-0C68-4719-A72F-1B03DA2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E69B3E3-2D31-3D6A-BA86-1D593A685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197575"/>
            <a:ext cx="2487746" cy="2487746"/>
          </a:xfrm>
          <a:prstGeom prst="rect">
            <a:avLst/>
          </a:prstGeom>
        </p:spPr>
      </p:pic>
      <p:sp>
        <p:nvSpPr>
          <p:cNvPr id="153" name="Rectangle 31">
            <a:extLst>
              <a:ext uri="{FF2B5EF4-FFF2-40B4-BE49-F238E27FC236}">
                <a16:creationId xmlns:a16="http://schemas.microsoft.com/office/drawing/2014/main" id="{534B5846-0208-4A0E-8DB8-9DCD7D83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9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6B9D76D8-A1DE-47D2-B32E-492631C8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DC43B330-3918-40EA-9ADC-850330781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35197-6DFF-7822-E067-DC89CA1E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165503"/>
            <a:ext cx="10058400" cy="9563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3. </a:t>
            </a:r>
            <a:r>
              <a:rPr lang="en-US" sz="3600" dirty="0" err="1">
                <a:solidFill>
                  <a:srgbClr val="FFFFFF"/>
                </a:solidFill>
              </a:rPr>
              <a:t>Deskriptive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Analyse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Genutzte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Einflussvariablen</a:t>
            </a:r>
            <a:r>
              <a:rPr lang="en-US" sz="2800" dirty="0">
                <a:solidFill>
                  <a:srgbClr val="FFFFFF"/>
                </a:solidFill>
              </a:rPr>
              <a:t>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B4BB99-D288-9282-60D3-4391A45C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55" name="Rectangle 27">
            <a:extLst>
              <a:ext uri="{FF2B5EF4-FFF2-40B4-BE49-F238E27FC236}">
                <a16:creationId xmlns:a16="http://schemas.microsoft.com/office/drawing/2014/main" id="{F5057E84-5A2B-41DA-9777-6C35AF02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AAD252-761F-4F19-AD18-EF7D1AC3E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56" name="Rectangle 29">
            <a:extLst>
              <a:ext uri="{FF2B5EF4-FFF2-40B4-BE49-F238E27FC236}">
                <a16:creationId xmlns:a16="http://schemas.microsoft.com/office/drawing/2014/main" id="{A005A8E7-419B-4466-BD45-F4EA6082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55A0AC5-3AB3-FA9F-8E41-64007BD2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62" y="1622485"/>
            <a:ext cx="2511016" cy="1626352"/>
          </a:xfrm>
          <a:prstGeom prst="rect">
            <a:avLst/>
          </a:prstGeom>
        </p:spPr>
      </p:pic>
      <p:sp>
        <p:nvSpPr>
          <p:cNvPr id="57" name="Rectangle 31">
            <a:extLst>
              <a:ext uri="{FF2B5EF4-FFF2-40B4-BE49-F238E27FC236}">
                <a16:creationId xmlns:a16="http://schemas.microsoft.com/office/drawing/2014/main" id="{58ABB8DF-0C68-4719-A72F-1B03DA2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5A70E3-784F-53AE-D298-FAAD68A1D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28" y="1202739"/>
            <a:ext cx="2487746" cy="2487746"/>
          </a:xfrm>
          <a:prstGeom prst="rect">
            <a:avLst/>
          </a:prstGeom>
        </p:spPr>
      </p:pic>
      <p:sp>
        <p:nvSpPr>
          <p:cNvPr id="58" name="Rectangle 33">
            <a:extLst>
              <a:ext uri="{FF2B5EF4-FFF2-40B4-BE49-F238E27FC236}">
                <a16:creationId xmlns:a16="http://schemas.microsoft.com/office/drawing/2014/main" id="{534B5846-0208-4A0E-8DB8-9DCD7D83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14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A2764-AFB7-212A-CECC-78640D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Angewandte Verfahren</a:t>
            </a:r>
            <a:br>
              <a:rPr lang="de-DE" dirty="0"/>
            </a:br>
            <a:r>
              <a:rPr lang="de-DE" sz="4000" dirty="0"/>
              <a:t>Vergleich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E7ED7-7C5D-C40F-DD91-862B751C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8205A-2116-72FE-1FAB-00391065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Angewandte Verfahren</a:t>
            </a:r>
            <a:br>
              <a:rPr lang="de-DE" dirty="0"/>
            </a:br>
            <a:r>
              <a:rPr lang="de-DE" sz="4000" dirty="0"/>
              <a:t>Empfehlung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6F36C-C9F9-A300-38EB-CC00BDD5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58385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534</Words>
  <Application>Microsoft Office PowerPoint</Application>
  <PresentationFormat>Breitbild</PresentationFormat>
  <Paragraphs>205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Rückblick</vt:lpstr>
      <vt:lpstr>Validierung von Aussagen auf Versicherungs-Anträgen mithilfe ML</vt:lpstr>
      <vt:lpstr>Inhalt</vt:lpstr>
      <vt:lpstr>1. Datensatz</vt:lpstr>
      <vt:lpstr>2. Use Case Versicherungsgesellschaft (VG)</vt:lpstr>
      <vt:lpstr>3. Deskriptive Analyse Entfernte Einflussvariablen</vt:lpstr>
      <vt:lpstr>3. Deskriptive Analyse Genutzte Einflussvariablen 1</vt:lpstr>
      <vt:lpstr>3. Deskriptive Analyse Genutzte Einflussvariablen 2</vt:lpstr>
      <vt:lpstr>4. Angewandte Verfahren Vergleich</vt:lpstr>
      <vt:lpstr>4. Angewandte Verfahren Empfehlung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Validierung von Aussagen auf Versicherungen mithilfe ML</dc:title>
  <dc:creator>Felix Rösch</dc:creator>
  <cp:lastModifiedBy>Felix Rösch</cp:lastModifiedBy>
  <cp:revision>1</cp:revision>
  <dcterms:created xsi:type="dcterms:W3CDTF">2022-06-22T09:57:29Z</dcterms:created>
  <dcterms:modified xsi:type="dcterms:W3CDTF">2022-06-22T20:17:18Z</dcterms:modified>
</cp:coreProperties>
</file>