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A40DC-4C4B-408E-AC88-CE6F2DD4EF39}" v="125" dt="2022-06-22T20:17:15.68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84"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Rösch" userId="dab84d973263f146" providerId="LiveId" clId="{71EA40DC-4C4B-408E-AC88-CE6F2DD4EF39}"/>
    <pc:docChg chg="undo redo custSel addSld delSld modSld">
      <pc:chgData name="Felix Rösch" userId="dab84d973263f146" providerId="LiveId" clId="{71EA40DC-4C4B-408E-AC88-CE6F2DD4EF39}" dt="2022-06-22T20:17:15.686" v="2498"/>
      <pc:docMkLst>
        <pc:docMk/>
      </pc:docMkLst>
      <pc:sldChg chg="addSp modSp mod setBg addAnim modAnim setClrOvrMap">
        <pc:chgData name="Felix Rösch" userId="dab84d973263f146" providerId="LiveId" clId="{71EA40DC-4C4B-408E-AC88-CE6F2DD4EF39}" dt="2022-06-22T19:56:39.324" v="2099"/>
        <pc:sldMkLst>
          <pc:docMk/>
          <pc:sldMk cId="914347491" sldId="256"/>
        </pc:sldMkLst>
        <pc:spChg chg="mod">
          <ac:chgData name="Felix Rösch" userId="dab84d973263f146" providerId="LiveId" clId="{71EA40DC-4C4B-408E-AC88-CE6F2DD4EF39}" dt="2022-06-22T17:19:36.801" v="1442" actId="26606"/>
          <ac:spMkLst>
            <pc:docMk/>
            <pc:sldMk cId="914347491" sldId="256"/>
            <ac:spMk id="2" creationId="{8073F84D-F34A-9575-CECC-A817950A5B43}"/>
          </ac:spMkLst>
        </pc:spChg>
        <pc:spChg chg="mod">
          <ac:chgData name="Felix Rösch" userId="dab84d973263f146" providerId="LiveId" clId="{71EA40DC-4C4B-408E-AC88-CE6F2DD4EF39}" dt="2022-06-22T17:19:36.801" v="1442" actId="26606"/>
          <ac:spMkLst>
            <pc:docMk/>
            <pc:sldMk cId="914347491" sldId="256"/>
            <ac:spMk id="3" creationId="{3AE12A93-4A4B-5453-448C-7EADC9FA3BD1}"/>
          </ac:spMkLst>
        </pc:spChg>
        <pc:spChg chg="add">
          <ac:chgData name="Felix Rösch" userId="dab84d973263f146" providerId="LiveId" clId="{71EA40DC-4C4B-408E-AC88-CE6F2DD4EF39}" dt="2022-06-22T17:19:36.801" v="1442" actId="26606"/>
          <ac:spMkLst>
            <pc:docMk/>
            <pc:sldMk cId="914347491" sldId="256"/>
            <ac:spMk id="11" creationId="{C4E89C94-E462-4566-A15A-32835FD68BCD}"/>
          </ac:spMkLst>
        </pc:spChg>
        <pc:spChg chg="add">
          <ac:chgData name="Felix Rösch" userId="dab84d973263f146" providerId="LiveId" clId="{71EA40DC-4C4B-408E-AC88-CE6F2DD4EF39}" dt="2022-06-22T17:19:36.801" v="1442" actId="26606"/>
          <ac:spMkLst>
            <pc:docMk/>
            <pc:sldMk cId="914347491" sldId="256"/>
            <ac:spMk id="13" creationId="{E25F4A20-71FB-4A26-92E2-89DED49264CA}"/>
          </ac:spMkLst>
        </pc:spChg>
        <pc:picChg chg="add">
          <ac:chgData name="Felix Rösch" userId="dab84d973263f146" providerId="LiveId" clId="{71EA40DC-4C4B-408E-AC88-CE6F2DD4EF39}" dt="2022-06-22T17:19:36.801" v="1442" actId="26606"/>
          <ac:picMkLst>
            <pc:docMk/>
            <pc:sldMk cId="914347491" sldId="256"/>
            <ac:picMk id="5" creationId="{74DFBC10-81A6-F613-330D-FA2ABFD903BB}"/>
          </ac:picMkLst>
        </pc:picChg>
        <pc:cxnChg chg="add">
          <ac:chgData name="Felix Rösch" userId="dab84d973263f146" providerId="LiveId" clId="{71EA40DC-4C4B-408E-AC88-CE6F2DD4EF39}" dt="2022-06-22T17:19:36.801" v="1442" actId="26606"/>
          <ac:cxnSpMkLst>
            <pc:docMk/>
            <pc:sldMk cId="914347491" sldId="256"/>
            <ac:cxnSpMk id="9" creationId="{4071767D-5FF7-4508-B8B7-BB60FF3AB250}"/>
          </ac:cxnSpMkLst>
        </pc:cxnChg>
      </pc:sldChg>
      <pc:sldChg chg="addSp delSp modSp mod setBg modAnim">
        <pc:chgData name="Felix Rösch" userId="dab84d973263f146" providerId="LiveId" clId="{71EA40DC-4C4B-408E-AC88-CE6F2DD4EF39}" dt="2022-06-22T20:17:15.686" v="2498"/>
        <pc:sldMkLst>
          <pc:docMk/>
          <pc:sldMk cId="2637300310" sldId="257"/>
        </pc:sldMkLst>
        <pc:spChg chg="mod">
          <ac:chgData name="Felix Rösch" userId="dab84d973263f146" providerId="LiveId" clId="{71EA40DC-4C4B-408E-AC88-CE6F2DD4EF39}" dt="2022-06-22T20:15:22.301" v="2481" actId="26606"/>
          <ac:spMkLst>
            <pc:docMk/>
            <pc:sldMk cId="2637300310" sldId="257"/>
            <ac:spMk id="2" creationId="{91BA72FC-0533-E8E9-EF1D-C17B14D1A5A2}"/>
          </ac:spMkLst>
        </pc:spChg>
        <pc:spChg chg="add del mod">
          <ac:chgData name="Felix Rösch" userId="dab84d973263f146" providerId="LiveId" clId="{71EA40DC-4C4B-408E-AC88-CE6F2DD4EF39}" dt="2022-06-22T20:11:34.582" v="2419" actId="26606"/>
          <ac:spMkLst>
            <pc:docMk/>
            <pc:sldMk cId="2637300310" sldId="257"/>
            <ac:spMk id="3" creationId="{3F5B74AA-B850-0AEF-5484-57F9E5481BD8}"/>
          </ac:spMkLst>
        </pc:spChg>
        <pc:spChg chg="add del">
          <ac:chgData name="Felix Rösch" userId="dab84d973263f146" providerId="LiveId" clId="{71EA40DC-4C4B-408E-AC88-CE6F2DD4EF39}" dt="2022-06-22T20:15:17.127" v="2476" actId="26606"/>
          <ac:spMkLst>
            <pc:docMk/>
            <pc:sldMk cId="2637300310" sldId="257"/>
            <ac:spMk id="8" creationId="{63E00694-E403-4987-8634-15F6D8E4C38C}"/>
          </ac:spMkLst>
        </pc:spChg>
        <pc:spChg chg="add">
          <ac:chgData name="Felix Rösch" userId="dab84d973263f146" providerId="LiveId" clId="{71EA40DC-4C4B-408E-AC88-CE6F2DD4EF39}" dt="2022-06-22T20:15:22.301" v="2481" actId="26606"/>
          <ac:spMkLst>
            <pc:docMk/>
            <pc:sldMk cId="2637300310" sldId="257"/>
            <ac:spMk id="9" creationId="{FB5993E2-C02B-4335-ABA5-D8EC465551E3}"/>
          </ac:spMkLst>
        </pc:spChg>
        <pc:spChg chg="add">
          <ac:chgData name="Felix Rösch" userId="dab84d973263f146" providerId="LiveId" clId="{71EA40DC-4C4B-408E-AC88-CE6F2DD4EF39}" dt="2022-06-22T20:15:22.301" v="2481" actId="26606"/>
          <ac:spMkLst>
            <pc:docMk/>
            <pc:sldMk cId="2637300310" sldId="257"/>
            <ac:spMk id="10" creationId="{C0B801A2-5622-4BE8-9AD2-C337A2CD0022}"/>
          </ac:spMkLst>
        </pc:spChg>
        <pc:spChg chg="add del">
          <ac:chgData name="Felix Rösch" userId="dab84d973263f146" providerId="LiveId" clId="{71EA40DC-4C4B-408E-AC88-CE6F2DD4EF39}" dt="2022-06-22T20:14:51.604" v="2465" actId="26606"/>
          <ac:spMkLst>
            <pc:docMk/>
            <pc:sldMk cId="2637300310" sldId="257"/>
            <ac:spMk id="11" creationId="{F9E80720-23E6-4B89-B77E-04A7689F1BA8}"/>
          </ac:spMkLst>
        </pc:spChg>
        <pc:spChg chg="add">
          <ac:chgData name="Felix Rösch" userId="dab84d973263f146" providerId="LiveId" clId="{71EA40DC-4C4B-408E-AC88-CE6F2DD4EF39}" dt="2022-06-22T20:15:22.301" v="2481" actId="26606"/>
          <ac:spMkLst>
            <pc:docMk/>
            <pc:sldMk cId="2637300310" sldId="257"/>
            <ac:spMk id="12" creationId="{B7AF614F-5BC3-4086-99F5-B87C5847A071}"/>
          </ac:spMkLst>
        </pc:spChg>
        <pc:spChg chg="add del">
          <ac:chgData name="Felix Rösch" userId="dab84d973263f146" providerId="LiveId" clId="{71EA40DC-4C4B-408E-AC88-CE6F2DD4EF39}" dt="2022-06-22T20:14:51.604" v="2465" actId="26606"/>
          <ac:spMkLst>
            <pc:docMk/>
            <pc:sldMk cId="2637300310" sldId="257"/>
            <ac:spMk id="13" creationId="{CD1D3CA1-3EB6-41F3-A419-8424B56BE63A}"/>
          </ac:spMkLst>
        </pc:spChg>
        <pc:spChg chg="add del">
          <ac:chgData name="Felix Rösch" userId="dab84d973263f146" providerId="LiveId" clId="{71EA40DC-4C4B-408E-AC88-CE6F2DD4EF39}" dt="2022-06-22T20:14:51.604" v="2465" actId="26606"/>
          <ac:spMkLst>
            <pc:docMk/>
            <pc:sldMk cId="2637300310" sldId="257"/>
            <ac:spMk id="15" creationId="{4D87F7B2-AA36-4B58-BC2C-1BBA135E8B6B}"/>
          </ac:spMkLst>
        </pc:spChg>
        <pc:spChg chg="add del">
          <ac:chgData name="Felix Rösch" userId="dab84d973263f146" providerId="LiveId" clId="{71EA40DC-4C4B-408E-AC88-CE6F2DD4EF39}" dt="2022-06-22T20:15:07.765" v="2467" actId="26606"/>
          <ac:spMkLst>
            <pc:docMk/>
            <pc:sldMk cId="2637300310" sldId="257"/>
            <ac:spMk id="17" creationId="{63E00694-E403-4987-8634-15F6D8E4C38C}"/>
          </ac:spMkLst>
        </pc:spChg>
        <pc:graphicFrameChg chg="add del modGraphic">
          <ac:chgData name="Felix Rösch" userId="dab84d973263f146" providerId="LiveId" clId="{71EA40DC-4C4B-408E-AC88-CE6F2DD4EF39}" dt="2022-06-22T20:11:31.486" v="2418" actId="26606"/>
          <ac:graphicFrameMkLst>
            <pc:docMk/>
            <pc:sldMk cId="2637300310" sldId="257"/>
            <ac:graphicFrameMk id="5" creationId="{F36E207A-9EBA-DE51-C764-3957708DD5A9}"/>
          </ac:graphicFrameMkLst>
        </pc:graphicFrameChg>
        <pc:graphicFrameChg chg="add mod modGraphic">
          <ac:chgData name="Felix Rösch" userId="dab84d973263f146" providerId="LiveId" clId="{71EA40DC-4C4B-408E-AC88-CE6F2DD4EF39}" dt="2022-06-22T20:16:00.150" v="2482" actId="12100"/>
          <ac:graphicFrameMkLst>
            <pc:docMk/>
            <pc:sldMk cId="2637300310" sldId="257"/>
            <ac:graphicFrameMk id="6" creationId="{7EBAEADE-6B05-B8A8-9265-2A025377E7EC}"/>
          </ac:graphicFrameMkLst>
        </pc:graphicFrameChg>
      </pc:sldChg>
      <pc:sldChg chg="addSp delSp modSp mod setBg modAnim">
        <pc:chgData name="Felix Rösch" userId="dab84d973263f146" providerId="LiveId" clId="{71EA40DC-4C4B-408E-AC88-CE6F2DD4EF39}" dt="2022-06-22T16:59:51.580" v="101" actId="207"/>
        <pc:sldMkLst>
          <pc:docMk/>
          <pc:sldMk cId="2640617840" sldId="258"/>
        </pc:sldMkLst>
        <pc:spChg chg="mod">
          <ac:chgData name="Felix Rösch" userId="dab84d973263f146" providerId="LiveId" clId="{71EA40DC-4C4B-408E-AC88-CE6F2DD4EF39}" dt="2022-06-22T16:53:31.259" v="43" actId="14100"/>
          <ac:spMkLst>
            <pc:docMk/>
            <pc:sldMk cId="2640617840" sldId="258"/>
            <ac:spMk id="2" creationId="{02C2F053-C158-C1AA-764E-D9FFBD4B0C84}"/>
          </ac:spMkLst>
        </pc:spChg>
        <pc:spChg chg="mod">
          <ac:chgData name="Felix Rösch" userId="dab84d973263f146" providerId="LiveId" clId="{71EA40DC-4C4B-408E-AC88-CE6F2DD4EF39}" dt="2022-06-22T16:59:51.580" v="101" actId="207"/>
          <ac:spMkLst>
            <pc:docMk/>
            <pc:sldMk cId="2640617840" sldId="258"/>
            <ac:spMk id="3" creationId="{80DAEFD8-7B56-3F43-7870-3910311F1665}"/>
          </ac:spMkLst>
        </pc:spChg>
        <pc:spChg chg="add del">
          <ac:chgData name="Felix Rösch" userId="dab84d973263f146" providerId="LiveId" clId="{71EA40DC-4C4B-408E-AC88-CE6F2DD4EF39}" dt="2022-06-22T16:50:21.967" v="23" actId="26606"/>
          <ac:spMkLst>
            <pc:docMk/>
            <pc:sldMk cId="2640617840" sldId="258"/>
            <ac:spMk id="9" creationId="{44CC594A-A820-450F-B363-C19201FCFEC6}"/>
          </ac:spMkLst>
        </pc:spChg>
        <pc:spChg chg="add del">
          <ac:chgData name="Felix Rösch" userId="dab84d973263f146" providerId="LiveId" clId="{71EA40DC-4C4B-408E-AC88-CE6F2DD4EF39}" dt="2022-06-22T16:50:21.967" v="23" actId="26606"/>
          <ac:spMkLst>
            <pc:docMk/>
            <pc:sldMk cId="2640617840" sldId="258"/>
            <ac:spMk id="11" creationId="{59FAB3DA-E9ED-4574-ABCC-378BC0FF1BBC}"/>
          </ac:spMkLst>
        </pc:spChg>
        <pc:spChg chg="add del">
          <ac:chgData name="Felix Rösch" userId="dab84d973263f146" providerId="LiveId" clId="{71EA40DC-4C4B-408E-AC88-CE6F2DD4EF39}" dt="2022-06-22T16:50:21.967" v="23" actId="26606"/>
          <ac:spMkLst>
            <pc:docMk/>
            <pc:sldMk cId="2640617840" sldId="258"/>
            <ac:spMk id="13" creationId="{53B8D6B0-55D6-48DC-86D8-FD95D5F118AB}"/>
          </ac:spMkLst>
        </pc:spChg>
        <pc:spChg chg="add del">
          <ac:chgData name="Felix Rösch" userId="dab84d973263f146" providerId="LiveId" clId="{71EA40DC-4C4B-408E-AC88-CE6F2DD4EF39}" dt="2022-06-22T16:50:24.608" v="25" actId="26606"/>
          <ac:spMkLst>
            <pc:docMk/>
            <pc:sldMk cId="2640617840" sldId="258"/>
            <ac:spMk id="15" creationId="{17FC539C-B783-4B03-9F9E-D13430F3F64F}"/>
          </ac:spMkLst>
        </pc:spChg>
        <pc:spChg chg="add del">
          <ac:chgData name="Felix Rösch" userId="dab84d973263f146" providerId="LiveId" clId="{71EA40DC-4C4B-408E-AC88-CE6F2DD4EF39}" dt="2022-06-22T16:50:24.608" v="25" actId="26606"/>
          <ac:spMkLst>
            <pc:docMk/>
            <pc:sldMk cId="2640617840" sldId="258"/>
            <ac:spMk id="16" creationId="{284B70D5-875B-433D-BDBD-1522A85D6C1D}"/>
          </ac:spMkLst>
        </pc:spChg>
        <pc:spChg chg="add del">
          <ac:chgData name="Felix Rösch" userId="dab84d973263f146" providerId="LiveId" clId="{71EA40DC-4C4B-408E-AC88-CE6F2DD4EF39}" dt="2022-06-22T16:50:24.608" v="25" actId="26606"/>
          <ac:spMkLst>
            <pc:docMk/>
            <pc:sldMk cId="2640617840" sldId="258"/>
            <ac:spMk id="18" creationId="{1E299956-A9E7-4FC1-A0B1-D590CA9730E8}"/>
          </ac:spMkLst>
        </pc:spChg>
        <pc:spChg chg="add del">
          <ac:chgData name="Felix Rösch" userId="dab84d973263f146" providerId="LiveId" clId="{71EA40DC-4C4B-408E-AC88-CE6F2DD4EF39}" dt="2022-06-22T16:50:26.869" v="27" actId="26606"/>
          <ac:spMkLst>
            <pc:docMk/>
            <pc:sldMk cId="2640617840" sldId="258"/>
            <ac:spMk id="20" creationId="{52ABB703-2B0E-4C3B-B4A2-F3973548E561}"/>
          </ac:spMkLst>
        </pc:spChg>
        <pc:spChg chg="add del">
          <ac:chgData name="Felix Rösch" userId="dab84d973263f146" providerId="LiveId" clId="{71EA40DC-4C4B-408E-AC88-CE6F2DD4EF39}" dt="2022-06-22T16:50:26.869" v="27" actId="26606"/>
          <ac:spMkLst>
            <pc:docMk/>
            <pc:sldMk cId="2640617840" sldId="258"/>
            <ac:spMk id="22" creationId="{E95DA498-D9A2-4DA9-B9DA-B3776E08CF7E}"/>
          </ac:spMkLst>
        </pc:spChg>
        <pc:spChg chg="add del">
          <ac:chgData name="Felix Rösch" userId="dab84d973263f146" providerId="LiveId" clId="{71EA40DC-4C4B-408E-AC88-CE6F2DD4EF39}" dt="2022-06-22T16:50:26.869" v="27" actId="26606"/>
          <ac:spMkLst>
            <pc:docMk/>
            <pc:sldMk cId="2640617840" sldId="258"/>
            <ac:spMk id="23" creationId="{82A73093-4B9D-420D-B17E-52293703A1D4}"/>
          </ac:spMkLst>
        </pc:spChg>
        <pc:spChg chg="add del">
          <ac:chgData name="Felix Rösch" userId="dab84d973263f146" providerId="LiveId" clId="{71EA40DC-4C4B-408E-AC88-CE6F2DD4EF39}" dt="2022-06-22T16:50:31.171" v="29" actId="26606"/>
          <ac:spMkLst>
            <pc:docMk/>
            <pc:sldMk cId="2640617840" sldId="258"/>
            <ac:spMk id="25" creationId="{44CC594A-A820-450F-B363-C19201FCFEC6}"/>
          </ac:spMkLst>
        </pc:spChg>
        <pc:spChg chg="add del">
          <ac:chgData name="Felix Rösch" userId="dab84d973263f146" providerId="LiveId" clId="{71EA40DC-4C4B-408E-AC88-CE6F2DD4EF39}" dt="2022-06-22T16:50:31.171" v="29" actId="26606"/>
          <ac:spMkLst>
            <pc:docMk/>
            <pc:sldMk cId="2640617840" sldId="258"/>
            <ac:spMk id="26" creationId="{59FAB3DA-E9ED-4574-ABCC-378BC0FF1BBC}"/>
          </ac:spMkLst>
        </pc:spChg>
        <pc:spChg chg="add del">
          <ac:chgData name="Felix Rösch" userId="dab84d973263f146" providerId="LiveId" clId="{71EA40DC-4C4B-408E-AC88-CE6F2DD4EF39}" dt="2022-06-22T16:50:31.171" v="29" actId="26606"/>
          <ac:spMkLst>
            <pc:docMk/>
            <pc:sldMk cId="2640617840" sldId="258"/>
            <ac:spMk id="27" creationId="{53B8D6B0-55D6-48DC-86D8-FD95D5F118AB}"/>
          </ac:spMkLst>
        </pc:spChg>
        <pc:spChg chg="add del">
          <ac:chgData name="Felix Rösch" userId="dab84d973263f146" providerId="LiveId" clId="{71EA40DC-4C4B-408E-AC88-CE6F2DD4EF39}" dt="2022-06-22T16:50:33.548" v="31" actId="26606"/>
          <ac:spMkLst>
            <pc:docMk/>
            <pc:sldMk cId="2640617840" sldId="258"/>
            <ac:spMk id="29" creationId="{284B70D5-875B-433D-BDBD-1522A85D6C1D}"/>
          </ac:spMkLst>
        </pc:spChg>
        <pc:spChg chg="add del">
          <ac:chgData name="Felix Rösch" userId="dab84d973263f146" providerId="LiveId" clId="{71EA40DC-4C4B-408E-AC88-CE6F2DD4EF39}" dt="2022-06-22T16:50:33.548" v="31" actId="26606"/>
          <ac:spMkLst>
            <pc:docMk/>
            <pc:sldMk cId="2640617840" sldId="258"/>
            <ac:spMk id="31" creationId="{1E299956-A9E7-4FC1-A0B1-D590CA9730E8}"/>
          </ac:spMkLst>
        </pc:spChg>
        <pc:spChg chg="add del">
          <ac:chgData name="Felix Rösch" userId="dab84d973263f146" providerId="LiveId" clId="{71EA40DC-4C4B-408E-AC88-CE6F2DD4EF39}" dt="2022-06-22T16:50:33.548" v="31" actId="26606"/>
          <ac:spMkLst>
            <pc:docMk/>
            <pc:sldMk cId="2640617840" sldId="258"/>
            <ac:spMk id="32" creationId="{17FC539C-B783-4B03-9F9E-D13430F3F64F}"/>
          </ac:spMkLst>
        </pc:spChg>
        <pc:graphicFrameChg chg="add mod modGraphic">
          <ac:chgData name="Felix Rösch" userId="dab84d973263f146" providerId="LiveId" clId="{71EA40DC-4C4B-408E-AC88-CE6F2DD4EF39}" dt="2022-06-22T16:57:23.447" v="80" actId="1076"/>
          <ac:graphicFrameMkLst>
            <pc:docMk/>
            <pc:sldMk cId="2640617840" sldId="258"/>
            <ac:graphicFrameMk id="4" creationId="{6761979C-95FB-7E61-C51D-02F58AED6708}"/>
          </ac:graphicFrameMkLst>
        </pc:graphicFrameChg>
        <pc:cxnChg chg="add del">
          <ac:chgData name="Felix Rösch" userId="dab84d973263f146" providerId="LiveId" clId="{71EA40DC-4C4B-408E-AC88-CE6F2DD4EF39}" dt="2022-06-22T16:50:24.608" v="25" actId="26606"/>
          <ac:cxnSpMkLst>
            <pc:docMk/>
            <pc:sldMk cId="2640617840" sldId="258"/>
            <ac:cxnSpMk id="17" creationId="{C947DF4A-614C-4B4C-8B80-E5B9D8E8CFED}"/>
          </ac:cxnSpMkLst>
        </pc:cxnChg>
        <pc:cxnChg chg="add del">
          <ac:chgData name="Felix Rösch" userId="dab84d973263f146" providerId="LiveId" clId="{71EA40DC-4C4B-408E-AC88-CE6F2DD4EF39}" dt="2022-06-22T16:50:26.869" v="27" actId="26606"/>
          <ac:cxnSpMkLst>
            <pc:docMk/>
            <pc:sldMk cId="2640617840" sldId="258"/>
            <ac:cxnSpMk id="21" creationId="{9C21570E-E159-49A6-9891-FA397B7A92D3}"/>
          </ac:cxnSpMkLst>
        </pc:cxnChg>
        <pc:cxnChg chg="add del">
          <ac:chgData name="Felix Rösch" userId="dab84d973263f146" providerId="LiveId" clId="{71EA40DC-4C4B-408E-AC88-CE6F2DD4EF39}" dt="2022-06-22T16:50:33.548" v="31" actId="26606"/>
          <ac:cxnSpMkLst>
            <pc:docMk/>
            <pc:sldMk cId="2640617840" sldId="258"/>
            <ac:cxnSpMk id="30" creationId="{C947DF4A-614C-4B4C-8B80-E5B9D8E8CFED}"/>
          </ac:cxnSpMkLst>
        </pc:cxnChg>
      </pc:sldChg>
      <pc:sldChg chg="modSp mod modAnim">
        <pc:chgData name="Felix Rösch" userId="dab84d973263f146" providerId="LiveId" clId="{71EA40DC-4C4B-408E-AC88-CE6F2DD4EF39}" dt="2022-06-22T19:21:02.270" v="1945" actId="20577"/>
        <pc:sldMkLst>
          <pc:docMk/>
          <pc:sldMk cId="2573335786" sldId="259"/>
        </pc:sldMkLst>
        <pc:spChg chg="mod">
          <ac:chgData name="Felix Rösch" userId="dab84d973263f146" providerId="LiveId" clId="{71EA40DC-4C4B-408E-AC88-CE6F2DD4EF39}" dt="2022-06-22T19:21:02.270" v="1945" actId="20577"/>
          <ac:spMkLst>
            <pc:docMk/>
            <pc:sldMk cId="2573335786" sldId="259"/>
            <ac:spMk id="2" creationId="{66521CEF-BE47-51CF-2AEB-6E8CFDD3AFAB}"/>
          </ac:spMkLst>
        </pc:spChg>
        <pc:spChg chg="mod">
          <ac:chgData name="Felix Rösch" userId="dab84d973263f146" providerId="LiveId" clId="{71EA40DC-4C4B-408E-AC88-CE6F2DD4EF39}" dt="2022-06-22T17:16:44.709" v="1388" actId="20577"/>
          <ac:spMkLst>
            <pc:docMk/>
            <pc:sldMk cId="2573335786" sldId="259"/>
            <ac:spMk id="3" creationId="{0934088F-1D4C-2448-FCCD-500B1DC30D0B}"/>
          </ac:spMkLst>
        </pc:spChg>
      </pc:sldChg>
      <pc:sldChg chg="addSp delSp modSp mod setBg modAnim">
        <pc:chgData name="Felix Rösch" userId="dab84d973263f146" providerId="LiveId" clId="{71EA40DC-4C4B-408E-AC88-CE6F2DD4EF39}" dt="2022-06-22T19:19:41.710" v="1873"/>
        <pc:sldMkLst>
          <pc:docMk/>
          <pc:sldMk cId="1169413589" sldId="260"/>
        </pc:sldMkLst>
        <pc:spChg chg="mod">
          <ac:chgData name="Felix Rösch" userId="dab84d973263f146" providerId="LiveId" clId="{71EA40DC-4C4B-408E-AC88-CE6F2DD4EF39}" dt="2022-06-22T19:14:28.854" v="1470" actId="27636"/>
          <ac:spMkLst>
            <pc:docMk/>
            <pc:sldMk cId="1169413589" sldId="260"/>
            <ac:spMk id="2" creationId="{9B7689C0-8C86-65D8-127B-0AB4444BF702}"/>
          </ac:spMkLst>
        </pc:spChg>
        <pc:spChg chg="del">
          <ac:chgData name="Felix Rösch" userId="dab84d973263f146" providerId="LiveId" clId="{71EA40DC-4C4B-408E-AC88-CE6F2DD4EF39}" dt="2022-06-22T19:09:16.740" v="1446"/>
          <ac:spMkLst>
            <pc:docMk/>
            <pc:sldMk cId="1169413589" sldId="260"/>
            <ac:spMk id="3" creationId="{56F5C1C5-E641-72A6-B86F-EF93FCE239EE}"/>
          </ac:spMkLst>
        </pc:spChg>
        <pc:spChg chg="add del">
          <ac:chgData name="Felix Rösch" userId="dab84d973263f146" providerId="LiveId" clId="{71EA40DC-4C4B-408E-AC88-CE6F2DD4EF39}" dt="2022-06-22T19:13:57.318" v="1457" actId="26606"/>
          <ac:spMkLst>
            <pc:docMk/>
            <pc:sldMk cId="1169413589" sldId="260"/>
            <ac:spMk id="13" creationId="{306261FE-BB82-A11B-AE4B-933DC57DC446}"/>
          </ac:spMkLst>
        </pc:spChg>
        <pc:spChg chg="add del">
          <ac:chgData name="Felix Rösch" userId="dab84d973263f146" providerId="LiveId" clId="{71EA40DC-4C4B-408E-AC88-CE6F2DD4EF39}" dt="2022-06-22T19:13:42.170" v="1451" actId="26606"/>
          <ac:spMkLst>
            <pc:docMk/>
            <pc:sldMk cId="1169413589" sldId="260"/>
            <ac:spMk id="14" creationId="{3F87243A-F810-42AD-AA74-3FA38B1D8A8F}"/>
          </ac:spMkLst>
        </pc:spChg>
        <pc:spChg chg="add del">
          <ac:chgData name="Felix Rösch" userId="dab84d973263f146" providerId="LiveId" clId="{71EA40DC-4C4B-408E-AC88-CE6F2DD4EF39}" dt="2022-06-22T19:13:42.170" v="1451" actId="26606"/>
          <ac:spMkLst>
            <pc:docMk/>
            <pc:sldMk cId="1169413589" sldId="260"/>
            <ac:spMk id="16" creationId="{E4710C0A-057C-4274-BA2D-001F1025E83E}"/>
          </ac:spMkLst>
        </pc:spChg>
        <pc:spChg chg="add del">
          <ac:chgData name="Felix Rösch" userId="dab84d973263f146" providerId="LiveId" clId="{71EA40DC-4C4B-408E-AC88-CE6F2DD4EF39}" dt="2022-06-22T19:13:42.170" v="1451" actId="26606"/>
          <ac:spMkLst>
            <pc:docMk/>
            <pc:sldMk cId="1169413589" sldId="260"/>
            <ac:spMk id="20" creationId="{401AB748-B9E7-4AEC-AAB9-0EABDE63F84B}"/>
          </ac:spMkLst>
        </pc:spChg>
        <pc:spChg chg="add del">
          <ac:chgData name="Felix Rösch" userId="dab84d973263f146" providerId="LiveId" clId="{71EA40DC-4C4B-408E-AC88-CE6F2DD4EF39}" dt="2022-06-22T19:13:42.170" v="1451" actId="26606"/>
          <ac:spMkLst>
            <pc:docMk/>
            <pc:sldMk cId="1169413589" sldId="260"/>
            <ac:spMk id="22" creationId="{E0954B38-9C23-4C8B-AC5D-0E80CEA3BD48}"/>
          </ac:spMkLst>
        </pc:spChg>
        <pc:spChg chg="add del">
          <ac:chgData name="Felix Rösch" userId="dab84d973263f146" providerId="LiveId" clId="{71EA40DC-4C4B-408E-AC88-CE6F2DD4EF39}" dt="2022-06-22T19:13:42.170" v="1451" actId="26606"/>
          <ac:spMkLst>
            <pc:docMk/>
            <pc:sldMk cId="1169413589" sldId="260"/>
            <ac:spMk id="24" creationId="{791376A8-6B7C-49D5-B3B0-B1D81BC15C2C}"/>
          </ac:spMkLst>
        </pc:spChg>
        <pc:spChg chg="add del">
          <ac:chgData name="Felix Rösch" userId="dab84d973263f146" providerId="LiveId" clId="{71EA40DC-4C4B-408E-AC88-CE6F2DD4EF39}" dt="2022-06-22T19:13:42.170" v="1451" actId="26606"/>
          <ac:spMkLst>
            <pc:docMk/>
            <pc:sldMk cId="1169413589" sldId="260"/>
            <ac:spMk id="28" creationId="{3B0D8F16-5F3B-465F-9D06-983E2E8267E5}"/>
          </ac:spMkLst>
        </pc:spChg>
        <pc:spChg chg="add del">
          <ac:chgData name="Felix Rösch" userId="dab84d973263f146" providerId="LiveId" clId="{71EA40DC-4C4B-408E-AC88-CE6F2DD4EF39}" dt="2022-06-22T19:13:42.170" v="1451" actId="26606"/>
          <ac:spMkLst>
            <pc:docMk/>
            <pc:sldMk cId="1169413589" sldId="260"/>
            <ac:spMk id="30" creationId="{5DED356E-7923-4393-BAEA-0116D9D7635D}"/>
          </ac:spMkLst>
        </pc:spChg>
        <pc:spChg chg="add del">
          <ac:chgData name="Felix Rösch" userId="dab84d973263f146" providerId="LiveId" clId="{71EA40DC-4C4B-408E-AC88-CE6F2DD4EF39}" dt="2022-06-22T19:13:44.301" v="1453" actId="26606"/>
          <ac:spMkLst>
            <pc:docMk/>
            <pc:sldMk cId="1169413589" sldId="260"/>
            <ac:spMk id="32" creationId="{3F87243A-F810-42AD-AA74-3FA38B1D8A8F}"/>
          </ac:spMkLst>
        </pc:spChg>
        <pc:spChg chg="add del">
          <ac:chgData name="Felix Rösch" userId="dab84d973263f146" providerId="LiveId" clId="{71EA40DC-4C4B-408E-AC88-CE6F2DD4EF39}" dt="2022-06-22T19:13:44.301" v="1453" actId="26606"/>
          <ac:spMkLst>
            <pc:docMk/>
            <pc:sldMk cId="1169413589" sldId="260"/>
            <ac:spMk id="33" creationId="{E4710C0A-057C-4274-BA2D-001F1025E83E}"/>
          </ac:spMkLst>
        </pc:spChg>
        <pc:spChg chg="add del">
          <ac:chgData name="Felix Rösch" userId="dab84d973263f146" providerId="LiveId" clId="{71EA40DC-4C4B-408E-AC88-CE6F2DD4EF39}" dt="2022-06-22T19:13:44.301" v="1453" actId="26606"/>
          <ac:spMkLst>
            <pc:docMk/>
            <pc:sldMk cId="1169413589" sldId="260"/>
            <ac:spMk id="35" creationId="{7527CA15-1C7B-4C0C-86EE-385C1D6C98C0}"/>
          </ac:spMkLst>
        </pc:spChg>
        <pc:spChg chg="add del">
          <ac:chgData name="Felix Rösch" userId="dab84d973263f146" providerId="LiveId" clId="{71EA40DC-4C4B-408E-AC88-CE6F2DD4EF39}" dt="2022-06-22T19:13:44.301" v="1453" actId="26606"/>
          <ac:spMkLst>
            <pc:docMk/>
            <pc:sldMk cId="1169413589" sldId="260"/>
            <ac:spMk id="36" creationId="{ED643915-9209-40AB-8194-9D9125C0A3F3}"/>
          </ac:spMkLst>
        </pc:spChg>
        <pc:spChg chg="add del">
          <ac:chgData name="Felix Rösch" userId="dab84d973263f146" providerId="LiveId" clId="{71EA40DC-4C4B-408E-AC88-CE6F2DD4EF39}" dt="2022-06-22T19:13:44.301" v="1453" actId="26606"/>
          <ac:spMkLst>
            <pc:docMk/>
            <pc:sldMk cId="1169413589" sldId="260"/>
            <ac:spMk id="37" creationId="{8A54198A-4950-48AB-BDD3-16D7F9084A50}"/>
          </ac:spMkLst>
        </pc:spChg>
        <pc:spChg chg="add del">
          <ac:chgData name="Felix Rösch" userId="dab84d973263f146" providerId="LiveId" clId="{71EA40DC-4C4B-408E-AC88-CE6F2DD4EF39}" dt="2022-06-22T19:13:44.301" v="1453" actId="26606"/>
          <ac:spMkLst>
            <pc:docMk/>
            <pc:sldMk cId="1169413589" sldId="260"/>
            <ac:spMk id="38" creationId="{30F05B05-D1D0-4D96-A6C6-E0095E789EF8}"/>
          </ac:spMkLst>
        </pc:spChg>
        <pc:spChg chg="add del">
          <ac:chgData name="Felix Rösch" userId="dab84d973263f146" providerId="LiveId" clId="{71EA40DC-4C4B-408E-AC88-CE6F2DD4EF39}" dt="2022-06-22T19:13:44.301" v="1453" actId="26606"/>
          <ac:spMkLst>
            <pc:docMk/>
            <pc:sldMk cId="1169413589" sldId="260"/>
            <ac:spMk id="39" creationId="{6561554E-8EEC-420C-93A0-4E77A8A0EB7B}"/>
          </ac:spMkLst>
        </pc:spChg>
        <pc:spChg chg="add del">
          <ac:chgData name="Felix Rösch" userId="dab84d973263f146" providerId="LiveId" clId="{71EA40DC-4C4B-408E-AC88-CE6F2DD4EF39}" dt="2022-06-22T19:13:52.908" v="1455" actId="26606"/>
          <ac:spMkLst>
            <pc:docMk/>
            <pc:sldMk cId="1169413589" sldId="260"/>
            <ac:spMk id="41" creationId="{3F87243A-F810-42AD-AA74-3FA38B1D8A8F}"/>
          </ac:spMkLst>
        </pc:spChg>
        <pc:spChg chg="add del">
          <ac:chgData name="Felix Rösch" userId="dab84d973263f146" providerId="LiveId" clId="{71EA40DC-4C4B-408E-AC88-CE6F2DD4EF39}" dt="2022-06-22T19:13:52.908" v="1455" actId="26606"/>
          <ac:spMkLst>
            <pc:docMk/>
            <pc:sldMk cId="1169413589" sldId="260"/>
            <ac:spMk id="42" creationId="{E4710C0A-057C-4274-BA2D-001F1025E83E}"/>
          </ac:spMkLst>
        </pc:spChg>
        <pc:spChg chg="add del">
          <ac:chgData name="Felix Rösch" userId="dab84d973263f146" providerId="LiveId" clId="{71EA40DC-4C4B-408E-AC88-CE6F2DD4EF39}" dt="2022-06-22T19:13:52.908" v="1455" actId="26606"/>
          <ac:spMkLst>
            <pc:docMk/>
            <pc:sldMk cId="1169413589" sldId="260"/>
            <ac:spMk id="44" creationId="{401AB748-B9E7-4AEC-AAB9-0EABDE63F84B}"/>
          </ac:spMkLst>
        </pc:spChg>
        <pc:spChg chg="add del">
          <ac:chgData name="Felix Rösch" userId="dab84d973263f146" providerId="LiveId" clId="{71EA40DC-4C4B-408E-AC88-CE6F2DD4EF39}" dt="2022-06-22T19:13:52.908" v="1455" actId="26606"/>
          <ac:spMkLst>
            <pc:docMk/>
            <pc:sldMk cId="1169413589" sldId="260"/>
            <ac:spMk id="45" creationId="{E0954B38-9C23-4C8B-AC5D-0E80CEA3BD48}"/>
          </ac:spMkLst>
        </pc:spChg>
        <pc:spChg chg="add del">
          <ac:chgData name="Felix Rösch" userId="dab84d973263f146" providerId="LiveId" clId="{71EA40DC-4C4B-408E-AC88-CE6F2DD4EF39}" dt="2022-06-22T19:13:52.908" v="1455" actId="26606"/>
          <ac:spMkLst>
            <pc:docMk/>
            <pc:sldMk cId="1169413589" sldId="260"/>
            <ac:spMk id="46" creationId="{791376A8-6B7C-49D5-B3B0-B1D81BC15C2C}"/>
          </ac:spMkLst>
        </pc:spChg>
        <pc:spChg chg="add del">
          <ac:chgData name="Felix Rösch" userId="dab84d973263f146" providerId="LiveId" clId="{71EA40DC-4C4B-408E-AC88-CE6F2DD4EF39}" dt="2022-06-22T19:13:52.908" v="1455" actId="26606"/>
          <ac:spMkLst>
            <pc:docMk/>
            <pc:sldMk cId="1169413589" sldId="260"/>
            <ac:spMk id="48" creationId="{3B0D8F16-5F3B-465F-9D06-983E2E8267E5}"/>
          </ac:spMkLst>
        </pc:spChg>
        <pc:spChg chg="add del">
          <ac:chgData name="Felix Rösch" userId="dab84d973263f146" providerId="LiveId" clId="{71EA40DC-4C4B-408E-AC88-CE6F2DD4EF39}" dt="2022-06-22T19:13:52.908" v="1455" actId="26606"/>
          <ac:spMkLst>
            <pc:docMk/>
            <pc:sldMk cId="1169413589" sldId="260"/>
            <ac:spMk id="49" creationId="{5DED356E-7923-4393-BAEA-0116D9D7635D}"/>
          </ac:spMkLst>
        </pc:spChg>
        <pc:spChg chg="add del">
          <ac:chgData name="Felix Rösch" userId="dab84d973263f146" providerId="LiveId" clId="{71EA40DC-4C4B-408E-AC88-CE6F2DD4EF39}" dt="2022-06-22T19:13:57.318" v="1457" actId="26606"/>
          <ac:spMkLst>
            <pc:docMk/>
            <pc:sldMk cId="1169413589" sldId="260"/>
            <ac:spMk id="51" creationId="{75896A25-D088-48F0-A2E7-9C44D9F6B409}"/>
          </ac:spMkLst>
        </pc:spChg>
        <pc:spChg chg="add del">
          <ac:chgData name="Felix Rösch" userId="dab84d973263f146" providerId="LiveId" clId="{71EA40DC-4C4B-408E-AC88-CE6F2DD4EF39}" dt="2022-06-22T19:13:57.318" v="1457" actId="26606"/>
          <ac:spMkLst>
            <pc:docMk/>
            <pc:sldMk cId="1169413589" sldId="260"/>
            <ac:spMk id="52" creationId="{DDCD6B11-13E6-4A46-9C85-F8EB0F35C5E1}"/>
          </ac:spMkLst>
        </pc:spChg>
        <pc:spChg chg="add del">
          <ac:chgData name="Felix Rösch" userId="dab84d973263f146" providerId="LiveId" clId="{71EA40DC-4C4B-408E-AC88-CE6F2DD4EF39}" dt="2022-06-22T19:13:57.318" v="1457" actId="26606"/>
          <ac:spMkLst>
            <pc:docMk/>
            <pc:sldMk cId="1169413589" sldId="260"/>
            <ac:spMk id="53" creationId="{75EBCDCE-0F4C-477C-AB15-886C5F27B118}"/>
          </ac:spMkLst>
        </pc:spChg>
        <pc:spChg chg="add del">
          <ac:chgData name="Felix Rösch" userId="dab84d973263f146" providerId="LiveId" clId="{71EA40DC-4C4B-408E-AC88-CE6F2DD4EF39}" dt="2022-06-22T19:13:57.318" v="1457" actId="26606"/>
          <ac:spMkLst>
            <pc:docMk/>
            <pc:sldMk cId="1169413589" sldId="260"/>
            <ac:spMk id="54" creationId="{17820F06-C1AE-4232-AEE8-3AC8189E4BA5}"/>
          </ac:spMkLst>
        </pc:spChg>
        <pc:spChg chg="add del">
          <ac:chgData name="Felix Rösch" userId="dab84d973263f146" providerId="LiveId" clId="{71EA40DC-4C4B-408E-AC88-CE6F2DD4EF39}" dt="2022-06-22T19:13:57.318" v="1457" actId="26606"/>
          <ac:spMkLst>
            <pc:docMk/>
            <pc:sldMk cId="1169413589" sldId="260"/>
            <ac:spMk id="55" creationId="{9A62E9AA-DA4C-405A-B6ED-5B1FE7A8D1B4}"/>
          </ac:spMkLst>
        </pc:spChg>
        <pc:spChg chg="add del">
          <ac:chgData name="Felix Rösch" userId="dab84d973263f146" providerId="LiveId" clId="{71EA40DC-4C4B-408E-AC88-CE6F2DD4EF39}" dt="2022-06-22T19:14:00.683" v="1459" actId="26606"/>
          <ac:spMkLst>
            <pc:docMk/>
            <pc:sldMk cId="1169413589" sldId="260"/>
            <ac:spMk id="57" creationId="{20E9A622-9996-4927-BBCD-AEE2687BEDAD}"/>
          </ac:spMkLst>
        </pc:spChg>
        <pc:spChg chg="add del">
          <ac:chgData name="Felix Rösch" userId="dab84d973263f146" providerId="LiveId" clId="{71EA40DC-4C4B-408E-AC88-CE6F2DD4EF39}" dt="2022-06-22T19:14:00.683" v="1459" actId="26606"/>
          <ac:spMkLst>
            <pc:docMk/>
            <pc:sldMk cId="1169413589" sldId="260"/>
            <ac:spMk id="58" creationId="{51DE3FC3-BAC1-4105-9620-4FB64EDCE876}"/>
          </ac:spMkLst>
        </pc:spChg>
        <pc:spChg chg="add del">
          <ac:chgData name="Felix Rösch" userId="dab84d973263f146" providerId="LiveId" clId="{71EA40DC-4C4B-408E-AC88-CE6F2DD4EF39}" dt="2022-06-22T19:14:00.683" v="1459" actId="26606"/>
          <ac:spMkLst>
            <pc:docMk/>
            <pc:sldMk cId="1169413589" sldId="260"/>
            <ac:spMk id="59" creationId="{6FF4E49D-2647-8819-AC7F-A0FA56141BE7}"/>
          </ac:spMkLst>
        </pc:spChg>
        <pc:spChg chg="add del">
          <ac:chgData name="Felix Rösch" userId="dab84d973263f146" providerId="LiveId" clId="{71EA40DC-4C4B-408E-AC88-CE6F2DD4EF39}" dt="2022-06-22T19:14:00.683" v="1459" actId="26606"/>
          <ac:spMkLst>
            <pc:docMk/>
            <pc:sldMk cId="1169413589" sldId="260"/>
            <ac:spMk id="60" creationId="{CEF02B21-6D04-4A6A-B03E-CF7642D59161}"/>
          </ac:spMkLst>
        </pc:spChg>
        <pc:spChg chg="add del">
          <ac:chgData name="Felix Rösch" userId="dab84d973263f146" providerId="LiveId" clId="{71EA40DC-4C4B-408E-AC88-CE6F2DD4EF39}" dt="2022-06-22T19:14:00.683" v="1459" actId="26606"/>
          <ac:spMkLst>
            <pc:docMk/>
            <pc:sldMk cId="1169413589" sldId="260"/>
            <ac:spMk id="61" creationId="{97E39010-823C-439A-B438-FEEDF549083C}"/>
          </ac:spMkLst>
        </pc:spChg>
        <pc:spChg chg="add del">
          <ac:chgData name="Felix Rösch" userId="dab84d973263f146" providerId="LiveId" clId="{71EA40DC-4C4B-408E-AC88-CE6F2DD4EF39}" dt="2022-06-22T19:14:12.265" v="1461" actId="26606"/>
          <ac:spMkLst>
            <pc:docMk/>
            <pc:sldMk cId="1169413589" sldId="260"/>
            <ac:spMk id="63" creationId="{151FCA92-37FC-419D-880C-DEE030371675}"/>
          </ac:spMkLst>
        </pc:spChg>
        <pc:spChg chg="add del">
          <ac:chgData name="Felix Rösch" userId="dab84d973263f146" providerId="LiveId" clId="{71EA40DC-4C4B-408E-AC88-CE6F2DD4EF39}" dt="2022-06-22T19:14:12.265" v="1461" actId="26606"/>
          <ac:spMkLst>
            <pc:docMk/>
            <pc:sldMk cId="1169413589" sldId="260"/>
            <ac:spMk id="64" creationId="{49F734FC-80ED-4400-9FB7-5800EE74AE4C}"/>
          </ac:spMkLst>
        </pc:spChg>
        <pc:spChg chg="add del">
          <ac:chgData name="Felix Rösch" userId="dab84d973263f146" providerId="LiveId" clId="{71EA40DC-4C4B-408E-AC88-CE6F2DD4EF39}" dt="2022-06-22T19:14:12.265" v="1461" actId="26606"/>
          <ac:spMkLst>
            <pc:docMk/>
            <pc:sldMk cId="1169413589" sldId="260"/>
            <ac:spMk id="65" creationId="{F54C209B-0440-412E-BEBF-D8694B5A0A76}"/>
          </ac:spMkLst>
        </pc:spChg>
        <pc:spChg chg="add del">
          <ac:chgData name="Felix Rösch" userId="dab84d973263f146" providerId="LiveId" clId="{71EA40DC-4C4B-408E-AC88-CE6F2DD4EF39}" dt="2022-06-22T19:14:12.265" v="1461" actId="26606"/>
          <ac:spMkLst>
            <pc:docMk/>
            <pc:sldMk cId="1169413589" sldId="260"/>
            <ac:spMk id="67" creationId="{FDA25563-C462-4DA6-BB84-8243A6C7DF68}"/>
          </ac:spMkLst>
        </pc:spChg>
        <pc:spChg chg="add del">
          <ac:chgData name="Felix Rösch" userId="dab84d973263f146" providerId="LiveId" clId="{71EA40DC-4C4B-408E-AC88-CE6F2DD4EF39}" dt="2022-06-22T19:14:12.265" v="1461" actId="26606"/>
          <ac:spMkLst>
            <pc:docMk/>
            <pc:sldMk cId="1169413589" sldId="260"/>
            <ac:spMk id="68" creationId="{64044755-AC7C-421A-B935-8BA9A23F876E}"/>
          </ac:spMkLst>
        </pc:spChg>
        <pc:spChg chg="add del">
          <ac:chgData name="Felix Rösch" userId="dab84d973263f146" providerId="LiveId" clId="{71EA40DC-4C4B-408E-AC88-CE6F2DD4EF39}" dt="2022-06-22T19:14:12.265" v="1461" actId="26606"/>
          <ac:spMkLst>
            <pc:docMk/>
            <pc:sldMk cId="1169413589" sldId="260"/>
            <ac:spMk id="69" creationId="{EF495DB1-FACB-8ECD-F5BB-70ABAC94EFAF}"/>
          </ac:spMkLst>
        </pc:spChg>
        <pc:spChg chg="add del">
          <ac:chgData name="Felix Rösch" userId="dab84d973263f146" providerId="LiveId" clId="{71EA40DC-4C4B-408E-AC88-CE6F2DD4EF39}" dt="2022-06-22T19:14:12.265" v="1461" actId="26606"/>
          <ac:spMkLst>
            <pc:docMk/>
            <pc:sldMk cId="1169413589" sldId="260"/>
            <ac:spMk id="70" creationId="{82225A9B-20AD-4869-96C9-770E8E704594}"/>
          </ac:spMkLst>
        </pc:spChg>
        <pc:spChg chg="add del">
          <ac:chgData name="Felix Rösch" userId="dab84d973263f146" providerId="LiveId" clId="{71EA40DC-4C4B-408E-AC88-CE6F2DD4EF39}" dt="2022-06-22T19:14:12.265" v="1461" actId="26606"/>
          <ac:spMkLst>
            <pc:docMk/>
            <pc:sldMk cId="1169413589" sldId="260"/>
            <ac:spMk id="71" creationId="{514D5E4E-F019-44AF-AF49-8FBBFBBE6B18}"/>
          </ac:spMkLst>
        </pc:spChg>
        <pc:spChg chg="add del">
          <ac:chgData name="Felix Rösch" userId="dab84d973263f146" providerId="LiveId" clId="{71EA40DC-4C4B-408E-AC88-CE6F2DD4EF39}" dt="2022-06-22T19:14:16.758" v="1463" actId="26606"/>
          <ac:spMkLst>
            <pc:docMk/>
            <pc:sldMk cId="1169413589" sldId="260"/>
            <ac:spMk id="73" creationId="{699373FF-C78A-430B-A246-6048999CE98D}"/>
          </ac:spMkLst>
        </pc:spChg>
        <pc:spChg chg="add del">
          <ac:chgData name="Felix Rösch" userId="dab84d973263f146" providerId="LiveId" clId="{71EA40DC-4C4B-408E-AC88-CE6F2DD4EF39}" dt="2022-06-22T19:14:16.758" v="1463" actId="26606"/>
          <ac:spMkLst>
            <pc:docMk/>
            <pc:sldMk cId="1169413589" sldId="260"/>
            <ac:spMk id="75" creationId="{EA40917E-3358-F5F7-9323-E6AEA9FA1E86}"/>
          </ac:spMkLst>
        </pc:spChg>
        <pc:spChg chg="add del">
          <ac:chgData name="Felix Rösch" userId="dab84d973263f146" providerId="LiveId" clId="{71EA40DC-4C4B-408E-AC88-CE6F2DD4EF39}" dt="2022-06-22T19:14:16.758" v="1463" actId="26606"/>
          <ac:spMkLst>
            <pc:docMk/>
            <pc:sldMk cId="1169413589" sldId="260"/>
            <ac:spMk id="76" creationId="{109B2863-A1A5-4050-8DE8-9BC0AD47F40B}"/>
          </ac:spMkLst>
        </pc:spChg>
        <pc:spChg chg="add del">
          <ac:chgData name="Felix Rösch" userId="dab84d973263f146" providerId="LiveId" clId="{71EA40DC-4C4B-408E-AC88-CE6F2DD4EF39}" dt="2022-06-22T19:14:16.758" v="1463" actId="26606"/>
          <ac:spMkLst>
            <pc:docMk/>
            <pc:sldMk cId="1169413589" sldId="260"/>
            <ac:spMk id="77" creationId="{F1F76955-21E0-4116-A6AA-19DB89B503F7}"/>
          </ac:spMkLst>
        </pc:spChg>
        <pc:spChg chg="add">
          <ac:chgData name="Felix Rösch" userId="dab84d973263f146" providerId="LiveId" clId="{71EA40DC-4C4B-408E-AC88-CE6F2DD4EF39}" dt="2022-06-22T19:14:16.768" v="1464" actId="26606"/>
          <ac:spMkLst>
            <pc:docMk/>
            <pc:sldMk cId="1169413589" sldId="260"/>
            <ac:spMk id="79" creationId="{151FCA92-37FC-419D-880C-DEE030371675}"/>
          </ac:spMkLst>
        </pc:spChg>
        <pc:spChg chg="add">
          <ac:chgData name="Felix Rösch" userId="dab84d973263f146" providerId="LiveId" clId="{71EA40DC-4C4B-408E-AC88-CE6F2DD4EF39}" dt="2022-06-22T19:14:16.768" v="1464" actId="26606"/>
          <ac:spMkLst>
            <pc:docMk/>
            <pc:sldMk cId="1169413589" sldId="260"/>
            <ac:spMk id="80" creationId="{49F734FC-80ED-4400-9FB7-5800EE74AE4C}"/>
          </ac:spMkLst>
        </pc:spChg>
        <pc:spChg chg="add">
          <ac:chgData name="Felix Rösch" userId="dab84d973263f146" providerId="LiveId" clId="{71EA40DC-4C4B-408E-AC88-CE6F2DD4EF39}" dt="2022-06-22T19:14:16.768" v="1464" actId="26606"/>
          <ac:spMkLst>
            <pc:docMk/>
            <pc:sldMk cId="1169413589" sldId="260"/>
            <ac:spMk id="81" creationId="{F54C209B-0440-412E-BEBF-D8694B5A0A76}"/>
          </ac:spMkLst>
        </pc:spChg>
        <pc:spChg chg="add">
          <ac:chgData name="Felix Rösch" userId="dab84d973263f146" providerId="LiveId" clId="{71EA40DC-4C4B-408E-AC88-CE6F2DD4EF39}" dt="2022-06-22T19:14:16.768" v="1464" actId="26606"/>
          <ac:spMkLst>
            <pc:docMk/>
            <pc:sldMk cId="1169413589" sldId="260"/>
            <ac:spMk id="83" creationId="{FDA25563-C462-4DA6-BB84-8243A6C7DF68}"/>
          </ac:spMkLst>
        </pc:spChg>
        <pc:spChg chg="add">
          <ac:chgData name="Felix Rösch" userId="dab84d973263f146" providerId="LiveId" clId="{71EA40DC-4C4B-408E-AC88-CE6F2DD4EF39}" dt="2022-06-22T19:14:16.768" v="1464" actId="26606"/>
          <ac:spMkLst>
            <pc:docMk/>
            <pc:sldMk cId="1169413589" sldId="260"/>
            <ac:spMk id="84" creationId="{64044755-AC7C-421A-B935-8BA9A23F876E}"/>
          </ac:spMkLst>
        </pc:spChg>
        <pc:spChg chg="add mod">
          <ac:chgData name="Felix Rösch" userId="dab84d973263f146" providerId="LiveId" clId="{71EA40DC-4C4B-408E-AC88-CE6F2DD4EF39}" dt="2022-06-22T19:18:11.219" v="1864" actId="20577"/>
          <ac:spMkLst>
            <pc:docMk/>
            <pc:sldMk cId="1169413589" sldId="260"/>
            <ac:spMk id="85" creationId="{EF495DB1-FACB-8ECD-F5BB-70ABAC94EFAF}"/>
          </ac:spMkLst>
        </pc:spChg>
        <pc:spChg chg="add">
          <ac:chgData name="Felix Rösch" userId="dab84d973263f146" providerId="LiveId" clId="{71EA40DC-4C4B-408E-AC88-CE6F2DD4EF39}" dt="2022-06-22T19:14:16.768" v="1464" actId="26606"/>
          <ac:spMkLst>
            <pc:docMk/>
            <pc:sldMk cId="1169413589" sldId="260"/>
            <ac:spMk id="86" creationId="{82225A9B-20AD-4869-96C9-770E8E704594}"/>
          </ac:spMkLst>
        </pc:spChg>
        <pc:spChg chg="add">
          <ac:chgData name="Felix Rösch" userId="dab84d973263f146" providerId="LiveId" clId="{71EA40DC-4C4B-408E-AC88-CE6F2DD4EF39}" dt="2022-06-22T19:14:16.768" v="1464" actId="26606"/>
          <ac:spMkLst>
            <pc:docMk/>
            <pc:sldMk cId="1169413589" sldId="260"/>
            <ac:spMk id="87" creationId="{514D5E4E-F019-44AF-AF49-8FBBFBBE6B18}"/>
          </ac:spMkLst>
        </pc:spChg>
        <pc:picChg chg="add mod ord">
          <ac:chgData name="Felix Rösch" userId="dab84d973263f146" providerId="LiveId" clId="{71EA40DC-4C4B-408E-AC88-CE6F2DD4EF39}" dt="2022-06-22T19:14:16.768" v="1464" actId="26606"/>
          <ac:picMkLst>
            <pc:docMk/>
            <pc:sldMk cId="1169413589" sldId="260"/>
            <ac:picMk id="5" creationId="{6DA6A838-16B8-0698-A4B3-E7622058302C}"/>
          </ac:picMkLst>
        </pc:picChg>
        <pc:picChg chg="add mod ord">
          <ac:chgData name="Felix Rösch" userId="dab84d973263f146" providerId="LiveId" clId="{71EA40DC-4C4B-408E-AC88-CE6F2DD4EF39}" dt="2022-06-22T19:14:16.768" v="1464" actId="26606"/>
          <ac:picMkLst>
            <pc:docMk/>
            <pc:sldMk cId="1169413589" sldId="260"/>
            <ac:picMk id="7" creationId="{7E443048-BD13-DE05-65F2-C3FE995F4343}"/>
          </ac:picMkLst>
        </pc:picChg>
        <pc:picChg chg="add mod">
          <ac:chgData name="Felix Rösch" userId="dab84d973263f146" providerId="LiveId" clId="{71EA40DC-4C4B-408E-AC88-CE6F2DD4EF39}" dt="2022-06-22T19:14:16.768" v="1464" actId="26606"/>
          <ac:picMkLst>
            <pc:docMk/>
            <pc:sldMk cId="1169413589" sldId="260"/>
            <ac:picMk id="9" creationId="{0DD5A6D1-9CF0-0690-F010-C4BFE2540798}"/>
          </ac:picMkLst>
        </pc:picChg>
        <pc:cxnChg chg="add del">
          <ac:chgData name="Felix Rösch" userId="dab84d973263f146" providerId="LiveId" clId="{71EA40DC-4C4B-408E-AC88-CE6F2DD4EF39}" dt="2022-06-22T19:13:42.170" v="1451" actId="26606"/>
          <ac:cxnSpMkLst>
            <pc:docMk/>
            <pc:sldMk cId="1169413589" sldId="260"/>
            <ac:cxnSpMk id="18" creationId="{BEFAE2A0-B30D-40C7-BB2F-AE3D6D5D001F}"/>
          </ac:cxnSpMkLst>
        </pc:cxnChg>
        <pc:cxnChg chg="add del">
          <ac:chgData name="Felix Rösch" userId="dab84d973263f146" providerId="LiveId" clId="{71EA40DC-4C4B-408E-AC88-CE6F2DD4EF39}" dt="2022-06-22T19:13:42.170" v="1451" actId="26606"/>
          <ac:cxnSpMkLst>
            <pc:docMk/>
            <pc:sldMk cId="1169413589" sldId="260"/>
            <ac:cxnSpMk id="26" creationId="{73A16B78-E8EF-4C99-BDA5-80142980AE93}"/>
          </ac:cxnSpMkLst>
        </pc:cxnChg>
        <pc:cxnChg chg="add del">
          <ac:chgData name="Felix Rösch" userId="dab84d973263f146" providerId="LiveId" clId="{71EA40DC-4C4B-408E-AC88-CE6F2DD4EF39}" dt="2022-06-22T19:13:44.301" v="1453" actId="26606"/>
          <ac:cxnSpMkLst>
            <pc:docMk/>
            <pc:sldMk cId="1169413589" sldId="260"/>
            <ac:cxnSpMk id="34" creationId="{BEFAE2A0-B30D-40C7-BB2F-AE3D6D5D001F}"/>
          </ac:cxnSpMkLst>
        </pc:cxnChg>
        <pc:cxnChg chg="add del">
          <ac:chgData name="Felix Rösch" userId="dab84d973263f146" providerId="LiveId" clId="{71EA40DC-4C4B-408E-AC88-CE6F2DD4EF39}" dt="2022-06-22T19:13:52.908" v="1455" actId="26606"/>
          <ac:cxnSpMkLst>
            <pc:docMk/>
            <pc:sldMk cId="1169413589" sldId="260"/>
            <ac:cxnSpMk id="43" creationId="{BEFAE2A0-B30D-40C7-BB2F-AE3D6D5D001F}"/>
          </ac:cxnSpMkLst>
        </pc:cxnChg>
        <pc:cxnChg chg="add del">
          <ac:chgData name="Felix Rösch" userId="dab84d973263f146" providerId="LiveId" clId="{71EA40DC-4C4B-408E-AC88-CE6F2DD4EF39}" dt="2022-06-22T19:13:52.908" v="1455" actId="26606"/>
          <ac:cxnSpMkLst>
            <pc:docMk/>
            <pc:sldMk cId="1169413589" sldId="260"/>
            <ac:cxnSpMk id="47" creationId="{73A16B78-E8EF-4C99-BDA5-80142980AE93}"/>
          </ac:cxnSpMkLst>
        </pc:cxnChg>
        <pc:cxnChg chg="add del">
          <ac:chgData name="Felix Rösch" userId="dab84d973263f146" providerId="LiveId" clId="{71EA40DC-4C4B-408E-AC88-CE6F2DD4EF39}" dt="2022-06-22T19:14:12.265" v="1461" actId="26606"/>
          <ac:cxnSpMkLst>
            <pc:docMk/>
            <pc:sldMk cId="1169413589" sldId="260"/>
            <ac:cxnSpMk id="66" creationId="{CBEEBACE-87BA-4CA1-BF49-0E9ABA508749}"/>
          </ac:cxnSpMkLst>
        </pc:cxnChg>
        <pc:cxnChg chg="add del">
          <ac:chgData name="Felix Rösch" userId="dab84d973263f146" providerId="LiveId" clId="{71EA40DC-4C4B-408E-AC88-CE6F2DD4EF39}" dt="2022-06-22T19:14:16.758" v="1463" actId="26606"/>
          <ac:cxnSpMkLst>
            <pc:docMk/>
            <pc:sldMk cId="1169413589" sldId="260"/>
            <ac:cxnSpMk id="74" creationId="{03EBB925-FEC3-4CD5-9271-3D75EBB53262}"/>
          </ac:cxnSpMkLst>
        </pc:cxnChg>
        <pc:cxnChg chg="add">
          <ac:chgData name="Felix Rösch" userId="dab84d973263f146" providerId="LiveId" clId="{71EA40DC-4C4B-408E-AC88-CE6F2DD4EF39}" dt="2022-06-22T19:14:16.768" v="1464" actId="26606"/>
          <ac:cxnSpMkLst>
            <pc:docMk/>
            <pc:sldMk cId="1169413589" sldId="260"/>
            <ac:cxnSpMk id="82" creationId="{CBEEBACE-87BA-4CA1-BF49-0E9ABA508749}"/>
          </ac:cxnSpMkLst>
        </pc:cxnChg>
      </pc:sldChg>
      <pc:sldChg chg="addSp delSp modSp new mod setBg">
        <pc:chgData name="Felix Rösch" userId="dab84d973263f146" providerId="LiveId" clId="{71EA40DC-4C4B-408E-AC88-CE6F2DD4EF39}" dt="2022-06-22T19:32:04.294" v="1987" actId="20577"/>
        <pc:sldMkLst>
          <pc:docMk/>
          <pc:sldMk cId="2541394602" sldId="261"/>
        </pc:sldMkLst>
        <pc:spChg chg="mod">
          <ac:chgData name="Felix Rösch" userId="dab84d973263f146" providerId="LiveId" clId="{71EA40DC-4C4B-408E-AC88-CE6F2DD4EF39}" dt="2022-06-22T19:32:04.294" v="1987" actId="20577"/>
          <ac:spMkLst>
            <pc:docMk/>
            <pc:sldMk cId="2541394602" sldId="261"/>
            <ac:spMk id="2" creationId="{8DF3908D-E5D3-0D0C-7E49-4727D88518A8}"/>
          </ac:spMkLst>
        </pc:spChg>
        <pc:spChg chg="del">
          <ac:chgData name="Felix Rösch" userId="dab84d973263f146" providerId="LiveId" clId="{71EA40DC-4C4B-408E-AC88-CE6F2DD4EF39}" dt="2022-06-22T19:24:42.375" v="1946"/>
          <ac:spMkLst>
            <pc:docMk/>
            <pc:sldMk cId="2541394602" sldId="261"/>
            <ac:spMk id="3" creationId="{9213DE58-340E-9D11-2D50-ECAC3E567E96}"/>
          </ac:spMkLst>
        </pc:spChg>
        <pc:spChg chg="add del">
          <ac:chgData name="Felix Rösch" userId="dab84d973263f146" providerId="LiveId" clId="{71EA40DC-4C4B-408E-AC88-CE6F2DD4EF39}" dt="2022-06-22T19:29:36.185" v="1957" actId="26606"/>
          <ac:spMkLst>
            <pc:docMk/>
            <pc:sldMk cId="2541394602" sldId="261"/>
            <ac:spMk id="16" creationId="{5F54226A-15A5-4F46-926F-81F3EC4664A8}"/>
          </ac:spMkLst>
        </pc:spChg>
        <pc:spChg chg="add del">
          <ac:chgData name="Felix Rösch" userId="dab84d973263f146" providerId="LiveId" clId="{71EA40DC-4C4B-408E-AC88-CE6F2DD4EF39}" dt="2022-06-22T19:29:36.185" v="1957" actId="26606"/>
          <ac:spMkLst>
            <pc:docMk/>
            <pc:sldMk cId="2541394602" sldId="261"/>
            <ac:spMk id="18" creationId="{CFCF670F-3E94-4C8F-95AE-035FB459B9D2}"/>
          </ac:spMkLst>
        </pc:spChg>
        <pc:spChg chg="add del">
          <ac:chgData name="Felix Rösch" userId="dab84d973263f146" providerId="LiveId" clId="{71EA40DC-4C4B-408E-AC88-CE6F2DD4EF39}" dt="2022-06-22T19:29:36.185" v="1957" actId="26606"/>
          <ac:spMkLst>
            <pc:docMk/>
            <pc:sldMk cId="2541394602" sldId="261"/>
            <ac:spMk id="22" creationId="{2B399A60-3405-4647-A976-4CBC707A9B36}"/>
          </ac:spMkLst>
        </pc:spChg>
        <pc:spChg chg="add del">
          <ac:chgData name="Felix Rösch" userId="dab84d973263f146" providerId="LiveId" clId="{71EA40DC-4C4B-408E-AC88-CE6F2DD4EF39}" dt="2022-06-22T19:29:36.185" v="1957" actId="26606"/>
          <ac:spMkLst>
            <pc:docMk/>
            <pc:sldMk cId="2541394602" sldId="261"/>
            <ac:spMk id="24" creationId="{FE8FF351-900B-4AA7-B3CB-AA23F3577ED6}"/>
          </ac:spMkLst>
        </pc:spChg>
        <pc:spChg chg="add del">
          <ac:chgData name="Felix Rösch" userId="dab84d973263f146" providerId="LiveId" clId="{71EA40DC-4C4B-408E-AC88-CE6F2DD4EF39}" dt="2022-06-22T19:29:36.185" v="1957" actId="26606"/>
          <ac:spMkLst>
            <pc:docMk/>
            <pc:sldMk cId="2541394602" sldId="261"/>
            <ac:spMk id="26" creationId="{E0D90A09-10D4-4340-AC70-0AFDB3810B61}"/>
          </ac:spMkLst>
        </pc:spChg>
        <pc:spChg chg="add del">
          <ac:chgData name="Felix Rösch" userId="dab84d973263f146" providerId="LiveId" clId="{71EA40DC-4C4B-408E-AC88-CE6F2DD4EF39}" dt="2022-06-22T19:29:36.185" v="1957" actId="26606"/>
          <ac:spMkLst>
            <pc:docMk/>
            <pc:sldMk cId="2541394602" sldId="261"/>
            <ac:spMk id="28" creationId="{062DB908-A871-49E3-A635-30ADFEBCFE6B}"/>
          </ac:spMkLst>
        </pc:spChg>
        <pc:spChg chg="add del">
          <ac:chgData name="Felix Rösch" userId="dab84d973263f146" providerId="LiveId" clId="{71EA40DC-4C4B-408E-AC88-CE6F2DD4EF39}" dt="2022-06-22T19:29:36.185" v="1957" actId="26606"/>
          <ac:spMkLst>
            <pc:docMk/>
            <pc:sldMk cId="2541394602" sldId="261"/>
            <ac:spMk id="30" creationId="{8B2C4FD5-C5A9-45B4-83C5-3310D4EDEB4F}"/>
          </ac:spMkLst>
        </pc:spChg>
        <pc:spChg chg="add del">
          <ac:chgData name="Felix Rösch" userId="dab84d973263f146" providerId="LiveId" clId="{71EA40DC-4C4B-408E-AC88-CE6F2DD4EF39}" dt="2022-06-22T19:29:36.185" v="1957" actId="26606"/>
          <ac:spMkLst>
            <pc:docMk/>
            <pc:sldMk cId="2541394602" sldId="261"/>
            <ac:spMk id="32" creationId="{3E5F8535-F3B4-43C3-8595-D163FAA6BB2D}"/>
          </ac:spMkLst>
        </pc:spChg>
        <pc:spChg chg="add del">
          <ac:chgData name="Felix Rösch" userId="dab84d973263f146" providerId="LiveId" clId="{71EA40DC-4C4B-408E-AC88-CE6F2DD4EF39}" dt="2022-06-22T19:29:36.185" v="1957" actId="26606"/>
          <ac:spMkLst>
            <pc:docMk/>
            <pc:sldMk cId="2541394602" sldId="261"/>
            <ac:spMk id="34" creationId="{4F3F6827-0043-4CFE-98A8-95CE1B69B005}"/>
          </ac:spMkLst>
        </pc:spChg>
        <pc:spChg chg="add del">
          <ac:chgData name="Felix Rösch" userId="dab84d973263f146" providerId="LiveId" clId="{71EA40DC-4C4B-408E-AC88-CE6F2DD4EF39}" dt="2022-06-22T19:29:38.182" v="1959" actId="26606"/>
          <ac:spMkLst>
            <pc:docMk/>
            <pc:sldMk cId="2541394602" sldId="261"/>
            <ac:spMk id="36" creationId="{5F54226A-15A5-4F46-926F-81F3EC4664A8}"/>
          </ac:spMkLst>
        </pc:spChg>
        <pc:spChg chg="add del">
          <ac:chgData name="Felix Rösch" userId="dab84d973263f146" providerId="LiveId" clId="{71EA40DC-4C4B-408E-AC88-CE6F2DD4EF39}" dt="2022-06-22T19:29:38.182" v="1959" actId="26606"/>
          <ac:spMkLst>
            <pc:docMk/>
            <pc:sldMk cId="2541394602" sldId="261"/>
            <ac:spMk id="37" creationId="{CFCF670F-3E94-4C8F-95AE-035FB459B9D2}"/>
          </ac:spMkLst>
        </pc:spChg>
        <pc:spChg chg="add del">
          <ac:chgData name="Felix Rösch" userId="dab84d973263f146" providerId="LiveId" clId="{71EA40DC-4C4B-408E-AC88-CE6F2DD4EF39}" dt="2022-06-22T19:29:38.182" v="1959" actId="26606"/>
          <ac:spMkLst>
            <pc:docMk/>
            <pc:sldMk cId="2541394602" sldId="261"/>
            <ac:spMk id="39" creationId="{6B9D76D8-A1DE-47D2-B32E-492631C87802}"/>
          </ac:spMkLst>
        </pc:spChg>
        <pc:spChg chg="add del">
          <ac:chgData name="Felix Rösch" userId="dab84d973263f146" providerId="LiveId" clId="{71EA40DC-4C4B-408E-AC88-CE6F2DD4EF39}" dt="2022-06-22T19:29:38.182" v="1959" actId="26606"/>
          <ac:spMkLst>
            <pc:docMk/>
            <pc:sldMk cId="2541394602" sldId="261"/>
            <ac:spMk id="40" creationId="{DC43B330-3918-40EA-9ADC-850330781EC7}"/>
          </ac:spMkLst>
        </pc:spChg>
        <pc:spChg chg="add del">
          <ac:chgData name="Felix Rösch" userId="dab84d973263f146" providerId="LiveId" clId="{71EA40DC-4C4B-408E-AC88-CE6F2DD4EF39}" dt="2022-06-22T19:29:38.182" v="1959" actId="26606"/>
          <ac:spMkLst>
            <pc:docMk/>
            <pc:sldMk cId="2541394602" sldId="261"/>
            <ac:spMk id="41" creationId="{F5057E84-5A2B-41DA-9777-6C35AF02C97B}"/>
          </ac:spMkLst>
        </pc:spChg>
        <pc:spChg chg="add del">
          <ac:chgData name="Felix Rösch" userId="dab84d973263f146" providerId="LiveId" clId="{71EA40DC-4C4B-408E-AC88-CE6F2DD4EF39}" dt="2022-06-22T19:29:38.182" v="1959" actId="26606"/>
          <ac:spMkLst>
            <pc:docMk/>
            <pc:sldMk cId="2541394602" sldId="261"/>
            <ac:spMk id="42" creationId="{A005A8E7-419B-4466-BD45-F4EA6082C62B}"/>
          </ac:spMkLst>
        </pc:spChg>
        <pc:spChg chg="add del">
          <ac:chgData name="Felix Rösch" userId="dab84d973263f146" providerId="LiveId" clId="{71EA40DC-4C4B-408E-AC88-CE6F2DD4EF39}" dt="2022-06-22T19:29:38.182" v="1959" actId="26606"/>
          <ac:spMkLst>
            <pc:docMk/>
            <pc:sldMk cId="2541394602" sldId="261"/>
            <ac:spMk id="43" creationId="{58ABB8DF-0C68-4719-A72F-1B03DA26EA12}"/>
          </ac:spMkLst>
        </pc:spChg>
        <pc:spChg chg="add del">
          <ac:chgData name="Felix Rösch" userId="dab84d973263f146" providerId="LiveId" clId="{71EA40DC-4C4B-408E-AC88-CE6F2DD4EF39}" dt="2022-06-22T19:29:38.182" v="1959" actId="26606"/>
          <ac:spMkLst>
            <pc:docMk/>
            <pc:sldMk cId="2541394602" sldId="261"/>
            <ac:spMk id="44" creationId="{534B5846-0208-4A0E-8DB8-9DCD7D83B5CE}"/>
          </ac:spMkLst>
        </pc:spChg>
        <pc:spChg chg="add del">
          <ac:chgData name="Felix Rösch" userId="dab84d973263f146" providerId="LiveId" clId="{71EA40DC-4C4B-408E-AC88-CE6F2DD4EF39}" dt="2022-06-22T19:29:42.029" v="1961" actId="26606"/>
          <ac:spMkLst>
            <pc:docMk/>
            <pc:sldMk cId="2541394602" sldId="261"/>
            <ac:spMk id="46" creationId="{C642902F-4656-4563-AB0B-2EB57ACCD674}"/>
          </ac:spMkLst>
        </pc:spChg>
        <pc:spChg chg="add del">
          <ac:chgData name="Felix Rösch" userId="dab84d973263f146" providerId="LiveId" clId="{71EA40DC-4C4B-408E-AC88-CE6F2DD4EF39}" dt="2022-06-22T19:29:42.029" v="1961" actId="26606"/>
          <ac:spMkLst>
            <pc:docMk/>
            <pc:sldMk cId="2541394602" sldId="261"/>
            <ac:spMk id="47" creationId="{2793D4A6-D9A6-4743-902C-5C956F8CAE12}"/>
          </ac:spMkLst>
        </pc:spChg>
        <pc:spChg chg="add del">
          <ac:chgData name="Felix Rösch" userId="dab84d973263f146" providerId="LiveId" clId="{71EA40DC-4C4B-408E-AC88-CE6F2DD4EF39}" dt="2022-06-22T19:29:42.029" v="1961" actId="26606"/>
          <ac:spMkLst>
            <pc:docMk/>
            <pc:sldMk cId="2541394602" sldId="261"/>
            <ac:spMk id="48" creationId="{82D6E6E8-60D6-43DF-AB32-F009976E965A}"/>
          </ac:spMkLst>
        </pc:spChg>
        <pc:spChg chg="add del">
          <ac:chgData name="Felix Rösch" userId="dab84d973263f146" providerId="LiveId" clId="{71EA40DC-4C4B-408E-AC88-CE6F2DD4EF39}" dt="2022-06-22T19:29:42.029" v="1961" actId="26606"/>
          <ac:spMkLst>
            <pc:docMk/>
            <pc:sldMk cId="2541394602" sldId="261"/>
            <ac:spMk id="50" creationId="{BE24306B-0379-4C6F-80A1-5A7D01A13564}"/>
          </ac:spMkLst>
        </pc:spChg>
        <pc:spChg chg="add del">
          <ac:chgData name="Felix Rösch" userId="dab84d973263f146" providerId="LiveId" clId="{71EA40DC-4C4B-408E-AC88-CE6F2DD4EF39}" dt="2022-06-22T19:29:42.029" v="1961" actId="26606"/>
          <ac:spMkLst>
            <pc:docMk/>
            <pc:sldMk cId="2541394602" sldId="261"/>
            <ac:spMk id="51" creationId="{98F8BC0B-2185-4E1F-B3E4-6C4034B461AD}"/>
          </ac:spMkLst>
        </pc:spChg>
        <pc:spChg chg="add del">
          <ac:chgData name="Felix Rösch" userId="dab84d973263f146" providerId="LiveId" clId="{71EA40DC-4C4B-408E-AC88-CE6F2DD4EF39}" dt="2022-06-22T19:29:42.029" v="1961" actId="26606"/>
          <ac:spMkLst>
            <pc:docMk/>
            <pc:sldMk cId="2541394602" sldId="261"/>
            <ac:spMk id="52" creationId="{94FF92C5-20FC-0EFE-74E0-FB8FFBDE0F3C}"/>
          </ac:spMkLst>
        </pc:spChg>
        <pc:spChg chg="add del">
          <ac:chgData name="Felix Rösch" userId="dab84d973263f146" providerId="LiveId" clId="{71EA40DC-4C4B-408E-AC88-CE6F2DD4EF39}" dt="2022-06-22T19:29:42.029" v="1961" actId="26606"/>
          <ac:spMkLst>
            <pc:docMk/>
            <pc:sldMk cId="2541394602" sldId="261"/>
            <ac:spMk id="53" creationId="{9204E438-647D-40F8-9613-FA00FF3E5094}"/>
          </ac:spMkLst>
        </pc:spChg>
        <pc:spChg chg="add del">
          <ac:chgData name="Felix Rösch" userId="dab84d973263f146" providerId="LiveId" clId="{71EA40DC-4C4B-408E-AC88-CE6F2DD4EF39}" dt="2022-06-22T19:29:42.029" v="1961" actId="26606"/>
          <ac:spMkLst>
            <pc:docMk/>
            <pc:sldMk cId="2541394602" sldId="261"/>
            <ac:spMk id="54" creationId="{4EE16D88-B2D1-4B7E-92B3-B0AD4F5B56FE}"/>
          </ac:spMkLst>
        </pc:spChg>
        <pc:spChg chg="add del">
          <ac:chgData name="Felix Rösch" userId="dab84d973263f146" providerId="LiveId" clId="{71EA40DC-4C4B-408E-AC88-CE6F2DD4EF39}" dt="2022-06-22T19:29:45.712" v="1963" actId="26606"/>
          <ac:spMkLst>
            <pc:docMk/>
            <pc:sldMk cId="2541394602" sldId="261"/>
            <ac:spMk id="56" creationId="{0D3048CC-BFEE-499F-968D-9681FE25454C}"/>
          </ac:spMkLst>
        </pc:spChg>
        <pc:spChg chg="add del">
          <ac:chgData name="Felix Rösch" userId="dab84d973263f146" providerId="LiveId" clId="{71EA40DC-4C4B-408E-AC88-CE6F2DD4EF39}" dt="2022-06-22T19:29:45.712" v="1963" actId="26606"/>
          <ac:spMkLst>
            <pc:docMk/>
            <pc:sldMk cId="2541394602" sldId="261"/>
            <ac:spMk id="57" creationId="{2AF095ED-34C6-4B6B-BF2F-B18C3C6CD2B7}"/>
          </ac:spMkLst>
        </pc:spChg>
        <pc:spChg chg="add del">
          <ac:chgData name="Felix Rösch" userId="dab84d973263f146" providerId="LiveId" clId="{71EA40DC-4C4B-408E-AC88-CE6F2DD4EF39}" dt="2022-06-22T19:29:45.712" v="1963" actId="26606"/>
          <ac:spMkLst>
            <pc:docMk/>
            <pc:sldMk cId="2541394602" sldId="261"/>
            <ac:spMk id="58" creationId="{E80E2106-26D1-4CFC-9F58-A3D915C7A9D1}"/>
          </ac:spMkLst>
        </pc:spChg>
        <pc:spChg chg="add del">
          <ac:chgData name="Felix Rösch" userId="dab84d973263f146" providerId="LiveId" clId="{71EA40DC-4C4B-408E-AC88-CE6F2DD4EF39}" dt="2022-06-22T19:29:45.712" v="1963" actId="26606"/>
          <ac:spMkLst>
            <pc:docMk/>
            <pc:sldMk cId="2541394602" sldId="261"/>
            <ac:spMk id="60" creationId="{82C98A42-D33B-4523-A0B2-4904C32B7090}"/>
          </ac:spMkLst>
        </pc:spChg>
        <pc:spChg chg="add del">
          <ac:chgData name="Felix Rösch" userId="dab84d973263f146" providerId="LiveId" clId="{71EA40DC-4C4B-408E-AC88-CE6F2DD4EF39}" dt="2022-06-22T19:29:45.712" v="1963" actId="26606"/>
          <ac:spMkLst>
            <pc:docMk/>
            <pc:sldMk cId="2541394602" sldId="261"/>
            <ac:spMk id="61" creationId="{B314DF03-4B84-4C63-9500-DC80BCA1BBFF}"/>
          </ac:spMkLst>
        </pc:spChg>
        <pc:spChg chg="add del">
          <ac:chgData name="Felix Rösch" userId="dab84d973263f146" providerId="LiveId" clId="{71EA40DC-4C4B-408E-AC88-CE6F2DD4EF39}" dt="2022-06-22T19:29:45.712" v="1963" actId="26606"/>
          <ac:spMkLst>
            <pc:docMk/>
            <pc:sldMk cId="2541394602" sldId="261"/>
            <ac:spMk id="62" creationId="{3115D2AF-639B-617B-3377-35CF1B7C8037}"/>
          </ac:spMkLst>
        </pc:spChg>
        <pc:spChg chg="add del">
          <ac:chgData name="Felix Rösch" userId="dab84d973263f146" providerId="LiveId" clId="{71EA40DC-4C4B-408E-AC88-CE6F2DD4EF39}" dt="2022-06-22T19:29:45.712" v="1963" actId="26606"/>
          <ac:spMkLst>
            <pc:docMk/>
            <pc:sldMk cId="2541394602" sldId="261"/>
            <ac:spMk id="63" creationId="{C0C2C24D-DBC6-4FC3-8BD4-31D3CC1A3DF9}"/>
          </ac:spMkLst>
        </pc:spChg>
        <pc:spChg chg="add del">
          <ac:chgData name="Felix Rösch" userId="dab84d973263f146" providerId="LiveId" clId="{71EA40DC-4C4B-408E-AC88-CE6F2DD4EF39}" dt="2022-06-22T19:29:45.712" v="1963" actId="26606"/>
          <ac:spMkLst>
            <pc:docMk/>
            <pc:sldMk cId="2541394602" sldId="261"/>
            <ac:spMk id="64" creationId="{57B513E8-3CAA-4B4E-92DE-D3EA3E17B3B6}"/>
          </ac:spMkLst>
        </pc:spChg>
        <pc:spChg chg="add del">
          <ac:chgData name="Felix Rösch" userId="dab84d973263f146" providerId="LiveId" clId="{71EA40DC-4C4B-408E-AC88-CE6F2DD4EF39}" dt="2022-06-22T19:29:48.527" v="1965" actId="26606"/>
          <ac:spMkLst>
            <pc:docMk/>
            <pc:sldMk cId="2541394602" sldId="261"/>
            <ac:spMk id="66" creationId="{E7F82259-6DC6-40BE-84AB-3D4BDA537672}"/>
          </ac:spMkLst>
        </pc:spChg>
        <pc:spChg chg="add del">
          <ac:chgData name="Felix Rösch" userId="dab84d973263f146" providerId="LiveId" clId="{71EA40DC-4C4B-408E-AC88-CE6F2DD4EF39}" dt="2022-06-22T19:29:48.527" v="1965" actId="26606"/>
          <ac:spMkLst>
            <pc:docMk/>
            <pc:sldMk cId="2541394602" sldId="261"/>
            <ac:spMk id="68" creationId="{AD9B2678-5B8B-15BF-118A-287B02B3CAD6}"/>
          </ac:spMkLst>
        </pc:spChg>
        <pc:spChg chg="add del">
          <ac:chgData name="Felix Rösch" userId="dab84d973263f146" providerId="LiveId" clId="{71EA40DC-4C4B-408E-AC88-CE6F2DD4EF39}" dt="2022-06-22T19:29:48.527" v="1965" actId="26606"/>
          <ac:spMkLst>
            <pc:docMk/>
            <pc:sldMk cId="2541394602" sldId="261"/>
            <ac:spMk id="69" creationId="{35490A1A-AA28-463A-AA3C-C84B88ED54D3}"/>
          </ac:spMkLst>
        </pc:spChg>
        <pc:spChg chg="add del">
          <ac:chgData name="Felix Rösch" userId="dab84d973263f146" providerId="LiveId" clId="{71EA40DC-4C4B-408E-AC88-CE6F2DD4EF39}" dt="2022-06-22T19:29:48.527" v="1965" actId="26606"/>
          <ac:spMkLst>
            <pc:docMk/>
            <pc:sldMk cId="2541394602" sldId="261"/>
            <ac:spMk id="70" creationId="{9CBAC0BF-B249-46F8-B6CE-50488DCA102A}"/>
          </ac:spMkLst>
        </pc:spChg>
        <pc:spChg chg="add del">
          <ac:chgData name="Felix Rösch" userId="dab84d973263f146" providerId="LiveId" clId="{71EA40DC-4C4B-408E-AC88-CE6F2DD4EF39}" dt="2022-06-22T19:29:48.527" v="1965" actId="26606"/>
          <ac:spMkLst>
            <pc:docMk/>
            <pc:sldMk cId="2541394602" sldId="261"/>
            <ac:spMk id="71" creationId="{983DEAAD-C42F-417F-96C1-36AC52AA5D25}"/>
          </ac:spMkLst>
        </pc:spChg>
        <pc:spChg chg="add del">
          <ac:chgData name="Felix Rösch" userId="dab84d973263f146" providerId="LiveId" clId="{71EA40DC-4C4B-408E-AC88-CE6F2DD4EF39}" dt="2022-06-22T19:29:48.527" v="1965" actId="26606"/>
          <ac:spMkLst>
            <pc:docMk/>
            <pc:sldMk cId="2541394602" sldId="261"/>
            <ac:spMk id="72" creationId="{69259C9E-EB60-4136-BFB3-C6AA8EABCC75}"/>
          </ac:spMkLst>
        </pc:spChg>
        <pc:spChg chg="add del">
          <ac:chgData name="Felix Rösch" userId="dab84d973263f146" providerId="LiveId" clId="{71EA40DC-4C4B-408E-AC88-CE6F2DD4EF39}" dt="2022-06-22T19:29:48.527" v="1965" actId="26606"/>
          <ac:spMkLst>
            <pc:docMk/>
            <pc:sldMk cId="2541394602" sldId="261"/>
            <ac:spMk id="73" creationId="{C44B207C-AE62-4FA8-B469-5E0EDADF80A5}"/>
          </ac:spMkLst>
        </pc:spChg>
        <pc:spChg chg="add del">
          <ac:chgData name="Felix Rösch" userId="dab84d973263f146" providerId="LiveId" clId="{71EA40DC-4C4B-408E-AC88-CE6F2DD4EF39}" dt="2022-06-22T19:29:48.527" v="1965" actId="26606"/>
          <ac:spMkLst>
            <pc:docMk/>
            <pc:sldMk cId="2541394602" sldId="261"/>
            <ac:spMk id="74" creationId="{BE1354F6-7F92-40AE-A769-AC17DBD95EC7}"/>
          </ac:spMkLst>
        </pc:spChg>
        <pc:spChg chg="add del">
          <ac:chgData name="Felix Rösch" userId="dab84d973263f146" providerId="LiveId" clId="{71EA40DC-4C4B-408E-AC88-CE6F2DD4EF39}" dt="2022-06-22T19:29:53.545" v="1967" actId="26606"/>
          <ac:spMkLst>
            <pc:docMk/>
            <pc:sldMk cId="2541394602" sldId="261"/>
            <ac:spMk id="76" creationId="{2EB56A1A-8685-45C8-A64C-D5045ACB42B0}"/>
          </ac:spMkLst>
        </pc:spChg>
        <pc:spChg chg="add del">
          <ac:chgData name="Felix Rösch" userId="dab84d973263f146" providerId="LiveId" clId="{71EA40DC-4C4B-408E-AC88-CE6F2DD4EF39}" dt="2022-06-22T19:29:53.545" v="1967" actId="26606"/>
          <ac:spMkLst>
            <pc:docMk/>
            <pc:sldMk cId="2541394602" sldId="261"/>
            <ac:spMk id="77" creationId="{79DF55E6-8C71-4381-81E4-31D3EBC96DFC}"/>
          </ac:spMkLst>
        </pc:spChg>
        <pc:spChg chg="add del">
          <ac:chgData name="Felix Rösch" userId="dab84d973263f146" providerId="LiveId" clId="{71EA40DC-4C4B-408E-AC88-CE6F2DD4EF39}" dt="2022-06-22T19:29:53.545" v="1967" actId="26606"/>
          <ac:spMkLst>
            <pc:docMk/>
            <pc:sldMk cId="2541394602" sldId="261"/>
            <ac:spMk id="79" creationId="{19DE44C1-A00E-40B3-B723-D1199BD4EB72}"/>
          </ac:spMkLst>
        </pc:spChg>
        <pc:spChg chg="add del">
          <ac:chgData name="Felix Rösch" userId="dab84d973263f146" providerId="LiveId" clId="{71EA40DC-4C4B-408E-AC88-CE6F2DD4EF39}" dt="2022-06-22T19:29:53.545" v="1967" actId="26606"/>
          <ac:spMkLst>
            <pc:docMk/>
            <pc:sldMk cId="2541394602" sldId="261"/>
            <ac:spMk id="80" creationId="{5C5711E4-EFE4-D3A9-B4CA-F7E8CE7EEA2C}"/>
          </ac:spMkLst>
        </pc:spChg>
        <pc:spChg chg="add del">
          <ac:chgData name="Felix Rösch" userId="dab84d973263f146" providerId="LiveId" clId="{71EA40DC-4C4B-408E-AC88-CE6F2DD4EF39}" dt="2022-06-22T19:29:53.545" v="1967" actId="26606"/>
          <ac:spMkLst>
            <pc:docMk/>
            <pc:sldMk cId="2541394602" sldId="261"/>
            <ac:spMk id="81" creationId="{5DD14EB9-7D82-468B-B45D-876BE90A5EAF}"/>
          </ac:spMkLst>
        </pc:spChg>
        <pc:spChg chg="add del">
          <ac:chgData name="Felix Rösch" userId="dab84d973263f146" providerId="LiveId" clId="{71EA40DC-4C4B-408E-AC88-CE6F2DD4EF39}" dt="2022-06-22T19:29:53.545" v="1967" actId="26606"/>
          <ac:spMkLst>
            <pc:docMk/>
            <pc:sldMk cId="2541394602" sldId="261"/>
            <ac:spMk id="82" creationId="{88302865-9184-47F8-9D42-09980A3E5D1C}"/>
          </ac:spMkLst>
        </pc:spChg>
        <pc:spChg chg="add del">
          <ac:chgData name="Felix Rösch" userId="dab84d973263f146" providerId="LiveId" clId="{71EA40DC-4C4B-408E-AC88-CE6F2DD4EF39}" dt="2022-06-22T19:30:16.157" v="1969" actId="26606"/>
          <ac:spMkLst>
            <pc:docMk/>
            <pc:sldMk cId="2541394602" sldId="261"/>
            <ac:spMk id="84" creationId="{E7F82259-6DC6-40BE-84AB-3D4BDA537672}"/>
          </ac:spMkLst>
        </pc:spChg>
        <pc:spChg chg="add del">
          <ac:chgData name="Felix Rösch" userId="dab84d973263f146" providerId="LiveId" clId="{71EA40DC-4C4B-408E-AC88-CE6F2DD4EF39}" dt="2022-06-22T19:30:16.157" v="1969" actId="26606"/>
          <ac:spMkLst>
            <pc:docMk/>
            <pc:sldMk cId="2541394602" sldId="261"/>
            <ac:spMk id="86" creationId="{AD9B2678-5B8B-15BF-118A-287B02B3CAD6}"/>
          </ac:spMkLst>
        </pc:spChg>
        <pc:spChg chg="add del">
          <ac:chgData name="Felix Rösch" userId="dab84d973263f146" providerId="LiveId" clId="{71EA40DC-4C4B-408E-AC88-CE6F2DD4EF39}" dt="2022-06-22T19:30:16.157" v="1969" actId="26606"/>
          <ac:spMkLst>
            <pc:docMk/>
            <pc:sldMk cId="2541394602" sldId="261"/>
            <ac:spMk id="87" creationId="{35490A1A-AA28-463A-AA3C-C84B88ED54D3}"/>
          </ac:spMkLst>
        </pc:spChg>
        <pc:spChg chg="add del">
          <ac:chgData name="Felix Rösch" userId="dab84d973263f146" providerId="LiveId" clId="{71EA40DC-4C4B-408E-AC88-CE6F2DD4EF39}" dt="2022-06-22T19:30:16.157" v="1969" actId="26606"/>
          <ac:spMkLst>
            <pc:docMk/>
            <pc:sldMk cId="2541394602" sldId="261"/>
            <ac:spMk id="88" creationId="{9CBAC0BF-B249-46F8-B6CE-50488DCA102A}"/>
          </ac:spMkLst>
        </pc:spChg>
        <pc:spChg chg="add del">
          <ac:chgData name="Felix Rösch" userId="dab84d973263f146" providerId="LiveId" clId="{71EA40DC-4C4B-408E-AC88-CE6F2DD4EF39}" dt="2022-06-22T19:30:16.157" v="1969" actId="26606"/>
          <ac:spMkLst>
            <pc:docMk/>
            <pc:sldMk cId="2541394602" sldId="261"/>
            <ac:spMk id="89" creationId="{983DEAAD-C42F-417F-96C1-36AC52AA5D25}"/>
          </ac:spMkLst>
        </pc:spChg>
        <pc:spChg chg="add del">
          <ac:chgData name="Felix Rösch" userId="dab84d973263f146" providerId="LiveId" clId="{71EA40DC-4C4B-408E-AC88-CE6F2DD4EF39}" dt="2022-06-22T19:30:16.157" v="1969" actId="26606"/>
          <ac:spMkLst>
            <pc:docMk/>
            <pc:sldMk cId="2541394602" sldId="261"/>
            <ac:spMk id="90" creationId="{69259C9E-EB60-4136-BFB3-C6AA8EABCC75}"/>
          </ac:spMkLst>
        </pc:spChg>
        <pc:spChg chg="add del">
          <ac:chgData name="Felix Rösch" userId="dab84d973263f146" providerId="LiveId" clId="{71EA40DC-4C4B-408E-AC88-CE6F2DD4EF39}" dt="2022-06-22T19:30:16.157" v="1969" actId="26606"/>
          <ac:spMkLst>
            <pc:docMk/>
            <pc:sldMk cId="2541394602" sldId="261"/>
            <ac:spMk id="91" creationId="{C44B207C-AE62-4FA8-B469-5E0EDADF80A5}"/>
          </ac:spMkLst>
        </pc:spChg>
        <pc:spChg chg="add del">
          <ac:chgData name="Felix Rösch" userId="dab84d973263f146" providerId="LiveId" clId="{71EA40DC-4C4B-408E-AC88-CE6F2DD4EF39}" dt="2022-06-22T19:30:16.157" v="1969" actId="26606"/>
          <ac:spMkLst>
            <pc:docMk/>
            <pc:sldMk cId="2541394602" sldId="261"/>
            <ac:spMk id="92" creationId="{BE1354F6-7F92-40AE-A769-AC17DBD95EC7}"/>
          </ac:spMkLst>
        </pc:spChg>
        <pc:spChg chg="add del">
          <ac:chgData name="Felix Rösch" userId="dab84d973263f146" providerId="LiveId" clId="{71EA40DC-4C4B-408E-AC88-CE6F2DD4EF39}" dt="2022-06-22T19:30:19.317" v="1971" actId="26606"/>
          <ac:spMkLst>
            <pc:docMk/>
            <pc:sldMk cId="2541394602" sldId="261"/>
            <ac:spMk id="94" creationId="{5F54226A-15A5-4F46-926F-81F3EC4664A8}"/>
          </ac:spMkLst>
        </pc:spChg>
        <pc:spChg chg="add del">
          <ac:chgData name="Felix Rösch" userId="dab84d973263f146" providerId="LiveId" clId="{71EA40DC-4C4B-408E-AC88-CE6F2DD4EF39}" dt="2022-06-22T19:30:19.317" v="1971" actId="26606"/>
          <ac:spMkLst>
            <pc:docMk/>
            <pc:sldMk cId="2541394602" sldId="261"/>
            <ac:spMk id="95" creationId="{CFCF670F-3E94-4C8F-95AE-035FB459B9D2}"/>
          </ac:spMkLst>
        </pc:spChg>
        <pc:spChg chg="add del">
          <ac:chgData name="Felix Rösch" userId="dab84d973263f146" providerId="LiveId" clId="{71EA40DC-4C4B-408E-AC88-CE6F2DD4EF39}" dt="2022-06-22T19:30:19.317" v="1971" actId="26606"/>
          <ac:spMkLst>
            <pc:docMk/>
            <pc:sldMk cId="2541394602" sldId="261"/>
            <ac:spMk id="97" creationId="{2B399A60-3405-4647-A976-4CBC707A9B36}"/>
          </ac:spMkLst>
        </pc:spChg>
        <pc:spChg chg="add del">
          <ac:chgData name="Felix Rösch" userId="dab84d973263f146" providerId="LiveId" clId="{71EA40DC-4C4B-408E-AC88-CE6F2DD4EF39}" dt="2022-06-22T19:30:19.317" v="1971" actId="26606"/>
          <ac:spMkLst>
            <pc:docMk/>
            <pc:sldMk cId="2541394602" sldId="261"/>
            <ac:spMk id="98" creationId="{FE8FF351-900B-4AA7-B3CB-AA23F3577ED6}"/>
          </ac:spMkLst>
        </pc:spChg>
        <pc:spChg chg="add del">
          <ac:chgData name="Felix Rösch" userId="dab84d973263f146" providerId="LiveId" clId="{71EA40DC-4C4B-408E-AC88-CE6F2DD4EF39}" dt="2022-06-22T19:30:19.317" v="1971" actId="26606"/>
          <ac:spMkLst>
            <pc:docMk/>
            <pc:sldMk cId="2541394602" sldId="261"/>
            <ac:spMk id="99" creationId="{E0D90A09-10D4-4340-AC70-0AFDB3810B61}"/>
          </ac:spMkLst>
        </pc:spChg>
        <pc:spChg chg="add del">
          <ac:chgData name="Felix Rösch" userId="dab84d973263f146" providerId="LiveId" clId="{71EA40DC-4C4B-408E-AC88-CE6F2DD4EF39}" dt="2022-06-22T19:30:19.317" v="1971" actId="26606"/>
          <ac:spMkLst>
            <pc:docMk/>
            <pc:sldMk cId="2541394602" sldId="261"/>
            <ac:spMk id="100" creationId="{062DB908-A871-49E3-A635-30ADFEBCFE6B}"/>
          </ac:spMkLst>
        </pc:spChg>
        <pc:spChg chg="add del">
          <ac:chgData name="Felix Rösch" userId="dab84d973263f146" providerId="LiveId" clId="{71EA40DC-4C4B-408E-AC88-CE6F2DD4EF39}" dt="2022-06-22T19:30:19.317" v="1971" actId="26606"/>
          <ac:spMkLst>
            <pc:docMk/>
            <pc:sldMk cId="2541394602" sldId="261"/>
            <ac:spMk id="101" creationId="{8B2C4FD5-C5A9-45B4-83C5-3310D4EDEB4F}"/>
          </ac:spMkLst>
        </pc:spChg>
        <pc:spChg chg="add del">
          <ac:chgData name="Felix Rösch" userId="dab84d973263f146" providerId="LiveId" clId="{71EA40DC-4C4B-408E-AC88-CE6F2DD4EF39}" dt="2022-06-22T19:30:19.317" v="1971" actId="26606"/>
          <ac:spMkLst>
            <pc:docMk/>
            <pc:sldMk cId="2541394602" sldId="261"/>
            <ac:spMk id="102" creationId="{3E5F8535-F3B4-43C3-8595-D163FAA6BB2D}"/>
          </ac:spMkLst>
        </pc:spChg>
        <pc:spChg chg="add del">
          <ac:chgData name="Felix Rösch" userId="dab84d973263f146" providerId="LiveId" clId="{71EA40DC-4C4B-408E-AC88-CE6F2DD4EF39}" dt="2022-06-22T19:30:19.317" v="1971" actId="26606"/>
          <ac:spMkLst>
            <pc:docMk/>
            <pc:sldMk cId="2541394602" sldId="261"/>
            <ac:spMk id="103" creationId="{4F3F6827-0043-4CFE-98A8-95CE1B69B005}"/>
          </ac:spMkLst>
        </pc:spChg>
        <pc:spChg chg="add del">
          <ac:chgData name="Felix Rösch" userId="dab84d973263f146" providerId="LiveId" clId="{71EA40DC-4C4B-408E-AC88-CE6F2DD4EF39}" dt="2022-06-22T19:30:42.182" v="1973" actId="26606"/>
          <ac:spMkLst>
            <pc:docMk/>
            <pc:sldMk cId="2541394602" sldId="261"/>
            <ac:spMk id="105" creationId="{5F54226A-15A5-4F46-926F-81F3EC4664A8}"/>
          </ac:spMkLst>
        </pc:spChg>
        <pc:spChg chg="add del">
          <ac:chgData name="Felix Rösch" userId="dab84d973263f146" providerId="LiveId" clId="{71EA40DC-4C4B-408E-AC88-CE6F2DD4EF39}" dt="2022-06-22T19:30:42.182" v="1973" actId="26606"/>
          <ac:spMkLst>
            <pc:docMk/>
            <pc:sldMk cId="2541394602" sldId="261"/>
            <ac:spMk id="106" creationId="{CFCF670F-3E94-4C8F-95AE-035FB459B9D2}"/>
          </ac:spMkLst>
        </pc:spChg>
        <pc:spChg chg="add del">
          <ac:chgData name="Felix Rösch" userId="dab84d973263f146" providerId="LiveId" clId="{71EA40DC-4C4B-408E-AC88-CE6F2DD4EF39}" dt="2022-06-22T19:30:42.182" v="1973" actId="26606"/>
          <ac:spMkLst>
            <pc:docMk/>
            <pc:sldMk cId="2541394602" sldId="261"/>
            <ac:spMk id="108" creationId="{6B9D76D8-A1DE-47D2-B32E-492631C87802}"/>
          </ac:spMkLst>
        </pc:spChg>
        <pc:spChg chg="add del">
          <ac:chgData name="Felix Rösch" userId="dab84d973263f146" providerId="LiveId" clId="{71EA40DC-4C4B-408E-AC88-CE6F2DD4EF39}" dt="2022-06-22T19:30:42.182" v="1973" actId="26606"/>
          <ac:spMkLst>
            <pc:docMk/>
            <pc:sldMk cId="2541394602" sldId="261"/>
            <ac:spMk id="109" creationId="{DC43B330-3918-40EA-9ADC-850330781EC7}"/>
          </ac:spMkLst>
        </pc:spChg>
        <pc:spChg chg="add del">
          <ac:chgData name="Felix Rösch" userId="dab84d973263f146" providerId="LiveId" clId="{71EA40DC-4C4B-408E-AC88-CE6F2DD4EF39}" dt="2022-06-22T19:30:42.182" v="1973" actId="26606"/>
          <ac:spMkLst>
            <pc:docMk/>
            <pc:sldMk cId="2541394602" sldId="261"/>
            <ac:spMk id="110" creationId="{F5057E84-5A2B-41DA-9777-6C35AF02C97B}"/>
          </ac:spMkLst>
        </pc:spChg>
        <pc:spChg chg="add del">
          <ac:chgData name="Felix Rösch" userId="dab84d973263f146" providerId="LiveId" clId="{71EA40DC-4C4B-408E-AC88-CE6F2DD4EF39}" dt="2022-06-22T19:30:42.182" v="1973" actId="26606"/>
          <ac:spMkLst>
            <pc:docMk/>
            <pc:sldMk cId="2541394602" sldId="261"/>
            <ac:spMk id="111" creationId="{A005A8E7-419B-4466-BD45-F4EA6082C62B}"/>
          </ac:spMkLst>
        </pc:spChg>
        <pc:spChg chg="add del">
          <ac:chgData name="Felix Rösch" userId="dab84d973263f146" providerId="LiveId" clId="{71EA40DC-4C4B-408E-AC88-CE6F2DD4EF39}" dt="2022-06-22T19:30:42.182" v="1973" actId="26606"/>
          <ac:spMkLst>
            <pc:docMk/>
            <pc:sldMk cId="2541394602" sldId="261"/>
            <ac:spMk id="112" creationId="{58ABB8DF-0C68-4719-A72F-1B03DA26EA12}"/>
          </ac:spMkLst>
        </pc:spChg>
        <pc:spChg chg="add del">
          <ac:chgData name="Felix Rösch" userId="dab84d973263f146" providerId="LiveId" clId="{71EA40DC-4C4B-408E-AC88-CE6F2DD4EF39}" dt="2022-06-22T19:30:42.182" v="1973" actId="26606"/>
          <ac:spMkLst>
            <pc:docMk/>
            <pc:sldMk cId="2541394602" sldId="261"/>
            <ac:spMk id="113" creationId="{534B5846-0208-4A0E-8DB8-9DCD7D83B5CE}"/>
          </ac:spMkLst>
        </pc:spChg>
        <pc:spChg chg="add del">
          <ac:chgData name="Felix Rösch" userId="dab84d973263f146" providerId="LiveId" clId="{71EA40DC-4C4B-408E-AC88-CE6F2DD4EF39}" dt="2022-06-22T19:30:48.919" v="1975" actId="26606"/>
          <ac:spMkLst>
            <pc:docMk/>
            <pc:sldMk cId="2541394602" sldId="261"/>
            <ac:spMk id="115" creationId="{15627614-0421-44C9-BA45-98C62DB304E7}"/>
          </ac:spMkLst>
        </pc:spChg>
        <pc:spChg chg="add del">
          <ac:chgData name="Felix Rösch" userId="dab84d973263f146" providerId="LiveId" clId="{71EA40DC-4C4B-408E-AC88-CE6F2DD4EF39}" dt="2022-06-22T19:30:48.919" v="1975" actId="26606"/>
          <ac:spMkLst>
            <pc:docMk/>
            <pc:sldMk cId="2541394602" sldId="261"/>
            <ac:spMk id="116" creationId="{A95CF63B-42D2-437D-AF2A-6C97E4CADD39}"/>
          </ac:spMkLst>
        </pc:spChg>
        <pc:spChg chg="add del">
          <ac:chgData name="Felix Rösch" userId="dab84d973263f146" providerId="LiveId" clId="{71EA40DC-4C4B-408E-AC88-CE6F2DD4EF39}" dt="2022-06-22T19:30:48.919" v="1975" actId="26606"/>
          <ac:spMkLst>
            <pc:docMk/>
            <pc:sldMk cId="2541394602" sldId="261"/>
            <ac:spMk id="118" creationId="{C25892BF-5101-4CFA-8FAB-58AAD0E08E26}"/>
          </ac:spMkLst>
        </pc:spChg>
        <pc:spChg chg="add del">
          <ac:chgData name="Felix Rösch" userId="dab84d973263f146" providerId="LiveId" clId="{71EA40DC-4C4B-408E-AC88-CE6F2DD4EF39}" dt="2022-06-22T19:30:48.919" v="1975" actId="26606"/>
          <ac:spMkLst>
            <pc:docMk/>
            <pc:sldMk cId="2541394602" sldId="261"/>
            <ac:spMk id="119" creationId="{56E86198-1477-49B5-A9F7-5332815819F6}"/>
          </ac:spMkLst>
        </pc:spChg>
        <pc:spChg chg="add del">
          <ac:chgData name="Felix Rösch" userId="dab84d973263f146" providerId="LiveId" clId="{71EA40DC-4C4B-408E-AC88-CE6F2DD4EF39}" dt="2022-06-22T19:30:48.919" v="1975" actId="26606"/>
          <ac:spMkLst>
            <pc:docMk/>
            <pc:sldMk cId="2541394602" sldId="261"/>
            <ac:spMk id="120" creationId="{2CFA8D2C-EA3C-439E-A10F-700CCD177938}"/>
          </ac:spMkLst>
        </pc:spChg>
        <pc:spChg chg="add del">
          <ac:chgData name="Felix Rösch" userId="dab84d973263f146" providerId="LiveId" clId="{71EA40DC-4C4B-408E-AC88-CE6F2DD4EF39}" dt="2022-06-22T19:30:57.917" v="1977" actId="26606"/>
          <ac:spMkLst>
            <pc:docMk/>
            <pc:sldMk cId="2541394602" sldId="261"/>
            <ac:spMk id="122" creationId="{5F54226A-15A5-4F46-926F-81F3EC4664A8}"/>
          </ac:spMkLst>
        </pc:spChg>
        <pc:spChg chg="add del">
          <ac:chgData name="Felix Rösch" userId="dab84d973263f146" providerId="LiveId" clId="{71EA40DC-4C4B-408E-AC88-CE6F2DD4EF39}" dt="2022-06-22T19:30:57.917" v="1977" actId="26606"/>
          <ac:spMkLst>
            <pc:docMk/>
            <pc:sldMk cId="2541394602" sldId="261"/>
            <ac:spMk id="123" creationId="{CFCF670F-3E94-4C8F-95AE-035FB459B9D2}"/>
          </ac:spMkLst>
        </pc:spChg>
        <pc:spChg chg="add del">
          <ac:chgData name="Felix Rösch" userId="dab84d973263f146" providerId="LiveId" clId="{71EA40DC-4C4B-408E-AC88-CE6F2DD4EF39}" dt="2022-06-22T19:30:57.917" v="1977" actId="26606"/>
          <ac:spMkLst>
            <pc:docMk/>
            <pc:sldMk cId="2541394602" sldId="261"/>
            <ac:spMk id="125" creationId="{EBE45A86-783B-4F2C-BE47-70B28B98AEC4}"/>
          </ac:spMkLst>
        </pc:spChg>
        <pc:spChg chg="add del">
          <ac:chgData name="Felix Rösch" userId="dab84d973263f146" providerId="LiveId" clId="{71EA40DC-4C4B-408E-AC88-CE6F2DD4EF39}" dt="2022-06-22T19:30:57.917" v="1977" actId="26606"/>
          <ac:spMkLst>
            <pc:docMk/>
            <pc:sldMk cId="2541394602" sldId="261"/>
            <ac:spMk id="126" creationId="{C309993B-ED13-4A38-A24F-95A8070F207C}"/>
          </ac:spMkLst>
        </pc:spChg>
        <pc:spChg chg="add del">
          <ac:chgData name="Felix Rösch" userId="dab84d973263f146" providerId="LiveId" clId="{71EA40DC-4C4B-408E-AC88-CE6F2DD4EF39}" dt="2022-06-22T19:30:57.917" v="1977" actId="26606"/>
          <ac:spMkLst>
            <pc:docMk/>
            <pc:sldMk cId="2541394602" sldId="261"/>
            <ac:spMk id="127" creationId="{251543AF-FABF-4B9B-A51F-6E32B09AD633}"/>
          </ac:spMkLst>
        </pc:spChg>
        <pc:spChg chg="add del">
          <ac:chgData name="Felix Rösch" userId="dab84d973263f146" providerId="LiveId" clId="{71EA40DC-4C4B-408E-AC88-CE6F2DD4EF39}" dt="2022-06-22T19:30:57.917" v="1977" actId="26606"/>
          <ac:spMkLst>
            <pc:docMk/>
            <pc:sldMk cId="2541394602" sldId="261"/>
            <ac:spMk id="128" creationId="{B448F9F0-74F6-4FA2-97EA-D1CEA818C6B9}"/>
          </ac:spMkLst>
        </pc:spChg>
        <pc:spChg chg="add del">
          <ac:chgData name="Felix Rösch" userId="dab84d973263f146" providerId="LiveId" clId="{71EA40DC-4C4B-408E-AC88-CE6F2DD4EF39}" dt="2022-06-22T19:30:57.917" v="1977" actId="26606"/>
          <ac:spMkLst>
            <pc:docMk/>
            <pc:sldMk cId="2541394602" sldId="261"/>
            <ac:spMk id="129" creationId="{4D5AE9DE-ADA2-4F40-8C1D-E5A094FBBBD5}"/>
          </ac:spMkLst>
        </pc:spChg>
        <pc:spChg chg="add del">
          <ac:chgData name="Felix Rösch" userId="dab84d973263f146" providerId="LiveId" clId="{71EA40DC-4C4B-408E-AC88-CE6F2DD4EF39}" dt="2022-06-22T19:30:57.917" v="1977" actId="26606"/>
          <ac:spMkLst>
            <pc:docMk/>
            <pc:sldMk cId="2541394602" sldId="261"/>
            <ac:spMk id="131" creationId="{19DBA7B9-E378-45BB-8AE8-9C06D887A1E4}"/>
          </ac:spMkLst>
        </pc:spChg>
        <pc:spChg chg="add del">
          <ac:chgData name="Felix Rösch" userId="dab84d973263f146" providerId="LiveId" clId="{71EA40DC-4C4B-408E-AC88-CE6F2DD4EF39}" dt="2022-06-22T19:30:57.917" v="1977" actId="26606"/>
          <ac:spMkLst>
            <pc:docMk/>
            <pc:sldMk cId="2541394602" sldId="261"/>
            <ac:spMk id="132" creationId="{DD2B0DFB-948D-4DE0-A2B7-C79ED4A060BA}"/>
          </ac:spMkLst>
        </pc:spChg>
        <pc:spChg chg="add del">
          <ac:chgData name="Felix Rösch" userId="dab84d973263f146" providerId="LiveId" clId="{71EA40DC-4C4B-408E-AC88-CE6F2DD4EF39}" dt="2022-06-22T19:31:02.519" v="1979" actId="26606"/>
          <ac:spMkLst>
            <pc:docMk/>
            <pc:sldMk cId="2541394602" sldId="261"/>
            <ac:spMk id="134" creationId="{5F54226A-15A5-4F46-926F-81F3EC4664A8}"/>
          </ac:spMkLst>
        </pc:spChg>
        <pc:spChg chg="add del">
          <ac:chgData name="Felix Rösch" userId="dab84d973263f146" providerId="LiveId" clId="{71EA40DC-4C4B-408E-AC88-CE6F2DD4EF39}" dt="2022-06-22T19:31:02.519" v="1979" actId="26606"/>
          <ac:spMkLst>
            <pc:docMk/>
            <pc:sldMk cId="2541394602" sldId="261"/>
            <ac:spMk id="135" creationId="{CFCF670F-3E94-4C8F-95AE-035FB459B9D2}"/>
          </ac:spMkLst>
        </pc:spChg>
        <pc:spChg chg="add del">
          <ac:chgData name="Felix Rösch" userId="dab84d973263f146" providerId="LiveId" clId="{71EA40DC-4C4B-408E-AC88-CE6F2DD4EF39}" dt="2022-06-22T19:31:02.519" v="1979" actId="26606"/>
          <ac:spMkLst>
            <pc:docMk/>
            <pc:sldMk cId="2541394602" sldId="261"/>
            <ac:spMk id="137" creationId="{36D50BAE-2B1C-44EA-98D3-FF227A6942F3}"/>
          </ac:spMkLst>
        </pc:spChg>
        <pc:spChg chg="add del">
          <ac:chgData name="Felix Rösch" userId="dab84d973263f146" providerId="LiveId" clId="{71EA40DC-4C4B-408E-AC88-CE6F2DD4EF39}" dt="2022-06-22T19:31:02.519" v="1979" actId="26606"/>
          <ac:spMkLst>
            <pc:docMk/>
            <pc:sldMk cId="2541394602" sldId="261"/>
            <ac:spMk id="138" creationId="{A0354A3E-8646-42D8-BBA1-296667346E2E}"/>
          </ac:spMkLst>
        </pc:spChg>
        <pc:spChg chg="add del">
          <ac:chgData name="Felix Rösch" userId="dab84d973263f146" providerId="LiveId" clId="{71EA40DC-4C4B-408E-AC88-CE6F2DD4EF39}" dt="2022-06-22T19:31:02.519" v="1979" actId="26606"/>
          <ac:spMkLst>
            <pc:docMk/>
            <pc:sldMk cId="2541394602" sldId="261"/>
            <ac:spMk id="139" creationId="{8D8F64D4-85B6-4B50-8267-A34225759265}"/>
          </ac:spMkLst>
        </pc:spChg>
        <pc:spChg chg="add del">
          <ac:chgData name="Felix Rösch" userId="dab84d973263f146" providerId="LiveId" clId="{71EA40DC-4C4B-408E-AC88-CE6F2DD4EF39}" dt="2022-06-22T19:31:02.519" v="1979" actId="26606"/>
          <ac:spMkLst>
            <pc:docMk/>
            <pc:sldMk cId="2541394602" sldId="261"/>
            <ac:spMk id="140" creationId="{982E57E1-FBFC-4937-B6B9-C381D1C95225}"/>
          </ac:spMkLst>
        </pc:spChg>
        <pc:spChg chg="add del">
          <ac:chgData name="Felix Rösch" userId="dab84d973263f146" providerId="LiveId" clId="{71EA40DC-4C4B-408E-AC88-CE6F2DD4EF39}" dt="2022-06-22T19:31:02.519" v="1979" actId="26606"/>
          <ac:spMkLst>
            <pc:docMk/>
            <pc:sldMk cId="2541394602" sldId="261"/>
            <ac:spMk id="142" creationId="{A08B6943-0110-4993-B7F6-7A6A1EC667AE}"/>
          </ac:spMkLst>
        </pc:spChg>
        <pc:spChg chg="add del">
          <ac:chgData name="Felix Rösch" userId="dab84d973263f146" providerId="LiveId" clId="{71EA40DC-4C4B-408E-AC88-CE6F2DD4EF39}" dt="2022-06-22T19:31:02.519" v="1979" actId="26606"/>
          <ac:spMkLst>
            <pc:docMk/>
            <pc:sldMk cId="2541394602" sldId="261"/>
            <ac:spMk id="143" creationId="{011BBFEE-907A-4DF1-9F7B-C5211B637BE9}"/>
          </ac:spMkLst>
        </pc:spChg>
        <pc:spChg chg="add">
          <ac:chgData name="Felix Rösch" userId="dab84d973263f146" providerId="LiveId" clId="{71EA40DC-4C4B-408E-AC88-CE6F2DD4EF39}" dt="2022-06-22T19:31:02.529" v="1980" actId="26606"/>
          <ac:spMkLst>
            <pc:docMk/>
            <pc:sldMk cId="2541394602" sldId="261"/>
            <ac:spMk id="145" creationId="{5F54226A-15A5-4F46-926F-81F3EC4664A8}"/>
          </ac:spMkLst>
        </pc:spChg>
        <pc:spChg chg="add">
          <ac:chgData name="Felix Rösch" userId="dab84d973263f146" providerId="LiveId" clId="{71EA40DC-4C4B-408E-AC88-CE6F2DD4EF39}" dt="2022-06-22T19:31:02.529" v="1980" actId="26606"/>
          <ac:spMkLst>
            <pc:docMk/>
            <pc:sldMk cId="2541394602" sldId="261"/>
            <ac:spMk id="146" creationId="{CFCF670F-3E94-4C8F-95AE-035FB459B9D2}"/>
          </ac:spMkLst>
        </pc:spChg>
        <pc:spChg chg="add">
          <ac:chgData name="Felix Rösch" userId="dab84d973263f146" providerId="LiveId" clId="{71EA40DC-4C4B-408E-AC88-CE6F2DD4EF39}" dt="2022-06-22T19:31:02.529" v="1980" actId="26606"/>
          <ac:spMkLst>
            <pc:docMk/>
            <pc:sldMk cId="2541394602" sldId="261"/>
            <ac:spMk id="148" creationId="{6B9D76D8-A1DE-47D2-B32E-492631C87802}"/>
          </ac:spMkLst>
        </pc:spChg>
        <pc:spChg chg="add">
          <ac:chgData name="Felix Rösch" userId="dab84d973263f146" providerId="LiveId" clId="{71EA40DC-4C4B-408E-AC88-CE6F2DD4EF39}" dt="2022-06-22T19:31:02.529" v="1980" actId="26606"/>
          <ac:spMkLst>
            <pc:docMk/>
            <pc:sldMk cId="2541394602" sldId="261"/>
            <ac:spMk id="149" creationId="{DC43B330-3918-40EA-9ADC-850330781EC7}"/>
          </ac:spMkLst>
        </pc:spChg>
        <pc:spChg chg="add">
          <ac:chgData name="Felix Rösch" userId="dab84d973263f146" providerId="LiveId" clId="{71EA40DC-4C4B-408E-AC88-CE6F2DD4EF39}" dt="2022-06-22T19:31:02.529" v="1980" actId="26606"/>
          <ac:spMkLst>
            <pc:docMk/>
            <pc:sldMk cId="2541394602" sldId="261"/>
            <ac:spMk id="150" creationId="{F5057E84-5A2B-41DA-9777-6C35AF02C97B}"/>
          </ac:spMkLst>
        </pc:spChg>
        <pc:spChg chg="add">
          <ac:chgData name="Felix Rösch" userId="dab84d973263f146" providerId="LiveId" clId="{71EA40DC-4C4B-408E-AC88-CE6F2DD4EF39}" dt="2022-06-22T19:31:02.529" v="1980" actId="26606"/>
          <ac:spMkLst>
            <pc:docMk/>
            <pc:sldMk cId="2541394602" sldId="261"/>
            <ac:spMk id="151" creationId="{A005A8E7-419B-4466-BD45-F4EA6082C62B}"/>
          </ac:spMkLst>
        </pc:spChg>
        <pc:spChg chg="add">
          <ac:chgData name="Felix Rösch" userId="dab84d973263f146" providerId="LiveId" clId="{71EA40DC-4C4B-408E-AC88-CE6F2DD4EF39}" dt="2022-06-22T19:31:02.529" v="1980" actId="26606"/>
          <ac:spMkLst>
            <pc:docMk/>
            <pc:sldMk cId="2541394602" sldId="261"/>
            <ac:spMk id="152" creationId="{58ABB8DF-0C68-4719-A72F-1B03DA26EA12}"/>
          </ac:spMkLst>
        </pc:spChg>
        <pc:spChg chg="add">
          <ac:chgData name="Felix Rösch" userId="dab84d973263f146" providerId="LiveId" clId="{71EA40DC-4C4B-408E-AC88-CE6F2DD4EF39}" dt="2022-06-22T19:31:02.529" v="1980" actId="26606"/>
          <ac:spMkLst>
            <pc:docMk/>
            <pc:sldMk cId="2541394602" sldId="261"/>
            <ac:spMk id="153" creationId="{534B5846-0208-4A0E-8DB8-9DCD7D83B5CE}"/>
          </ac:spMkLst>
        </pc:spChg>
        <pc:picChg chg="add mod ord">
          <ac:chgData name="Felix Rösch" userId="dab84d973263f146" providerId="LiveId" clId="{71EA40DC-4C4B-408E-AC88-CE6F2DD4EF39}" dt="2022-06-22T19:31:02.529" v="1980" actId="26606"/>
          <ac:picMkLst>
            <pc:docMk/>
            <pc:sldMk cId="2541394602" sldId="261"/>
            <ac:picMk id="5" creationId="{EBF78D80-9DA3-F8B1-B89A-D484BE207481}"/>
          </ac:picMkLst>
        </pc:picChg>
        <pc:picChg chg="add mod ord">
          <ac:chgData name="Felix Rösch" userId="dab84d973263f146" providerId="LiveId" clId="{71EA40DC-4C4B-408E-AC88-CE6F2DD4EF39}" dt="2022-06-22T19:31:02.529" v="1980" actId="26606"/>
          <ac:picMkLst>
            <pc:docMk/>
            <pc:sldMk cId="2541394602" sldId="261"/>
            <ac:picMk id="7" creationId="{2B1B9EB7-3D4A-F79C-B4C4-36AE1428D80F}"/>
          </ac:picMkLst>
        </pc:picChg>
        <pc:picChg chg="add mod ord">
          <ac:chgData name="Felix Rösch" userId="dab84d973263f146" providerId="LiveId" clId="{71EA40DC-4C4B-408E-AC88-CE6F2DD4EF39}" dt="2022-06-22T19:31:02.529" v="1980" actId="26606"/>
          <ac:picMkLst>
            <pc:docMk/>
            <pc:sldMk cId="2541394602" sldId="261"/>
            <ac:picMk id="9" creationId="{4649483C-DEFC-0DCE-5622-4114BF2F4EAC}"/>
          </ac:picMkLst>
        </pc:picChg>
        <pc:picChg chg="add mod">
          <ac:chgData name="Felix Rösch" userId="dab84d973263f146" providerId="LiveId" clId="{71EA40DC-4C4B-408E-AC88-CE6F2DD4EF39}" dt="2022-06-22T19:31:02.529" v="1980" actId="26606"/>
          <ac:picMkLst>
            <pc:docMk/>
            <pc:sldMk cId="2541394602" sldId="261"/>
            <ac:picMk id="11" creationId="{BE69B3E3-2D31-3D6A-BA86-1D593A68517F}"/>
          </ac:picMkLst>
        </pc:picChg>
        <pc:picChg chg="add del mod">
          <ac:chgData name="Felix Rösch" userId="dab84d973263f146" providerId="LiveId" clId="{71EA40DC-4C4B-408E-AC88-CE6F2DD4EF39}" dt="2022-06-22T19:28:06.465" v="1955"/>
          <ac:picMkLst>
            <pc:docMk/>
            <pc:sldMk cId="2541394602" sldId="261"/>
            <ac:picMk id="13" creationId="{D14BC65D-FBC6-C5D8-BE8B-34709DDF08C6}"/>
          </ac:picMkLst>
        </pc:picChg>
        <pc:picChg chg="add del mod">
          <ac:chgData name="Felix Rösch" userId="dab84d973263f146" providerId="LiveId" clId="{71EA40DC-4C4B-408E-AC88-CE6F2DD4EF39}" dt="2022-06-22T19:28:06.465" v="1955"/>
          <ac:picMkLst>
            <pc:docMk/>
            <pc:sldMk cId="2541394602" sldId="261"/>
            <ac:picMk id="15" creationId="{6B75732A-3810-1A77-4AE6-AF3386796FA9}"/>
          </ac:picMkLst>
        </pc:picChg>
        <pc:cxnChg chg="add del">
          <ac:chgData name="Felix Rösch" userId="dab84d973263f146" providerId="LiveId" clId="{71EA40DC-4C4B-408E-AC88-CE6F2DD4EF39}" dt="2022-06-22T19:29:36.185" v="1957" actId="26606"/>
          <ac:cxnSpMkLst>
            <pc:docMk/>
            <pc:sldMk cId="2541394602" sldId="261"/>
            <ac:cxnSpMk id="20" creationId="{90479AEA-6C87-4786-A668-54BF815A73D7}"/>
          </ac:cxnSpMkLst>
        </pc:cxnChg>
        <pc:cxnChg chg="add del">
          <ac:chgData name="Felix Rösch" userId="dab84d973263f146" providerId="LiveId" clId="{71EA40DC-4C4B-408E-AC88-CE6F2DD4EF39}" dt="2022-06-22T19:29:38.182" v="1959" actId="26606"/>
          <ac:cxnSpMkLst>
            <pc:docMk/>
            <pc:sldMk cId="2541394602" sldId="261"/>
            <ac:cxnSpMk id="38" creationId="{90479AEA-6C87-4786-A668-54BF815A73D7}"/>
          </ac:cxnSpMkLst>
        </pc:cxnChg>
        <pc:cxnChg chg="add del">
          <ac:chgData name="Felix Rösch" userId="dab84d973263f146" providerId="LiveId" clId="{71EA40DC-4C4B-408E-AC88-CE6F2DD4EF39}" dt="2022-06-22T19:29:42.029" v="1961" actId="26606"/>
          <ac:cxnSpMkLst>
            <pc:docMk/>
            <pc:sldMk cId="2541394602" sldId="261"/>
            <ac:cxnSpMk id="49" creationId="{FDF97CA6-0525-4AD4-8E21-2C9A75DB7A01}"/>
          </ac:cxnSpMkLst>
        </pc:cxnChg>
        <pc:cxnChg chg="add del">
          <ac:chgData name="Felix Rösch" userId="dab84d973263f146" providerId="LiveId" clId="{71EA40DC-4C4B-408E-AC88-CE6F2DD4EF39}" dt="2022-06-22T19:29:45.712" v="1963" actId="26606"/>
          <ac:cxnSpMkLst>
            <pc:docMk/>
            <pc:sldMk cId="2541394602" sldId="261"/>
            <ac:cxnSpMk id="59" creationId="{9E02610F-7D0E-44AD-ADE2-F343EC06F793}"/>
          </ac:cxnSpMkLst>
        </pc:cxnChg>
        <pc:cxnChg chg="add del">
          <ac:chgData name="Felix Rösch" userId="dab84d973263f146" providerId="LiveId" clId="{71EA40DC-4C4B-408E-AC88-CE6F2DD4EF39}" dt="2022-06-22T19:29:48.527" v="1965" actId="26606"/>
          <ac:cxnSpMkLst>
            <pc:docMk/>
            <pc:sldMk cId="2541394602" sldId="261"/>
            <ac:cxnSpMk id="67" creationId="{D8969DA3-1975-44C7-B7ED-053710F94528}"/>
          </ac:cxnSpMkLst>
        </pc:cxnChg>
        <pc:cxnChg chg="add del">
          <ac:chgData name="Felix Rösch" userId="dab84d973263f146" providerId="LiveId" clId="{71EA40DC-4C4B-408E-AC88-CE6F2DD4EF39}" dt="2022-06-22T19:29:53.545" v="1967" actId="26606"/>
          <ac:cxnSpMkLst>
            <pc:docMk/>
            <pc:sldMk cId="2541394602" sldId="261"/>
            <ac:cxnSpMk id="78" creationId="{D6E0AD8B-255F-4090-B0E4-668B3F32FCDD}"/>
          </ac:cxnSpMkLst>
        </pc:cxnChg>
        <pc:cxnChg chg="add del">
          <ac:chgData name="Felix Rösch" userId="dab84d973263f146" providerId="LiveId" clId="{71EA40DC-4C4B-408E-AC88-CE6F2DD4EF39}" dt="2022-06-22T19:30:16.157" v="1969" actId="26606"/>
          <ac:cxnSpMkLst>
            <pc:docMk/>
            <pc:sldMk cId="2541394602" sldId="261"/>
            <ac:cxnSpMk id="85" creationId="{D8969DA3-1975-44C7-B7ED-053710F94528}"/>
          </ac:cxnSpMkLst>
        </pc:cxnChg>
        <pc:cxnChg chg="add del">
          <ac:chgData name="Felix Rösch" userId="dab84d973263f146" providerId="LiveId" clId="{71EA40DC-4C4B-408E-AC88-CE6F2DD4EF39}" dt="2022-06-22T19:30:19.317" v="1971" actId="26606"/>
          <ac:cxnSpMkLst>
            <pc:docMk/>
            <pc:sldMk cId="2541394602" sldId="261"/>
            <ac:cxnSpMk id="96" creationId="{90479AEA-6C87-4786-A668-54BF815A73D7}"/>
          </ac:cxnSpMkLst>
        </pc:cxnChg>
        <pc:cxnChg chg="add del">
          <ac:chgData name="Felix Rösch" userId="dab84d973263f146" providerId="LiveId" clId="{71EA40DC-4C4B-408E-AC88-CE6F2DD4EF39}" dt="2022-06-22T19:30:42.182" v="1973" actId="26606"/>
          <ac:cxnSpMkLst>
            <pc:docMk/>
            <pc:sldMk cId="2541394602" sldId="261"/>
            <ac:cxnSpMk id="107" creationId="{90479AEA-6C87-4786-A668-54BF815A73D7}"/>
          </ac:cxnSpMkLst>
        </pc:cxnChg>
        <pc:cxnChg chg="add del">
          <ac:chgData name="Felix Rösch" userId="dab84d973263f146" providerId="LiveId" clId="{71EA40DC-4C4B-408E-AC88-CE6F2DD4EF39}" dt="2022-06-22T19:30:48.919" v="1975" actId="26606"/>
          <ac:cxnSpMkLst>
            <pc:docMk/>
            <pc:sldMk cId="2541394602" sldId="261"/>
            <ac:cxnSpMk id="117" creationId="{42D988CC-1BCA-4015-B859-258C2B796EAB}"/>
          </ac:cxnSpMkLst>
        </pc:cxnChg>
        <pc:cxnChg chg="add del">
          <ac:chgData name="Felix Rösch" userId="dab84d973263f146" providerId="LiveId" clId="{71EA40DC-4C4B-408E-AC88-CE6F2DD4EF39}" dt="2022-06-22T19:30:57.917" v="1977" actId="26606"/>
          <ac:cxnSpMkLst>
            <pc:docMk/>
            <pc:sldMk cId="2541394602" sldId="261"/>
            <ac:cxnSpMk id="124" creationId="{90479AEA-6C87-4786-A668-54BF815A73D7}"/>
          </ac:cxnSpMkLst>
        </pc:cxnChg>
        <pc:cxnChg chg="add del">
          <ac:chgData name="Felix Rösch" userId="dab84d973263f146" providerId="LiveId" clId="{71EA40DC-4C4B-408E-AC88-CE6F2DD4EF39}" dt="2022-06-22T19:30:57.917" v="1977" actId="26606"/>
          <ac:cxnSpMkLst>
            <pc:docMk/>
            <pc:sldMk cId="2541394602" sldId="261"/>
            <ac:cxnSpMk id="130" creationId="{2643966D-84D0-49C3-9412-0C410587FFB1}"/>
          </ac:cxnSpMkLst>
        </pc:cxnChg>
        <pc:cxnChg chg="add del">
          <ac:chgData name="Felix Rösch" userId="dab84d973263f146" providerId="LiveId" clId="{71EA40DC-4C4B-408E-AC88-CE6F2DD4EF39}" dt="2022-06-22T19:31:02.519" v="1979" actId="26606"/>
          <ac:cxnSpMkLst>
            <pc:docMk/>
            <pc:sldMk cId="2541394602" sldId="261"/>
            <ac:cxnSpMk id="136" creationId="{90479AEA-6C87-4786-A668-54BF815A73D7}"/>
          </ac:cxnSpMkLst>
        </pc:cxnChg>
        <pc:cxnChg chg="add del">
          <ac:chgData name="Felix Rösch" userId="dab84d973263f146" providerId="LiveId" clId="{71EA40DC-4C4B-408E-AC88-CE6F2DD4EF39}" dt="2022-06-22T19:31:02.519" v="1979" actId="26606"/>
          <ac:cxnSpMkLst>
            <pc:docMk/>
            <pc:sldMk cId="2541394602" sldId="261"/>
            <ac:cxnSpMk id="141" creationId="{7105A204-F287-4494-909D-5FD20667E7D1}"/>
          </ac:cxnSpMkLst>
        </pc:cxnChg>
        <pc:cxnChg chg="add">
          <ac:chgData name="Felix Rösch" userId="dab84d973263f146" providerId="LiveId" clId="{71EA40DC-4C4B-408E-AC88-CE6F2DD4EF39}" dt="2022-06-22T19:31:02.529" v="1980" actId="26606"/>
          <ac:cxnSpMkLst>
            <pc:docMk/>
            <pc:sldMk cId="2541394602" sldId="261"/>
            <ac:cxnSpMk id="147" creationId="{90479AEA-6C87-4786-A668-54BF815A73D7}"/>
          </ac:cxnSpMkLst>
        </pc:cxnChg>
      </pc:sldChg>
      <pc:sldChg chg="delSp add del setBg delDesignElem">
        <pc:chgData name="Felix Rösch" userId="dab84d973263f146" providerId="LiveId" clId="{71EA40DC-4C4B-408E-AC88-CE6F2DD4EF39}" dt="2022-06-22T19:32:32.984" v="1990" actId="47"/>
        <pc:sldMkLst>
          <pc:docMk/>
          <pc:sldMk cId="2305868032" sldId="262"/>
        </pc:sldMkLst>
        <pc:spChg chg="del">
          <ac:chgData name="Felix Rösch" userId="dab84d973263f146" providerId="LiveId" clId="{71EA40DC-4C4B-408E-AC88-CE6F2DD4EF39}" dt="2022-06-22T19:32:20.127" v="1989"/>
          <ac:spMkLst>
            <pc:docMk/>
            <pc:sldMk cId="2305868032" sldId="262"/>
            <ac:spMk id="145" creationId="{5F54226A-15A5-4F46-926F-81F3EC4664A8}"/>
          </ac:spMkLst>
        </pc:spChg>
        <pc:spChg chg="del">
          <ac:chgData name="Felix Rösch" userId="dab84d973263f146" providerId="LiveId" clId="{71EA40DC-4C4B-408E-AC88-CE6F2DD4EF39}" dt="2022-06-22T19:32:20.127" v="1989"/>
          <ac:spMkLst>
            <pc:docMk/>
            <pc:sldMk cId="2305868032" sldId="262"/>
            <ac:spMk id="146" creationId="{CFCF670F-3E94-4C8F-95AE-035FB459B9D2}"/>
          </ac:spMkLst>
        </pc:spChg>
        <pc:spChg chg="del">
          <ac:chgData name="Felix Rösch" userId="dab84d973263f146" providerId="LiveId" clId="{71EA40DC-4C4B-408E-AC88-CE6F2DD4EF39}" dt="2022-06-22T19:32:20.127" v="1989"/>
          <ac:spMkLst>
            <pc:docMk/>
            <pc:sldMk cId="2305868032" sldId="262"/>
            <ac:spMk id="148" creationId="{6B9D76D8-A1DE-47D2-B32E-492631C87802}"/>
          </ac:spMkLst>
        </pc:spChg>
        <pc:spChg chg="del">
          <ac:chgData name="Felix Rösch" userId="dab84d973263f146" providerId="LiveId" clId="{71EA40DC-4C4B-408E-AC88-CE6F2DD4EF39}" dt="2022-06-22T19:32:20.127" v="1989"/>
          <ac:spMkLst>
            <pc:docMk/>
            <pc:sldMk cId="2305868032" sldId="262"/>
            <ac:spMk id="149" creationId="{DC43B330-3918-40EA-9ADC-850330781EC7}"/>
          </ac:spMkLst>
        </pc:spChg>
        <pc:spChg chg="del">
          <ac:chgData name="Felix Rösch" userId="dab84d973263f146" providerId="LiveId" clId="{71EA40DC-4C4B-408E-AC88-CE6F2DD4EF39}" dt="2022-06-22T19:32:20.127" v="1989"/>
          <ac:spMkLst>
            <pc:docMk/>
            <pc:sldMk cId="2305868032" sldId="262"/>
            <ac:spMk id="150" creationId="{F5057E84-5A2B-41DA-9777-6C35AF02C97B}"/>
          </ac:spMkLst>
        </pc:spChg>
        <pc:spChg chg="del">
          <ac:chgData name="Felix Rösch" userId="dab84d973263f146" providerId="LiveId" clId="{71EA40DC-4C4B-408E-AC88-CE6F2DD4EF39}" dt="2022-06-22T19:32:20.127" v="1989"/>
          <ac:spMkLst>
            <pc:docMk/>
            <pc:sldMk cId="2305868032" sldId="262"/>
            <ac:spMk id="151" creationId="{A005A8E7-419B-4466-BD45-F4EA6082C62B}"/>
          </ac:spMkLst>
        </pc:spChg>
        <pc:spChg chg="del">
          <ac:chgData name="Felix Rösch" userId="dab84d973263f146" providerId="LiveId" clId="{71EA40DC-4C4B-408E-AC88-CE6F2DD4EF39}" dt="2022-06-22T19:32:20.127" v="1989"/>
          <ac:spMkLst>
            <pc:docMk/>
            <pc:sldMk cId="2305868032" sldId="262"/>
            <ac:spMk id="152" creationId="{58ABB8DF-0C68-4719-A72F-1B03DA26EA12}"/>
          </ac:spMkLst>
        </pc:spChg>
        <pc:spChg chg="del">
          <ac:chgData name="Felix Rösch" userId="dab84d973263f146" providerId="LiveId" clId="{71EA40DC-4C4B-408E-AC88-CE6F2DD4EF39}" dt="2022-06-22T19:32:20.127" v="1989"/>
          <ac:spMkLst>
            <pc:docMk/>
            <pc:sldMk cId="2305868032" sldId="262"/>
            <ac:spMk id="153" creationId="{534B5846-0208-4A0E-8DB8-9DCD7D83B5CE}"/>
          </ac:spMkLst>
        </pc:spChg>
        <pc:cxnChg chg="del">
          <ac:chgData name="Felix Rösch" userId="dab84d973263f146" providerId="LiveId" clId="{71EA40DC-4C4B-408E-AC88-CE6F2DD4EF39}" dt="2022-06-22T19:32:20.127" v="1989"/>
          <ac:cxnSpMkLst>
            <pc:docMk/>
            <pc:sldMk cId="2305868032" sldId="262"/>
            <ac:cxnSpMk id="147" creationId="{90479AEA-6C87-4786-A668-54BF815A73D7}"/>
          </ac:cxnSpMkLst>
        </pc:cxnChg>
      </pc:sldChg>
      <pc:sldChg chg="addSp delSp modSp new mod setBg">
        <pc:chgData name="Felix Rösch" userId="dab84d973263f146" providerId="LiveId" clId="{71EA40DC-4C4B-408E-AC88-CE6F2DD4EF39}" dt="2022-06-22T19:55:56.694" v="2098" actId="1076"/>
        <pc:sldMkLst>
          <pc:docMk/>
          <pc:sldMk cId="2902143229" sldId="262"/>
        </pc:sldMkLst>
        <pc:spChg chg="mod">
          <ac:chgData name="Felix Rösch" userId="dab84d973263f146" providerId="LiveId" clId="{71EA40DC-4C4B-408E-AC88-CE6F2DD4EF39}" dt="2022-06-22T19:55:56.694" v="2098" actId="1076"/>
          <ac:spMkLst>
            <pc:docMk/>
            <pc:sldMk cId="2902143229" sldId="262"/>
            <ac:spMk id="2" creationId="{5AE35197-6DFF-7822-E067-DC89CA1E18FC}"/>
          </ac:spMkLst>
        </pc:spChg>
        <pc:spChg chg="del">
          <ac:chgData name="Felix Rösch" userId="dab84d973263f146" providerId="LiveId" clId="{71EA40DC-4C4B-408E-AC88-CE6F2DD4EF39}" dt="2022-06-22T19:33:29.738" v="2045"/>
          <ac:spMkLst>
            <pc:docMk/>
            <pc:sldMk cId="2902143229" sldId="262"/>
            <ac:spMk id="3" creationId="{45FBDCD2-6414-56E8-7CFA-C4176530AB54}"/>
          </ac:spMkLst>
        </pc:spChg>
        <pc:spChg chg="add del">
          <ac:chgData name="Felix Rösch" userId="dab84d973263f146" providerId="LiveId" clId="{71EA40DC-4C4B-408E-AC88-CE6F2DD4EF39}" dt="2022-06-22T19:33:55.328" v="2047" actId="26606"/>
          <ac:spMkLst>
            <pc:docMk/>
            <pc:sldMk cId="2902143229" sldId="262"/>
            <ac:spMk id="14" creationId="{3F87243A-F810-42AD-AA74-3FA38B1D8A8F}"/>
          </ac:spMkLst>
        </pc:spChg>
        <pc:spChg chg="add del">
          <ac:chgData name="Felix Rösch" userId="dab84d973263f146" providerId="LiveId" clId="{71EA40DC-4C4B-408E-AC88-CE6F2DD4EF39}" dt="2022-06-22T19:51:32.398" v="2068" actId="26606"/>
          <ac:spMkLst>
            <pc:docMk/>
            <pc:sldMk cId="2902143229" sldId="262"/>
            <ac:spMk id="15" creationId="{E7F82259-6DC6-40BE-84AB-3D4BDA537672}"/>
          </ac:spMkLst>
        </pc:spChg>
        <pc:spChg chg="add del">
          <ac:chgData name="Felix Rösch" userId="dab84d973263f146" providerId="LiveId" clId="{71EA40DC-4C4B-408E-AC88-CE6F2DD4EF39}" dt="2022-06-22T19:33:55.328" v="2047" actId="26606"/>
          <ac:spMkLst>
            <pc:docMk/>
            <pc:sldMk cId="2902143229" sldId="262"/>
            <ac:spMk id="16" creationId="{E4710C0A-057C-4274-BA2D-001F1025E83E}"/>
          </ac:spMkLst>
        </pc:spChg>
        <pc:spChg chg="add del">
          <ac:chgData name="Felix Rösch" userId="dab84d973263f146" providerId="LiveId" clId="{71EA40DC-4C4B-408E-AC88-CE6F2DD4EF39}" dt="2022-06-22T19:51:32.398" v="2068" actId="26606"/>
          <ac:spMkLst>
            <pc:docMk/>
            <pc:sldMk cId="2902143229" sldId="262"/>
            <ac:spMk id="17" creationId="{8A44420E-0B23-3122-1259-02E8A66F4576}"/>
          </ac:spMkLst>
        </pc:spChg>
        <pc:spChg chg="add del">
          <ac:chgData name="Felix Rösch" userId="dab84d973263f146" providerId="LiveId" clId="{71EA40DC-4C4B-408E-AC88-CE6F2DD4EF39}" dt="2022-06-22T19:33:55.328" v="2047" actId="26606"/>
          <ac:spMkLst>
            <pc:docMk/>
            <pc:sldMk cId="2902143229" sldId="262"/>
            <ac:spMk id="20" creationId="{401AB748-B9E7-4AEC-AAB9-0EABDE63F84B}"/>
          </ac:spMkLst>
        </pc:spChg>
        <pc:spChg chg="add del">
          <ac:chgData name="Felix Rösch" userId="dab84d973263f146" providerId="LiveId" clId="{71EA40DC-4C4B-408E-AC88-CE6F2DD4EF39}" dt="2022-06-22T19:51:32.398" v="2068" actId="26606"/>
          <ac:spMkLst>
            <pc:docMk/>
            <pc:sldMk cId="2902143229" sldId="262"/>
            <ac:spMk id="21" creationId="{35490A1A-AA28-463A-AA3C-C84B88ED54D3}"/>
          </ac:spMkLst>
        </pc:spChg>
        <pc:spChg chg="add del">
          <ac:chgData name="Felix Rösch" userId="dab84d973263f146" providerId="LiveId" clId="{71EA40DC-4C4B-408E-AC88-CE6F2DD4EF39}" dt="2022-06-22T19:33:55.328" v="2047" actId="26606"/>
          <ac:spMkLst>
            <pc:docMk/>
            <pc:sldMk cId="2902143229" sldId="262"/>
            <ac:spMk id="22" creationId="{E0954B38-9C23-4C8B-AC5D-0E80CEA3BD48}"/>
          </ac:spMkLst>
        </pc:spChg>
        <pc:spChg chg="add del">
          <ac:chgData name="Felix Rösch" userId="dab84d973263f146" providerId="LiveId" clId="{71EA40DC-4C4B-408E-AC88-CE6F2DD4EF39}" dt="2022-06-22T19:51:32.398" v="2068" actId="26606"/>
          <ac:spMkLst>
            <pc:docMk/>
            <pc:sldMk cId="2902143229" sldId="262"/>
            <ac:spMk id="23" creationId="{9CBAC0BF-B249-46F8-B6CE-50488DCA102A}"/>
          </ac:spMkLst>
        </pc:spChg>
        <pc:spChg chg="add del">
          <ac:chgData name="Felix Rösch" userId="dab84d973263f146" providerId="LiveId" clId="{71EA40DC-4C4B-408E-AC88-CE6F2DD4EF39}" dt="2022-06-22T19:33:55.328" v="2047" actId="26606"/>
          <ac:spMkLst>
            <pc:docMk/>
            <pc:sldMk cId="2902143229" sldId="262"/>
            <ac:spMk id="24" creationId="{791376A8-6B7C-49D5-B3B0-B1D81BC15C2C}"/>
          </ac:spMkLst>
        </pc:spChg>
        <pc:spChg chg="add del">
          <ac:chgData name="Felix Rösch" userId="dab84d973263f146" providerId="LiveId" clId="{71EA40DC-4C4B-408E-AC88-CE6F2DD4EF39}" dt="2022-06-22T19:51:32.398" v="2068" actId="26606"/>
          <ac:spMkLst>
            <pc:docMk/>
            <pc:sldMk cId="2902143229" sldId="262"/>
            <ac:spMk id="25" creationId="{983DEAAD-C42F-417F-96C1-36AC52AA5D25}"/>
          </ac:spMkLst>
        </pc:spChg>
        <pc:spChg chg="add del">
          <ac:chgData name="Felix Rösch" userId="dab84d973263f146" providerId="LiveId" clId="{71EA40DC-4C4B-408E-AC88-CE6F2DD4EF39}" dt="2022-06-22T19:51:32.398" v="2068" actId="26606"/>
          <ac:spMkLst>
            <pc:docMk/>
            <pc:sldMk cId="2902143229" sldId="262"/>
            <ac:spMk id="27" creationId="{69259C9E-EB60-4136-BFB3-C6AA8EABCC75}"/>
          </ac:spMkLst>
        </pc:spChg>
        <pc:spChg chg="add del">
          <ac:chgData name="Felix Rösch" userId="dab84d973263f146" providerId="LiveId" clId="{71EA40DC-4C4B-408E-AC88-CE6F2DD4EF39}" dt="2022-06-22T19:33:55.328" v="2047" actId="26606"/>
          <ac:spMkLst>
            <pc:docMk/>
            <pc:sldMk cId="2902143229" sldId="262"/>
            <ac:spMk id="28" creationId="{3B0D8F16-5F3B-465F-9D06-983E2E8267E5}"/>
          </ac:spMkLst>
        </pc:spChg>
        <pc:spChg chg="add">
          <ac:chgData name="Felix Rösch" userId="dab84d973263f146" providerId="LiveId" clId="{71EA40DC-4C4B-408E-AC88-CE6F2DD4EF39}" dt="2022-06-22T19:54:30.547" v="2079" actId="26606"/>
          <ac:spMkLst>
            <pc:docMk/>
            <pc:sldMk cId="2902143229" sldId="262"/>
            <ac:spMk id="29" creationId="{5F54226A-15A5-4F46-926F-81F3EC4664A8}"/>
          </ac:spMkLst>
        </pc:spChg>
        <pc:spChg chg="add del">
          <ac:chgData name="Felix Rösch" userId="dab84d973263f146" providerId="LiveId" clId="{71EA40DC-4C4B-408E-AC88-CE6F2DD4EF39}" dt="2022-06-22T19:33:55.328" v="2047" actId="26606"/>
          <ac:spMkLst>
            <pc:docMk/>
            <pc:sldMk cId="2902143229" sldId="262"/>
            <ac:spMk id="30" creationId="{5DED356E-7923-4393-BAEA-0116D9D7635D}"/>
          </ac:spMkLst>
        </pc:spChg>
        <pc:spChg chg="add">
          <ac:chgData name="Felix Rösch" userId="dab84d973263f146" providerId="LiveId" clId="{71EA40DC-4C4B-408E-AC88-CE6F2DD4EF39}" dt="2022-06-22T19:54:30.547" v="2079" actId="26606"/>
          <ac:spMkLst>
            <pc:docMk/>
            <pc:sldMk cId="2902143229" sldId="262"/>
            <ac:spMk id="31" creationId="{CFCF670F-3E94-4C8F-95AE-035FB459B9D2}"/>
          </ac:spMkLst>
        </pc:spChg>
        <pc:spChg chg="add del">
          <ac:chgData name="Felix Rösch" userId="dab84d973263f146" providerId="LiveId" clId="{71EA40DC-4C4B-408E-AC88-CE6F2DD4EF39}" dt="2022-06-22T19:51:32.398" v="2068" actId="26606"/>
          <ac:spMkLst>
            <pc:docMk/>
            <pc:sldMk cId="2902143229" sldId="262"/>
            <ac:spMk id="32" creationId="{C44B207C-AE62-4FA8-B469-5E0EDADF80A5}"/>
          </ac:spMkLst>
        </pc:spChg>
        <pc:spChg chg="add del">
          <ac:chgData name="Felix Rösch" userId="dab84d973263f146" providerId="LiveId" clId="{71EA40DC-4C4B-408E-AC88-CE6F2DD4EF39}" dt="2022-06-22T19:51:32.398" v="2068" actId="26606"/>
          <ac:spMkLst>
            <pc:docMk/>
            <pc:sldMk cId="2902143229" sldId="262"/>
            <ac:spMk id="34" creationId="{BE1354F6-7F92-40AE-A769-AC17DBD95EC7}"/>
          </ac:spMkLst>
        </pc:spChg>
        <pc:spChg chg="add">
          <ac:chgData name="Felix Rösch" userId="dab84d973263f146" providerId="LiveId" clId="{71EA40DC-4C4B-408E-AC88-CE6F2DD4EF39}" dt="2022-06-22T19:54:30.547" v="2079" actId="26606"/>
          <ac:spMkLst>
            <pc:docMk/>
            <pc:sldMk cId="2902143229" sldId="262"/>
            <ac:spMk id="35" creationId="{6B9D76D8-A1DE-47D2-B32E-492631C87802}"/>
          </ac:spMkLst>
        </pc:spChg>
        <pc:spChg chg="add del">
          <ac:chgData name="Felix Rösch" userId="dab84d973263f146" providerId="LiveId" clId="{71EA40DC-4C4B-408E-AC88-CE6F2DD4EF39}" dt="2022-06-22T19:51:39.470" v="2070" actId="26606"/>
          <ac:spMkLst>
            <pc:docMk/>
            <pc:sldMk cId="2902143229" sldId="262"/>
            <ac:spMk id="36" creationId="{5F54226A-15A5-4F46-926F-81F3EC4664A8}"/>
          </ac:spMkLst>
        </pc:spChg>
        <pc:spChg chg="add del">
          <ac:chgData name="Felix Rösch" userId="dab84d973263f146" providerId="LiveId" clId="{71EA40DC-4C4B-408E-AC88-CE6F2DD4EF39}" dt="2022-06-22T19:51:39.470" v="2070" actId="26606"/>
          <ac:spMkLst>
            <pc:docMk/>
            <pc:sldMk cId="2902143229" sldId="262"/>
            <ac:spMk id="37" creationId="{CFCF670F-3E94-4C8F-95AE-035FB459B9D2}"/>
          </ac:spMkLst>
        </pc:spChg>
        <pc:spChg chg="add del">
          <ac:chgData name="Felix Rösch" userId="dab84d973263f146" providerId="LiveId" clId="{71EA40DC-4C4B-408E-AC88-CE6F2DD4EF39}" dt="2022-06-22T19:51:39.470" v="2070" actId="26606"/>
          <ac:spMkLst>
            <pc:docMk/>
            <pc:sldMk cId="2902143229" sldId="262"/>
            <ac:spMk id="39" creationId="{6B9D76D8-A1DE-47D2-B32E-492631C87802}"/>
          </ac:spMkLst>
        </pc:spChg>
        <pc:spChg chg="add del">
          <ac:chgData name="Felix Rösch" userId="dab84d973263f146" providerId="LiveId" clId="{71EA40DC-4C4B-408E-AC88-CE6F2DD4EF39}" dt="2022-06-22T19:51:39.470" v="2070" actId="26606"/>
          <ac:spMkLst>
            <pc:docMk/>
            <pc:sldMk cId="2902143229" sldId="262"/>
            <ac:spMk id="40" creationId="{DC43B330-3918-40EA-9ADC-850330781EC7}"/>
          </ac:spMkLst>
        </pc:spChg>
        <pc:spChg chg="add del">
          <ac:chgData name="Felix Rösch" userId="dab84d973263f146" providerId="LiveId" clId="{71EA40DC-4C4B-408E-AC88-CE6F2DD4EF39}" dt="2022-06-22T19:51:39.470" v="2070" actId="26606"/>
          <ac:spMkLst>
            <pc:docMk/>
            <pc:sldMk cId="2902143229" sldId="262"/>
            <ac:spMk id="41" creationId="{F5057E84-5A2B-41DA-9777-6C35AF02C97B}"/>
          </ac:spMkLst>
        </pc:spChg>
        <pc:spChg chg="add del">
          <ac:chgData name="Felix Rösch" userId="dab84d973263f146" providerId="LiveId" clId="{71EA40DC-4C4B-408E-AC88-CE6F2DD4EF39}" dt="2022-06-22T19:51:39.470" v="2070" actId="26606"/>
          <ac:spMkLst>
            <pc:docMk/>
            <pc:sldMk cId="2902143229" sldId="262"/>
            <ac:spMk id="42" creationId="{A005A8E7-419B-4466-BD45-F4EA6082C62B}"/>
          </ac:spMkLst>
        </pc:spChg>
        <pc:spChg chg="add del">
          <ac:chgData name="Felix Rösch" userId="dab84d973263f146" providerId="LiveId" clId="{71EA40DC-4C4B-408E-AC88-CE6F2DD4EF39}" dt="2022-06-22T19:51:39.470" v="2070" actId="26606"/>
          <ac:spMkLst>
            <pc:docMk/>
            <pc:sldMk cId="2902143229" sldId="262"/>
            <ac:spMk id="43" creationId="{58ABB8DF-0C68-4719-A72F-1B03DA26EA12}"/>
          </ac:spMkLst>
        </pc:spChg>
        <pc:spChg chg="add del">
          <ac:chgData name="Felix Rösch" userId="dab84d973263f146" providerId="LiveId" clId="{71EA40DC-4C4B-408E-AC88-CE6F2DD4EF39}" dt="2022-06-22T19:51:39.470" v="2070" actId="26606"/>
          <ac:spMkLst>
            <pc:docMk/>
            <pc:sldMk cId="2902143229" sldId="262"/>
            <ac:spMk id="44" creationId="{534B5846-0208-4A0E-8DB8-9DCD7D83B5CE}"/>
          </ac:spMkLst>
        </pc:spChg>
        <pc:spChg chg="add">
          <ac:chgData name="Felix Rösch" userId="dab84d973263f146" providerId="LiveId" clId="{71EA40DC-4C4B-408E-AC88-CE6F2DD4EF39}" dt="2022-06-22T19:54:30.547" v="2079" actId="26606"/>
          <ac:spMkLst>
            <pc:docMk/>
            <pc:sldMk cId="2902143229" sldId="262"/>
            <ac:spMk id="45" creationId="{DC43B330-3918-40EA-9ADC-850330781EC7}"/>
          </ac:spMkLst>
        </pc:spChg>
        <pc:spChg chg="add del">
          <ac:chgData name="Felix Rösch" userId="dab84d973263f146" providerId="LiveId" clId="{71EA40DC-4C4B-408E-AC88-CE6F2DD4EF39}" dt="2022-06-22T19:54:28.823" v="2078" actId="26606"/>
          <ac:spMkLst>
            <pc:docMk/>
            <pc:sldMk cId="2902143229" sldId="262"/>
            <ac:spMk id="46" creationId="{E7F82259-6DC6-40BE-84AB-3D4BDA537672}"/>
          </ac:spMkLst>
        </pc:spChg>
        <pc:spChg chg="add del">
          <ac:chgData name="Felix Rösch" userId="dab84d973263f146" providerId="LiveId" clId="{71EA40DC-4C4B-408E-AC88-CE6F2DD4EF39}" dt="2022-06-22T19:54:28.823" v="2078" actId="26606"/>
          <ac:spMkLst>
            <pc:docMk/>
            <pc:sldMk cId="2902143229" sldId="262"/>
            <ac:spMk id="48" creationId="{8A44420E-0B23-3122-1259-02E8A66F4576}"/>
          </ac:spMkLst>
        </pc:spChg>
        <pc:spChg chg="add del">
          <ac:chgData name="Felix Rösch" userId="dab84d973263f146" providerId="LiveId" clId="{71EA40DC-4C4B-408E-AC88-CE6F2DD4EF39}" dt="2022-06-22T19:54:28.823" v="2078" actId="26606"/>
          <ac:spMkLst>
            <pc:docMk/>
            <pc:sldMk cId="2902143229" sldId="262"/>
            <ac:spMk id="49" creationId="{35490A1A-AA28-463A-AA3C-C84B88ED54D3}"/>
          </ac:spMkLst>
        </pc:spChg>
        <pc:spChg chg="add del">
          <ac:chgData name="Felix Rösch" userId="dab84d973263f146" providerId="LiveId" clId="{71EA40DC-4C4B-408E-AC88-CE6F2DD4EF39}" dt="2022-06-22T19:54:28.823" v="2078" actId="26606"/>
          <ac:spMkLst>
            <pc:docMk/>
            <pc:sldMk cId="2902143229" sldId="262"/>
            <ac:spMk id="50" creationId="{9CBAC0BF-B249-46F8-B6CE-50488DCA102A}"/>
          </ac:spMkLst>
        </pc:spChg>
        <pc:spChg chg="add del">
          <ac:chgData name="Felix Rösch" userId="dab84d973263f146" providerId="LiveId" clId="{71EA40DC-4C4B-408E-AC88-CE6F2DD4EF39}" dt="2022-06-22T19:54:28.823" v="2078" actId="26606"/>
          <ac:spMkLst>
            <pc:docMk/>
            <pc:sldMk cId="2902143229" sldId="262"/>
            <ac:spMk id="51" creationId="{983DEAAD-C42F-417F-96C1-36AC52AA5D25}"/>
          </ac:spMkLst>
        </pc:spChg>
        <pc:spChg chg="add del">
          <ac:chgData name="Felix Rösch" userId="dab84d973263f146" providerId="LiveId" clId="{71EA40DC-4C4B-408E-AC88-CE6F2DD4EF39}" dt="2022-06-22T19:54:28.823" v="2078" actId="26606"/>
          <ac:spMkLst>
            <pc:docMk/>
            <pc:sldMk cId="2902143229" sldId="262"/>
            <ac:spMk id="52" creationId="{69259C9E-EB60-4136-BFB3-C6AA8EABCC75}"/>
          </ac:spMkLst>
        </pc:spChg>
        <pc:spChg chg="add del">
          <ac:chgData name="Felix Rösch" userId="dab84d973263f146" providerId="LiveId" clId="{71EA40DC-4C4B-408E-AC88-CE6F2DD4EF39}" dt="2022-06-22T19:54:28.823" v="2078" actId="26606"/>
          <ac:spMkLst>
            <pc:docMk/>
            <pc:sldMk cId="2902143229" sldId="262"/>
            <ac:spMk id="53" creationId="{C44B207C-AE62-4FA8-B469-5E0EDADF80A5}"/>
          </ac:spMkLst>
        </pc:spChg>
        <pc:spChg chg="add del">
          <ac:chgData name="Felix Rösch" userId="dab84d973263f146" providerId="LiveId" clId="{71EA40DC-4C4B-408E-AC88-CE6F2DD4EF39}" dt="2022-06-22T19:54:28.823" v="2078" actId="26606"/>
          <ac:spMkLst>
            <pc:docMk/>
            <pc:sldMk cId="2902143229" sldId="262"/>
            <ac:spMk id="54" creationId="{BE1354F6-7F92-40AE-A769-AC17DBD95EC7}"/>
          </ac:spMkLst>
        </pc:spChg>
        <pc:spChg chg="add">
          <ac:chgData name="Felix Rösch" userId="dab84d973263f146" providerId="LiveId" clId="{71EA40DC-4C4B-408E-AC88-CE6F2DD4EF39}" dt="2022-06-22T19:54:30.547" v="2079" actId="26606"/>
          <ac:spMkLst>
            <pc:docMk/>
            <pc:sldMk cId="2902143229" sldId="262"/>
            <ac:spMk id="55" creationId="{F5057E84-5A2B-41DA-9777-6C35AF02C97B}"/>
          </ac:spMkLst>
        </pc:spChg>
        <pc:spChg chg="add">
          <ac:chgData name="Felix Rösch" userId="dab84d973263f146" providerId="LiveId" clId="{71EA40DC-4C4B-408E-AC88-CE6F2DD4EF39}" dt="2022-06-22T19:54:30.547" v="2079" actId="26606"/>
          <ac:spMkLst>
            <pc:docMk/>
            <pc:sldMk cId="2902143229" sldId="262"/>
            <ac:spMk id="56" creationId="{A005A8E7-419B-4466-BD45-F4EA6082C62B}"/>
          </ac:spMkLst>
        </pc:spChg>
        <pc:spChg chg="add">
          <ac:chgData name="Felix Rösch" userId="dab84d973263f146" providerId="LiveId" clId="{71EA40DC-4C4B-408E-AC88-CE6F2DD4EF39}" dt="2022-06-22T19:54:30.547" v="2079" actId="26606"/>
          <ac:spMkLst>
            <pc:docMk/>
            <pc:sldMk cId="2902143229" sldId="262"/>
            <ac:spMk id="57" creationId="{58ABB8DF-0C68-4719-A72F-1B03DA26EA12}"/>
          </ac:spMkLst>
        </pc:spChg>
        <pc:spChg chg="add">
          <ac:chgData name="Felix Rösch" userId="dab84d973263f146" providerId="LiveId" clId="{71EA40DC-4C4B-408E-AC88-CE6F2DD4EF39}" dt="2022-06-22T19:54:30.547" v="2079" actId="26606"/>
          <ac:spMkLst>
            <pc:docMk/>
            <pc:sldMk cId="2902143229" sldId="262"/>
            <ac:spMk id="58" creationId="{534B5846-0208-4A0E-8DB8-9DCD7D83B5CE}"/>
          </ac:spMkLst>
        </pc:spChg>
        <pc:graphicFrameChg chg="add del mod">
          <ac:chgData name="Felix Rösch" userId="dab84d973263f146" providerId="LiveId" clId="{71EA40DC-4C4B-408E-AC88-CE6F2DD4EF39}" dt="2022-06-22T19:40:13.218" v="2052"/>
          <ac:graphicFrameMkLst>
            <pc:docMk/>
            <pc:sldMk cId="2902143229" sldId="262"/>
            <ac:graphicFrameMk id="10" creationId="{6BB5FE23-193D-0F58-5A85-7920C35443A9}"/>
          </ac:graphicFrameMkLst>
        </pc:graphicFrameChg>
        <pc:graphicFrameChg chg="add del mod modGraphic">
          <ac:chgData name="Felix Rösch" userId="dab84d973263f146" providerId="LiveId" clId="{71EA40DC-4C4B-408E-AC88-CE6F2DD4EF39}" dt="2022-06-22T19:51:04.022" v="2066" actId="478"/>
          <ac:graphicFrameMkLst>
            <pc:docMk/>
            <pc:sldMk cId="2902143229" sldId="262"/>
            <ac:graphicFrameMk id="11" creationId="{D7DDFE0E-6D4E-0668-CD9E-2C033388BEFE}"/>
          </ac:graphicFrameMkLst>
        </pc:graphicFrameChg>
        <pc:picChg chg="add mod ord">
          <ac:chgData name="Felix Rösch" userId="dab84d973263f146" providerId="LiveId" clId="{71EA40DC-4C4B-408E-AC88-CE6F2DD4EF39}" dt="2022-06-22T19:54:46.856" v="2083" actId="1076"/>
          <ac:picMkLst>
            <pc:docMk/>
            <pc:sldMk cId="2902143229" sldId="262"/>
            <ac:picMk id="5" creationId="{9B5A70E3-784F-53AE-D298-FAAD68A1D8BD}"/>
          </ac:picMkLst>
        </pc:picChg>
        <pc:picChg chg="add mod ord">
          <ac:chgData name="Felix Rösch" userId="dab84d973263f146" providerId="LiveId" clId="{71EA40DC-4C4B-408E-AC88-CE6F2DD4EF39}" dt="2022-06-22T19:54:30.547" v="2079" actId="26606"/>
          <ac:picMkLst>
            <pc:docMk/>
            <pc:sldMk cId="2902143229" sldId="262"/>
            <ac:picMk id="7" creationId="{E8B4BB99-D288-9282-60D3-4391A45CB978}"/>
          </ac:picMkLst>
        </pc:picChg>
        <pc:picChg chg="add mod ord">
          <ac:chgData name="Felix Rösch" userId="dab84d973263f146" providerId="LiveId" clId="{71EA40DC-4C4B-408E-AC88-CE6F2DD4EF39}" dt="2022-06-22T19:54:30.547" v="2079" actId="26606"/>
          <ac:picMkLst>
            <pc:docMk/>
            <pc:sldMk cId="2902143229" sldId="262"/>
            <ac:picMk id="9" creationId="{F1AAD252-761F-4F19-AD18-EF7D1AC3EAAF}"/>
          </ac:picMkLst>
        </pc:picChg>
        <pc:picChg chg="add mod">
          <ac:chgData name="Felix Rösch" userId="dab84d973263f146" providerId="LiveId" clId="{71EA40DC-4C4B-408E-AC88-CE6F2DD4EF39}" dt="2022-06-22T19:55:04.965" v="2084" actId="1076"/>
          <ac:picMkLst>
            <pc:docMk/>
            <pc:sldMk cId="2902143229" sldId="262"/>
            <ac:picMk id="13" creationId="{E55A0AC5-3AB3-FA9F-8E41-64007BD2F7B2}"/>
          </ac:picMkLst>
        </pc:picChg>
        <pc:cxnChg chg="add del">
          <ac:chgData name="Felix Rösch" userId="dab84d973263f146" providerId="LiveId" clId="{71EA40DC-4C4B-408E-AC88-CE6F2DD4EF39}" dt="2022-06-22T19:33:55.328" v="2047" actId="26606"/>
          <ac:cxnSpMkLst>
            <pc:docMk/>
            <pc:sldMk cId="2902143229" sldId="262"/>
            <ac:cxnSpMk id="18" creationId="{BEFAE2A0-B30D-40C7-BB2F-AE3D6D5D001F}"/>
          </ac:cxnSpMkLst>
        </pc:cxnChg>
        <pc:cxnChg chg="add del">
          <ac:chgData name="Felix Rösch" userId="dab84d973263f146" providerId="LiveId" clId="{71EA40DC-4C4B-408E-AC88-CE6F2DD4EF39}" dt="2022-06-22T19:51:32.398" v="2068" actId="26606"/>
          <ac:cxnSpMkLst>
            <pc:docMk/>
            <pc:sldMk cId="2902143229" sldId="262"/>
            <ac:cxnSpMk id="19" creationId="{D8969DA3-1975-44C7-B7ED-053710F94528}"/>
          </ac:cxnSpMkLst>
        </pc:cxnChg>
        <pc:cxnChg chg="add del">
          <ac:chgData name="Felix Rösch" userId="dab84d973263f146" providerId="LiveId" clId="{71EA40DC-4C4B-408E-AC88-CE6F2DD4EF39}" dt="2022-06-22T19:33:55.328" v="2047" actId="26606"/>
          <ac:cxnSpMkLst>
            <pc:docMk/>
            <pc:sldMk cId="2902143229" sldId="262"/>
            <ac:cxnSpMk id="26" creationId="{73A16B78-E8EF-4C99-BDA5-80142980AE93}"/>
          </ac:cxnSpMkLst>
        </pc:cxnChg>
        <pc:cxnChg chg="add">
          <ac:chgData name="Felix Rösch" userId="dab84d973263f146" providerId="LiveId" clId="{71EA40DC-4C4B-408E-AC88-CE6F2DD4EF39}" dt="2022-06-22T19:54:30.547" v="2079" actId="26606"/>
          <ac:cxnSpMkLst>
            <pc:docMk/>
            <pc:sldMk cId="2902143229" sldId="262"/>
            <ac:cxnSpMk id="33" creationId="{90479AEA-6C87-4786-A668-54BF815A73D7}"/>
          </ac:cxnSpMkLst>
        </pc:cxnChg>
        <pc:cxnChg chg="add del">
          <ac:chgData name="Felix Rösch" userId="dab84d973263f146" providerId="LiveId" clId="{71EA40DC-4C4B-408E-AC88-CE6F2DD4EF39}" dt="2022-06-22T19:51:39.470" v="2070" actId="26606"/>
          <ac:cxnSpMkLst>
            <pc:docMk/>
            <pc:sldMk cId="2902143229" sldId="262"/>
            <ac:cxnSpMk id="38" creationId="{90479AEA-6C87-4786-A668-54BF815A73D7}"/>
          </ac:cxnSpMkLst>
        </pc:cxnChg>
        <pc:cxnChg chg="add del">
          <ac:chgData name="Felix Rösch" userId="dab84d973263f146" providerId="LiveId" clId="{71EA40DC-4C4B-408E-AC88-CE6F2DD4EF39}" dt="2022-06-22T19:54:28.823" v="2078" actId="26606"/>
          <ac:cxnSpMkLst>
            <pc:docMk/>
            <pc:sldMk cId="2902143229" sldId="262"/>
            <ac:cxnSpMk id="47" creationId="{D8969DA3-1975-44C7-B7ED-053710F94528}"/>
          </ac:cxnSpMkLst>
        </pc:cxnChg>
      </pc:sldChg>
      <pc:sldChg chg="modSp new mod">
        <pc:chgData name="Felix Rösch" userId="dab84d973263f146" providerId="LiveId" clId="{71EA40DC-4C4B-408E-AC88-CE6F2DD4EF39}" dt="2022-06-22T20:07:47.740" v="2218" actId="20577"/>
        <pc:sldMkLst>
          <pc:docMk/>
          <pc:sldMk cId="1532040725" sldId="263"/>
        </pc:sldMkLst>
        <pc:spChg chg="mod">
          <ac:chgData name="Felix Rösch" userId="dab84d973263f146" providerId="LiveId" clId="{71EA40DC-4C4B-408E-AC88-CE6F2DD4EF39}" dt="2022-06-22T20:07:47.740" v="2218" actId="20577"/>
          <ac:spMkLst>
            <pc:docMk/>
            <pc:sldMk cId="1532040725" sldId="263"/>
            <ac:spMk id="2" creationId="{762A2764-AFB7-212A-CECC-78640D77A1CC}"/>
          </ac:spMkLst>
        </pc:spChg>
      </pc:sldChg>
      <pc:sldChg chg="modSp new mod">
        <pc:chgData name="Felix Rösch" userId="dab84d973263f146" providerId="LiveId" clId="{71EA40DC-4C4B-408E-AC88-CE6F2DD4EF39}" dt="2022-06-22T20:07:43.066" v="2213" actId="20577"/>
        <pc:sldMkLst>
          <pc:docMk/>
          <pc:sldMk cId="4041583856" sldId="264"/>
        </pc:sldMkLst>
        <pc:spChg chg="mod">
          <ac:chgData name="Felix Rösch" userId="dab84d973263f146" providerId="LiveId" clId="{71EA40DC-4C4B-408E-AC88-CE6F2DD4EF39}" dt="2022-06-22T20:07:43.066" v="2213" actId="20577"/>
          <ac:spMkLst>
            <pc:docMk/>
            <pc:sldMk cId="4041583856" sldId="264"/>
            <ac:spMk id="2" creationId="{1EE8205A-2116-72FE-1FAB-00391065D47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F89BB-FFD7-4329-9B33-EA19D8F560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AC2FA8-DBFD-4F57-BD54-5B24B8575BCE}">
      <dgm:prSet/>
      <dgm:spPr/>
      <dgm:t>
        <a:bodyPr/>
        <a:lstStyle/>
        <a:p>
          <a:pPr>
            <a:lnSpc>
              <a:spcPct val="100000"/>
            </a:lnSpc>
          </a:pPr>
          <a:r>
            <a:rPr lang="de-DE" dirty="0"/>
            <a:t>Datensatz</a:t>
          </a:r>
          <a:endParaRPr lang="en-US" dirty="0"/>
        </a:p>
      </dgm:t>
    </dgm:pt>
    <dgm:pt modelId="{5AC75A50-92A9-4891-9966-B00E1D8E5C75}" type="parTrans" cxnId="{683A829F-EF6B-4FA2-BF8A-EBC54D477DA8}">
      <dgm:prSet/>
      <dgm:spPr/>
      <dgm:t>
        <a:bodyPr/>
        <a:lstStyle/>
        <a:p>
          <a:endParaRPr lang="en-US"/>
        </a:p>
      </dgm:t>
    </dgm:pt>
    <dgm:pt modelId="{B2D3958D-F025-40CC-900F-DF66273604CD}" type="sibTrans" cxnId="{683A829F-EF6B-4FA2-BF8A-EBC54D477DA8}">
      <dgm:prSet/>
      <dgm:spPr/>
      <dgm:t>
        <a:bodyPr/>
        <a:lstStyle/>
        <a:p>
          <a:endParaRPr lang="en-US"/>
        </a:p>
      </dgm:t>
    </dgm:pt>
    <dgm:pt modelId="{860D0B46-5127-4519-8BF9-1A4948D062F5}">
      <dgm:prSet/>
      <dgm:spPr/>
      <dgm:t>
        <a:bodyPr/>
        <a:lstStyle/>
        <a:p>
          <a:pPr>
            <a:lnSpc>
              <a:spcPct val="100000"/>
            </a:lnSpc>
          </a:pPr>
          <a:r>
            <a:rPr lang="de-DE" dirty="0"/>
            <a:t>Use Case – Versicherungsgesellschaft (VG)</a:t>
          </a:r>
          <a:endParaRPr lang="en-US" dirty="0"/>
        </a:p>
      </dgm:t>
    </dgm:pt>
    <dgm:pt modelId="{88743E68-7269-479B-9B00-7A958EB6B7DF}" type="parTrans" cxnId="{C1A7F990-A0D4-4A5D-BAC1-FBA61356A563}">
      <dgm:prSet/>
      <dgm:spPr/>
      <dgm:t>
        <a:bodyPr/>
        <a:lstStyle/>
        <a:p>
          <a:endParaRPr lang="en-US"/>
        </a:p>
      </dgm:t>
    </dgm:pt>
    <dgm:pt modelId="{41B83E3A-2D81-4300-9045-68F043C66017}" type="sibTrans" cxnId="{C1A7F990-A0D4-4A5D-BAC1-FBA61356A563}">
      <dgm:prSet/>
      <dgm:spPr/>
      <dgm:t>
        <a:bodyPr/>
        <a:lstStyle/>
        <a:p>
          <a:endParaRPr lang="en-US"/>
        </a:p>
      </dgm:t>
    </dgm:pt>
    <dgm:pt modelId="{DFE7573B-4945-4659-915D-57884FBFC86D}">
      <dgm:prSet/>
      <dgm:spPr/>
      <dgm:t>
        <a:bodyPr/>
        <a:lstStyle/>
        <a:p>
          <a:pPr>
            <a:lnSpc>
              <a:spcPct val="100000"/>
            </a:lnSpc>
          </a:pPr>
          <a:r>
            <a:rPr lang="de-DE" dirty="0"/>
            <a:t>Deskriptive Analyse</a:t>
          </a:r>
          <a:endParaRPr lang="en-US" dirty="0"/>
        </a:p>
      </dgm:t>
    </dgm:pt>
    <dgm:pt modelId="{360AE218-505E-41E5-BDAA-10791B930588}" type="parTrans" cxnId="{C4E01711-14CE-4551-B6D8-2247D790CA28}">
      <dgm:prSet/>
      <dgm:spPr/>
      <dgm:t>
        <a:bodyPr/>
        <a:lstStyle/>
        <a:p>
          <a:endParaRPr lang="en-US"/>
        </a:p>
      </dgm:t>
    </dgm:pt>
    <dgm:pt modelId="{CD9DE108-3AB7-4F8D-BCA9-50A7F29D7F2A}" type="sibTrans" cxnId="{C4E01711-14CE-4551-B6D8-2247D790CA28}">
      <dgm:prSet/>
      <dgm:spPr/>
      <dgm:t>
        <a:bodyPr/>
        <a:lstStyle/>
        <a:p>
          <a:endParaRPr lang="en-US"/>
        </a:p>
      </dgm:t>
    </dgm:pt>
    <dgm:pt modelId="{6DBEAE78-F7E3-405B-BCEE-D961584C5CCD}">
      <dgm:prSet/>
      <dgm:spPr/>
      <dgm:t>
        <a:bodyPr/>
        <a:lstStyle/>
        <a:p>
          <a:pPr>
            <a:lnSpc>
              <a:spcPct val="100000"/>
            </a:lnSpc>
          </a:pPr>
          <a:r>
            <a:rPr lang="de-DE"/>
            <a:t>Entfernte Einflussvariablen</a:t>
          </a:r>
          <a:endParaRPr lang="en-US"/>
        </a:p>
      </dgm:t>
    </dgm:pt>
    <dgm:pt modelId="{B47A8E78-B872-4037-A38B-06F3F95DD17B}" type="parTrans" cxnId="{AF713CD0-38D9-4B91-9C47-43F781A7F401}">
      <dgm:prSet/>
      <dgm:spPr/>
      <dgm:t>
        <a:bodyPr/>
        <a:lstStyle/>
        <a:p>
          <a:endParaRPr lang="en-US"/>
        </a:p>
      </dgm:t>
    </dgm:pt>
    <dgm:pt modelId="{B4883203-1C88-4520-A3E9-C88B9A58F598}" type="sibTrans" cxnId="{AF713CD0-38D9-4B91-9C47-43F781A7F401}">
      <dgm:prSet/>
      <dgm:spPr/>
      <dgm:t>
        <a:bodyPr/>
        <a:lstStyle/>
        <a:p>
          <a:endParaRPr lang="en-US"/>
        </a:p>
      </dgm:t>
    </dgm:pt>
    <dgm:pt modelId="{490B593C-1CD9-42AE-8087-2587CBC808FA}">
      <dgm:prSet/>
      <dgm:spPr/>
      <dgm:t>
        <a:bodyPr/>
        <a:lstStyle/>
        <a:p>
          <a:pPr>
            <a:lnSpc>
              <a:spcPct val="100000"/>
            </a:lnSpc>
          </a:pPr>
          <a:r>
            <a:rPr lang="de-DE"/>
            <a:t>Genutzte Einflussvariablen</a:t>
          </a:r>
          <a:endParaRPr lang="en-US"/>
        </a:p>
      </dgm:t>
    </dgm:pt>
    <dgm:pt modelId="{7B43ABE1-F17C-4069-AE83-E8F46D698C50}" type="parTrans" cxnId="{FBFAFCCA-8C75-4870-901A-B2266CD1161F}">
      <dgm:prSet/>
      <dgm:spPr/>
      <dgm:t>
        <a:bodyPr/>
        <a:lstStyle/>
        <a:p>
          <a:endParaRPr lang="en-US"/>
        </a:p>
      </dgm:t>
    </dgm:pt>
    <dgm:pt modelId="{C5A303BC-BD8F-4F6C-AC06-84FA8B84EEAE}" type="sibTrans" cxnId="{FBFAFCCA-8C75-4870-901A-B2266CD1161F}">
      <dgm:prSet/>
      <dgm:spPr/>
      <dgm:t>
        <a:bodyPr/>
        <a:lstStyle/>
        <a:p>
          <a:endParaRPr lang="en-US"/>
        </a:p>
      </dgm:t>
    </dgm:pt>
    <dgm:pt modelId="{29F3AEE8-DC54-42EC-961A-222B34A68F2A}">
      <dgm:prSet/>
      <dgm:spPr/>
      <dgm:t>
        <a:bodyPr/>
        <a:lstStyle/>
        <a:p>
          <a:pPr>
            <a:lnSpc>
              <a:spcPct val="100000"/>
            </a:lnSpc>
          </a:pPr>
          <a:r>
            <a:rPr lang="de-DE"/>
            <a:t>Angewandte Verfahren</a:t>
          </a:r>
          <a:endParaRPr lang="en-US"/>
        </a:p>
      </dgm:t>
    </dgm:pt>
    <dgm:pt modelId="{736610EF-C6D2-45D9-9769-5234DFA433E0}" type="parTrans" cxnId="{84EF8D90-24CD-4D3D-94F4-67AE2E9C073F}">
      <dgm:prSet/>
      <dgm:spPr/>
      <dgm:t>
        <a:bodyPr/>
        <a:lstStyle/>
        <a:p>
          <a:endParaRPr lang="en-US"/>
        </a:p>
      </dgm:t>
    </dgm:pt>
    <dgm:pt modelId="{4C322933-5285-4E81-B429-0586E3221914}" type="sibTrans" cxnId="{84EF8D90-24CD-4D3D-94F4-67AE2E9C073F}">
      <dgm:prSet/>
      <dgm:spPr/>
      <dgm:t>
        <a:bodyPr/>
        <a:lstStyle/>
        <a:p>
          <a:endParaRPr lang="en-US"/>
        </a:p>
      </dgm:t>
    </dgm:pt>
    <dgm:pt modelId="{97DB951F-ED81-4519-839E-159C3FB46641}">
      <dgm:prSet/>
      <dgm:spPr/>
      <dgm:t>
        <a:bodyPr/>
        <a:lstStyle/>
        <a:p>
          <a:pPr>
            <a:lnSpc>
              <a:spcPct val="100000"/>
            </a:lnSpc>
          </a:pPr>
          <a:r>
            <a:rPr lang="de-DE"/>
            <a:t>Vergleich</a:t>
          </a:r>
          <a:endParaRPr lang="en-US"/>
        </a:p>
      </dgm:t>
    </dgm:pt>
    <dgm:pt modelId="{F43F967F-5D0C-4216-A7A6-75B966FAEF31}" type="parTrans" cxnId="{85B82B5E-EA1D-4A7C-A8B4-3F37C9313FCE}">
      <dgm:prSet/>
      <dgm:spPr/>
      <dgm:t>
        <a:bodyPr/>
        <a:lstStyle/>
        <a:p>
          <a:endParaRPr lang="en-US"/>
        </a:p>
      </dgm:t>
    </dgm:pt>
    <dgm:pt modelId="{B1B32850-5B94-454E-B37A-2DF993E9AFB2}" type="sibTrans" cxnId="{85B82B5E-EA1D-4A7C-A8B4-3F37C9313FCE}">
      <dgm:prSet/>
      <dgm:spPr/>
      <dgm:t>
        <a:bodyPr/>
        <a:lstStyle/>
        <a:p>
          <a:endParaRPr lang="en-US"/>
        </a:p>
      </dgm:t>
    </dgm:pt>
    <dgm:pt modelId="{D1463FA5-C500-417A-AC84-AE8C929F2065}">
      <dgm:prSet/>
      <dgm:spPr/>
      <dgm:t>
        <a:bodyPr/>
        <a:lstStyle/>
        <a:p>
          <a:pPr>
            <a:lnSpc>
              <a:spcPct val="100000"/>
            </a:lnSpc>
          </a:pPr>
          <a:r>
            <a:rPr lang="de-DE"/>
            <a:t>Empfehlung</a:t>
          </a:r>
          <a:endParaRPr lang="en-US"/>
        </a:p>
      </dgm:t>
    </dgm:pt>
    <dgm:pt modelId="{9094AF1D-32EE-4D71-A90A-487CC20CD2F5}" type="parTrans" cxnId="{4EED8538-0A59-4AB1-9BD1-FDC4A313BA00}">
      <dgm:prSet/>
      <dgm:spPr/>
      <dgm:t>
        <a:bodyPr/>
        <a:lstStyle/>
        <a:p>
          <a:endParaRPr lang="en-US"/>
        </a:p>
      </dgm:t>
    </dgm:pt>
    <dgm:pt modelId="{54875EBD-329F-451E-8C73-4000A3432118}" type="sibTrans" cxnId="{4EED8538-0A59-4AB1-9BD1-FDC4A313BA00}">
      <dgm:prSet/>
      <dgm:spPr/>
      <dgm:t>
        <a:bodyPr/>
        <a:lstStyle/>
        <a:p>
          <a:endParaRPr lang="en-US"/>
        </a:p>
      </dgm:t>
    </dgm:pt>
    <dgm:pt modelId="{DCB0611A-12DF-4BA6-94BE-A34B217CDD05}" type="pres">
      <dgm:prSet presAssocID="{E1DF89BB-FFD7-4329-9B33-EA19D8F560FF}" presName="root" presStyleCnt="0">
        <dgm:presLayoutVars>
          <dgm:dir/>
          <dgm:resizeHandles val="exact"/>
        </dgm:presLayoutVars>
      </dgm:prSet>
      <dgm:spPr/>
    </dgm:pt>
    <dgm:pt modelId="{83FF4C8A-89E7-4050-B896-10D5D9610CB4}" type="pres">
      <dgm:prSet presAssocID="{B3AC2FA8-DBFD-4F57-BD54-5B24B8575BCE}" presName="compNode" presStyleCnt="0"/>
      <dgm:spPr/>
    </dgm:pt>
    <dgm:pt modelId="{037C13EB-E48A-47E2-9CD2-8AC07728E964}" type="pres">
      <dgm:prSet presAssocID="{B3AC2FA8-DBFD-4F57-BD54-5B24B8575BCE}" presName="bgRect" presStyleLbl="bgShp" presStyleIdx="0" presStyleCnt="4"/>
      <dgm:spPr/>
    </dgm:pt>
    <dgm:pt modelId="{D24ABAB4-0825-420C-A1CF-E54304B04C64}" type="pres">
      <dgm:prSet presAssocID="{B3AC2FA8-DBFD-4F57-BD54-5B24B8575B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enbank"/>
        </a:ext>
      </dgm:extLst>
    </dgm:pt>
    <dgm:pt modelId="{1946779E-DD39-4B9C-B3AE-3FA853506AD5}" type="pres">
      <dgm:prSet presAssocID="{B3AC2FA8-DBFD-4F57-BD54-5B24B8575BCE}" presName="spaceRect" presStyleCnt="0"/>
      <dgm:spPr/>
    </dgm:pt>
    <dgm:pt modelId="{971F8410-0C34-4F2C-B9A0-4523CAD8E188}" type="pres">
      <dgm:prSet presAssocID="{B3AC2FA8-DBFD-4F57-BD54-5B24B8575BCE}" presName="parTx" presStyleLbl="revTx" presStyleIdx="0" presStyleCnt="6">
        <dgm:presLayoutVars>
          <dgm:chMax val="0"/>
          <dgm:chPref val="0"/>
        </dgm:presLayoutVars>
      </dgm:prSet>
      <dgm:spPr/>
    </dgm:pt>
    <dgm:pt modelId="{A8B39D51-5688-4CCC-93D3-4C05FD61759A}" type="pres">
      <dgm:prSet presAssocID="{B2D3958D-F025-40CC-900F-DF66273604CD}" presName="sibTrans" presStyleCnt="0"/>
      <dgm:spPr/>
    </dgm:pt>
    <dgm:pt modelId="{0608F948-0158-4A7E-9BAB-C8B5567A92C2}" type="pres">
      <dgm:prSet presAssocID="{860D0B46-5127-4519-8BF9-1A4948D062F5}" presName="compNode" presStyleCnt="0"/>
      <dgm:spPr/>
    </dgm:pt>
    <dgm:pt modelId="{03908730-2910-4784-A05B-9D3808DC7E83}" type="pres">
      <dgm:prSet presAssocID="{860D0B46-5127-4519-8BF9-1A4948D062F5}" presName="bgRect" presStyleLbl="bgShp" presStyleIdx="1" presStyleCnt="4"/>
      <dgm:spPr/>
    </dgm:pt>
    <dgm:pt modelId="{5E7F01BC-0FD9-474B-91A0-CEC6B0154F92}" type="pres">
      <dgm:prSet presAssocID="{860D0B46-5127-4519-8BF9-1A4948D062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kop"/>
        </a:ext>
      </dgm:extLst>
    </dgm:pt>
    <dgm:pt modelId="{90AC6CE5-0D9A-45D4-BA39-DA9BE0BA604C}" type="pres">
      <dgm:prSet presAssocID="{860D0B46-5127-4519-8BF9-1A4948D062F5}" presName="spaceRect" presStyleCnt="0"/>
      <dgm:spPr/>
    </dgm:pt>
    <dgm:pt modelId="{75DBEBD2-481F-4A1C-A2B2-FFD3F3B52AFC}" type="pres">
      <dgm:prSet presAssocID="{860D0B46-5127-4519-8BF9-1A4948D062F5}" presName="parTx" presStyleLbl="revTx" presStyleIdx="1" presStyleCnt="6">
        <dgm:presLayoutVars>
          <dgm:chMax val="0"/>
          <dgm:chPref val="0"/>
        </dgm:presLayoutVars>
      </dgm:prSet>
      <dgm:spPr/>
    </dgm:pt>
    <dgm:pt modelId="{B3FC179A-3149-40CB-8911-23C89BFA6759}" type="pres">
      <dgm:prSet presAssocID="{41B83E3A-2D81-4300-9045-68F043C66017}" presName="sibTrans" presStyleCnt="0"/>
      <dgm:spPr/>
    </dgm:pt>
    <dgm:pt modelId="{0767BC5D-57A7-4B57-82AB-1F68B243E4C4}" type="pres">
      <dgm:prSet presAssocID="{DFE7573B-4945-4659-915D-57884FBFC86D}" presName="compNode" presStyleCnt="0"/>
      <dgm:spPr/>
    </dgm:pt>
    <dgm:pt modelId="{DE0E09B6-AC8B-44A3-A6BC-BB81A3F5C218}" type="pres">
      <dgm:prSet presAssocID="{DFE7573B-4945-4659-915D-57884FBFC86D}" presName="bgRect" presStyleLbl="bgShp" presStyleIdx="2" presStyleCnt="4"/>
      <dgm:spPr/>
    </dgm:pt>
    <dgm:pt modelId="{FD07B3C4-0D22-4826-8167-8929969A28AC}" type="pres">
      <dgm:prSet presAssocID="{DFE7573B-4945-4659-915D-57884FBFC8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1093C330-34A4-48E7-BB39-D3DA2DA3B2A4}" type="pres">
      <dgm:prSet presAssocID="{DFE7573B-4945-4659-915D-57884FBFC86D}" presName="spaceRect" presStyleCnt="0"/>
      <dgm:spPr/>
    </dgm:pt>
    <dgm:pt modelId="{EA138940-CBCA-4BCE-BD7A-9E806AAEC90A}" type="pres">
      <dgm:prSet presAssocID="{DFE7573B-4945-4659-915D-57884FBFC86D}" presName="parTx" presStyleLbl="revTx" presStyleIdx="2" presStyleCnt="6">
        <dgm:presLayoutVars>
          <dgm:chMax val="0"/>
          <dgm:chPref val="0"/>
        </dgm:presLayoutVars>
      </dgm:prSet>
      <dgm:spPr/>
    </dgm:pt>
    <dgm:pt modelId="{29187FEA-A892-4514-AA3A-B3B0249DD7F1}" type="pres">
      <dgm:prSet presAssocID="{DFE7573B-4945-4659-915D-57884FBFC86D}" presName="desTx" presStyleLbl="revTx" presStyleIdx="3" presStyleCnt="6">
        <dgm:presLayoutVars/>
      </dgm:prSet>
      <dgm:spPr/>
    </dgm:pt>
    <dgm:pt modelId="{66F66170-E896-477F-8817-359C6782685D}" type="pres">
      <dgm:prSet presAssocID="{CD9DE108-3AB7-4F8D-BCA9-50A7F29D7F2A}" presName="sibTrans" presStyleCnt="0"/>
      <dgm:spPr/>
    </dgm:pt>
    <dgm:pt modelId="{5568BF71-767B-456F-8554-E38EFEFB9DEC}" type="pres">
      <dgm:prSet presAssocID="{29F3AEE8-DC54-42EC-961A-222B34A68F2A}" presName="compNode" presStyleCnt="0"/>
      <dgm:spPr/>
    </dgm:pt>
    <dgm:pt modelId="{D4328F78-F141-4C5F-B291-CACB59A134AF}" type="pres">
      <dgm:prSet presAssocID="{29F3AEE8-DC54-42EC-961A-222B34A68F2A}" presName="bgRect" presStyleLbl="bgShp" presStyleIdx="3" presStyleCnt="4"/>
      <dgm:spPr/>
    </dgm:pt>
    <dgm:pt modelId="{8AFBD18F-FA40-4C35-9910-DD976D7BB3A2}" type="pres">
      <dgm:prSet presAssocID="{29F3AEE8-DC54-42EC-961A-222B34A68F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äkchen"/>
        </a:ext>
      </dgm:extLst>
    </dgm:pt>
    <dgm:pt modelId="{7F9F518D-2174-42DF-A921-9E4B1253001E}" type="pres">
      <dgm:prSet presAssocID="{29F3AEE8-DC54-42EC-961A-222B34A68F2A}" presName="spaceRect" presStyleCnt="0"/>
      <dgm:spPr/>
    </dgm:pt>
    <dgm:pt modelId="{68D956F8-3C78-4EBF-948A-B9C08C2DE3C5}" type="pres">
      <dgm:prSet presAssocID="{29F3AEE8-DC54-42EC-961A-222B34A68F2A}" presName="parTx" presStyleLbl="revTx" presStyleIdx="4" presStyleCnt="6">
        <dgm:presLayoutVars>
          <dgm:chMax val="0"/>
          <dgm:chPref val="0"/>
        </dgm:presLayoutVars>
      </dgm:prSet>
      <dgm:spPr/>
    </dgm:pt>
    <dgm:pt modelId="{FDCFD104-19FF-4DBD-9767-91532492F8DB}" type="pres">
      <dgm:prSet presAssocID="{29F3AEE8-DC54-42EC-961A-222B34A68F2A}" presName="desTx" presStyleLbl="revTx" presStyleIdx="5" presStyleCnt="6">
        <dgm:presLayoutVars/>
      </dgm:prSet>
      <dgm:spPr/>
    </dgm:pt>
  </dgm:ptLst>
  <dgm:cxnLst>
    <dgm:cxn modelId="{00ACE204-8791-4F92-9B1C-633301D70294}" type="presOf" srcId="{860D0B46-5127-4519-8BF9-1A4948D062F5}" destId="{75DBEBD2-481F-4A1C-A2B2-FFD3F3B52AFC}" srcOrd="0" destOrd="0" presId="urn:microsoft.com/office/officeart/2018/2/layout/IconVerticalSolidList"/>
    <dgm:cxn modelId="{C4E01711-14CE-4551-B6D8-2247D790CA28}" srcId="{E1DF89BB-FFD7-4329-9B33-EA19D8F560FF}" destId="{DFE7573B-4945-4659-915D-57884FBFC86D}" srcOrd="2" destOrd="0" parTransId="{360AE218-505E-41E5-BDAA-10791B930588}" sibTransId="{CD9DE108-3AB7-4F8D-BCA9-50A7F29D7F2A}"/>
    <dgm:cxn modelId="{4EED8538-0A59-4AB1-9BD1-FDC4A313BA00}" srcId="{29F3AEE8-DC54-42EC-961A-222B34A68F2A}" destId="{D1463FA5-C500-417A-AC84-AE8C929F2065}" srcOrd="1" destOrd="0" parTransId="{9094AF1D-32EE-4D71-A90A-487CC20CD2F5}" sibTransId="{54875EBD-329F-451E-8C73-4000A3432118}"/>
    <dgm:cxn modelId="{53AA7D3F-9AF0-4C0E-ADAE-9E540AF4148C}" type="presOf" srcId="{29F3AEE8-DC54-42EC-961A-222B34A68F2A}" destId="{68D956F8-3C78-4EBF-948A-B9C08C2DE3C5}" srcOrd="0" destOrd="0" presId="urn:microsoft.com/office/officeart/2018/2/layout/IconVerticalSolidList"/>
    <dgm:cxn modelId="{85B82B5E-EA1D-4A7C-A8B4-3F37C9313FCE}" srcId="{29F3AEE8-DC54-42EC-961A-222B34A68F2A}" destId="{97DB951F-ED81-4519-839E-159C3FB46641}" srcOrd="0" destOrd="0" parTransId="{F43F967F-5D0C-4216-A7A6-75B966FAEF31}" sibTransId="{B1B32850-5B94-454E-B37A-2DF993E9AFB2}"/>
    <dgm:cxn modelId="{E2B0D05F-CFB8-4D9E-B9F5-D75A12A01A2D}" type="presOf" srcId="{D1463FA5-C500-417A-AC84-AE8C929F2065}" destId="{FDCFD104-19FF-4DBD-9767-91532492F8DB}" srcOrd="0" destOrd="1" presId="urn:microsoft.com/office/officeart/2018/2/layout/IconVerticalSolidList"/>
    <dgm:cxn modelId="{5839A765-BBB1-48B0-B0FB-447B8B32CD55}" type="presOf" srcId="{6DBEAE78-F7E3-405B-BCEE-D961584C5CCD}" destId="{29187FEA-A892-4514-AA3A-B3B0249DD7F1}" srcOrd="0" destOrd="0" presId="urn:microsoft.com/office/officeart/2018/2/layout/IconVerticalSolidList"/>
    <dgm:cxn modelId="{E1486084-48AE-4A37-BF71-410DF9802CD3}" type="presOf" srcId="{490B593C-1CD9-42AE-8087-2587CBC808FA}" destId="{29187FEA-A892-4514-AA3A-B3B0249DD7F1}" srcOrd="0" destOrd="1" presId="urn:microsoft.com/office/officeart/2018/2/layout/IconVerticalSolidList"/>
    <dgm:cxn modelId="{84EF8D90-24CD-4D3D-94F4-67AE2E9C073F}" srcId="{E1DF89BB-FFD7-4329-9B33-EA19D8F560FF}" destId="{29F3AEE8-DC54-42EC-961A-222B34A68F2A}" srcOrd="3" destOrd="0" parTransId="{736610EF-C6D2-45D9-9769-5234DFA433E0}" sibTransId="{4C322933-5285-4E81-B429-0586E3221914}"/>
    <dgm:cxn modelId="{C1A7F990-A0D4-4A5D-BAC1-FBA61356A563}" srcId="{E1DF89BB-FFD7-4329-9B33-EA19D8F560FF}" destId="{860D0B46-5127-4519-8BF9-1A4948D062F5}" srcOrd="1" destOrd="0" parTransId="{88743E68-7269-479B-9B00-7A958EB6B7DF}" sibTransId="{41B83E3A-2D81-4300-9045-68F043C66017}"/>
    <dgm:cxn modelId="{576AEA92-98D0-4A89-BA25-8EFDF072C533}" type="presOf" srcId="{DFE7573B-4945-4659-915D-57884FBFC86D}" destId="{EA138940-CBCA-4BCE-BD7A-9E806AAEC90A}" srcOrd="0" destOrd="0" presId="urn:microsoft.com/office/officeart/2018/2/layout/IconVerticalSolidList"/>
    <dgm:cxn modelId="{683A829F-EF6B-4FA2-BF8A-EBC54D477DA8}" srcId="{E1DF89BB-FFD7-4329-9B33-EA19D8F560FF}" destId="{B3AC2FA8-DBFD-4F57-BD54-5B24B8575BCE}" srcOrd="0" destOrd="0" parTransId="{5AC75A50-92A9-4891-9966-B00E1D8E5C75}" sibTransId="{B2D3958D-F025-40CC-900F-DF66273604CD}"/>
    <dgm:cxn modelId="{5D6F92AB-B516-4879-9B21-76BA3BBB836C}" type="presOf" srcId="{97DB951F-ED81-4519-839E-159C3FB46641}" destId="{FDCFD104-19FF-4DBD-9767-91532492F8DB}" srcOrd="0" destOrd="0" presId="urn:microsoft.com/office/officeart/2018/2/layout/IconVerticalSolidList"/>
    <dgm:cxn modelId="{D76E8BC2-EF45-40CA-A94E-80E1399D92FD}" type="presOf" srcId="{E1DF89BB-FFD7-4329-9B33-EA19D8F560FF}" destId="{DCB0611A-12DF-4BA6-94BE-A34B217CDD05}" srcOrd="0" destOrd="0" presId="urn:microsoft.com/office/officeart/2018/2/layout/IconVerticalSolidList"/>
    <dgm:cxn modelId="{FBFAFCCA-8C75-4870-901A-B2266CD1161F}" srcId="{DFE7573B-4945-4659-915D-57884FBFC86D}" destId="{490B593C-1CD9-42AE-8087-2587CBC808FA}" srcOrd="1" destOrd="0" parTransId="{7B43ABE1-F17C-4069-AE83-E8F46D698C50}" sibTransId="{C5A303BC-BD8F-4F6C-AC06-84FA8B84EEAE}"/>
    <dgm:cxn modelId="{AF713CD0-38D9-4B91-9C47-43F781A7F401}" srcId="{DFE7573B-4945-4659-915D-57884FBFC86D}" destId="{6DBEAE78-F7E3-405B-BCEE-D961584C5CCD}" srcOrd="0" destOrd="0" parTransId="{B47A8E78-B872-4037-A38B-06F3F95DD17B}" sibTransId="{B4883203-1C88-4520-A3E9-C88B9A58F598}"/>
    <dgm:cxn modelId="{B679E4D9-03FA-41B3-B4AB-8BC064F16F82}" type="presOf" srcId="{B3AC2FA8-DBFD-4F57-BD54-5B24B8575BCE}" destId="{971F8410-0C34-4F2C-B9A0-4523CAD8E188}" srcOrd="0" destOrd="0" presId="urn:microsoft.com/office/officeart/2018/2/layout/IconVerticalSolidList"/>
    <dgm:cxn modelId="{D361E194-55D1-41B6-88EE-7D2EC2A55DC4}" type="presParOf" srcId="{DCB0611A-12DF-4BA6-94BE-A34B217CDD05}" destId="{83FF4C8A-89E7-4050-B896-10D5D9610CB4}" srcOrd="0" destOrd="0" presId="urn:microsoft.com/office/officeart/2018/2/layout/IconVerticalSolidList"/>
    <dgm:cxn modelId="{BF105D36-5541-4BF1-BB00-A28B9F403B97}" type="presParOf" srcId="{83FF4C8A-89E7-4050-B896-10D5D9610CB4}" destId="{037C13EB-E48A-47E2-9CD2-8AC07728E964}" srcOrd="0" destOrd="0" presId="urn:microsoft.com/office/officeart/2018/2/layout/IconVerticalSolidList"/>
    <dgm:cxn modelId="{FC20E5B7-D2D5-4A8C-BD7B-79A4AFC97D4E}" type="presParOf" srcId="{83FF4C8A-89E7-4050-B896-10D5D9610CB4}" destId="{D24ABAB4-0825-420C-A1CF-E54304B04C64}" srcOrd="1" destOrd="0" presId="urn:microsoft.com/office/officeart/2018/2/layout/IconVerticalSolidList"/>
    <dgm:cxn modelId="{65F894B9-04C8-4983-92B5-7F21E0E5E1C5}" type="presParOf" srcId="{83FF4C8A-89E7-4050-B896-10D5D9610CB4}" destId="{1946779E-DD39-4B9C-B3AE-3FA853506AD5}" srcOrd="2" destOrd="0" presId="urn:microsoft.com/office/officeart/2018/2/layout/IconVerticalSolidList"/>
    <dgm:cxn modelId="{CB56600F-57AB-4BFA-B4AF-8EDF66DB0C2D}" type="presParOf" srcId="{83FF4C8A-89E7-4050-B896-10D5D9610CB4}" destId="{971F8410-0C34-4F2C-B9A0-4523CAD8E188}" srcOrd="3" destOrd="0" presId="urn:microsoft.com/office/officeart/2018/2/layout/IconVerticalSolidList"/>
    <dgm:cxn modelId="{73BFAF02-95AA-43D6-B699-5C6F5A8CA8EA}" type="presParOf" srcId="{DCB0611A-12DF-4BA6-94BE-A34B217CDD05}" destId="{A8B39D51-5688-4CCC-93D3-4C05FD61759A}" srcOrd="1" destOrd="0" presId="urn:microsoft.com/office/officeart/2018/2/layout/IconVerticalSolidList"/>
    <dgm:cxn modelId="{53767FE0-049C-469E-984B-62EE6D0A94CD}" type="presParOf" srcId="{DCB0611A-12DF-4BA6-94BE-A34B217CDD05}" destId="{0608F948-0158-4A7E-9BAB-C8B5567A92C2}" srcOrd="2" destOrd="0" presId="urn:microsoft.com/office/officeart/2018/2/layout/IconVerticalSolidList"/>
    <dgm:cxn modelId="{868B6FB2-D7CA-45D6-AF17-2005B08A4DCF}" type="presParOf" srcId="{0608F948-0158-4A7E-9BAB-C8B5567A92C2}" destId="{03908730-2910-4784-A05B-9D3808DC7E83}" srcOrd="0" destOrd="0" presId="urn:microsoft.com/office/officeart/2018/2/layout/IconVerticalSolidList"/>
    <dgm:cxn modelId="{5D8C26E2-97C4-4052-B577-310409ABD060}" type="presParOf" srcId="{0608F948-0158-4A7E-9BAB-C8B5567A92C2}" destId="{5E7F01BC-0FD9-474B-91A0-CEC6B0154F92}" srcOrd="1" destOrd="0" presId="urn:microsoft.com/office/officeart/2018/2/layout/IconVerticalSolidList"/>
    <dgm:cxn modelId="{6BBE6138-C071-4592-BDCC-A3C8D14B02D7}" type="presParOf" srcId="{0608F948-0158-4A7E-9BAB-C8B5567A92C2}" destId="{90AC6CE5-0D9A-45D4-BA39-DA9BE0BA604C}" srcOrd="2" destOrd="0" presId="urn:microsoft.com/office/officeart/2018/2/layout/IconVerticalSolidList"/>
    <dgm:cxn modelId="{E2513D78-1FF0-48C7-837B-46FCD7760875}" type="presParOf" srcId="{0608F948-0158-4A7E-9BAB-C8B5567A92C2}" destId="{75DBEBD2-481F-4A1C-A2B2-FFD3F3B52AFC}" srcOrd="3" destOrd="0" presId="urn:microsoft.com/office/officeart/2018/2/layout/IconVerticalSolidList"/>
    <dgm:cxn modelId="{86028243-AFDD-41ED-A611-4F8EFEB388FE}" type="presParOf" srcId="{DCB0611A-12DF-4BA6-94BE-A34B217CDD05}" destId="{B3FC179A-3149-40CB-8911-23C89BFA6759}" srcOrd="3" destOrd="0" presId="urn:microsoft.com/office/officeart/2018/2/layout/IconVerticalSolidList"/>
    <dgm:cxn modelId="{7C8342F1-6F9F-4116-B3A2-74A61696E625}" type="presParOf" srcId="{DCB0611A-12DF-4BA6-94BE-A34B217CDD05}" destId="{0767BC5D-57A7-4B57-82AB-1F68B243E4C4}" srcOrd="4" destOrd="0" presId="urn:microsoft.com/office/officeart/2018/2/layout/IconVerticalSolidList"/>
    <dgm:cxn modelId="{78E9AB8C-C97D-4E0E-AB9C-F3FEE6E4524C}" type="presParOf" srcId="{0767BC5D-57A7-4B57-82AB-1F68B243E4C4}" destId="{DE0E09B6-AC8B-44A3-A6BC-BB81A3F5C218}" srcOrd="0" destOrd="0" presId="urn:microsoft.com/office/officeart/2018/2/layout/IconVerticalSolidList"/>
    <dgm:cxn modelId="{E11FC290-257B-4F4E-B5BA-EC4D7C56905E}" type="presParOf" srcId="{0767BC5D-57A7-4B57-82AB-1F68B243E4C4}" destId="{FD07B3C4-0D22-4826-8167-8929969A28AC}" srcOrd="1" destOrd="0" presId="urn:microsoft.com/office/officeart/2018/2/layout/IconVerticalSolidList"/>
    <dgm:cxn modelId="{CD99C9AD-886E-460D-8FCB-1A103506C6DA}" type="presParOf" srcId="{0767BC5D-57A7-4B57-82AB-1F68B243E4C4}" destId="{1093C330-34A4-48E7-BB39-D3DA2DA3B2A4}" srcOrd="2" destOrd="0" presId="urn:microsoft.com/office/officeart/2018/2/layout/IconVerticalSolidList"/>
    <dgm:cxn modelId="{11A2DDA5-DDDE-42BE-B5C8-C93BA23C8A80}" type="presParOf" srcId="{0767BC5D-57A7-4B57-82AB-1F68B243E4C4}" destId="{EA138940-CBCA-4BCE-BD7A-9E806AAEC90A}" srcOrd="3" destOrd="0" presId="urn:microsoft.com/office/officeart/2018/2/layout/IconVerticalSolidList"/>
    <dgm:cxn modelId="{90D9B82D-84F6-4B8B-82B7-0EEBBD365CAC}" type="presParOf" srcId="{0767BC5D-57A7-4B57-82AB-1F68B243E4C4}" destId="{29187FEA-A892-4514-AA3A-B3B0249DD7F1}" srcOrd="4" destOrd="0" presId="urn:microsoft.com/office/officeart/2018/2/layout/IconVerticalSolidList"/>
    <dgm:cxn modelId="{764F5D21-7181-43D3-86E0-E2426EAA2394}" type="presParOf" srcId="{DCB0611A-12DF-4BA6-94BE-A34B217CDD05}" destId="{66F66170-E896-477F-8817-359C6782685D}" srcOrd="5" destOrd="0" presId="urn:microsoft.com/office/officeart/2018/2/layout/IconVerticalSolidList"/>
    <dgm:cxn modelId="{CB75BDB7-390C-414D-BAD9-99C6920B52D5}" type="presParOf" srcId="{DCB0611A-12DF-4BA6-94BE-A34B217CDD05}" destId="{5568BF71-767B-456F-8554-E38EFEFB9DEC}" srcOrd="6" destOrd="0" presId="urn:microsoft.com/office/officeart/2018/2/layout/IconVerticalSolidList"/>
    <dgm:cxn modelId="{39B15673-F9DA-4433-AEF6-E5007315DDA1}" type="presParOf" srcId="{5568BF71-767B-456F-8554-E38EFEFB9DEC}" destId="{D4328F78-F141-4C5F-B291-CACB59A134AF}" srcOrd="0" destOrd="0" presId="urn:microsoft.com/office/officeart/2018/2/layout/IconVerticalSolidList"/>
    <dgm:cxn modelId="{A77F4A2B-8D4C-4177-B1EA-C23C408174E3}" type="presParOf" srcId="{5568BF71-767B-456F-8554-E38EFEFB9DEC}" destId="{8AFBD18F-FA40-4C35-9910-DD976D7BB3A2}" srcOrd="1" destOrd="0" presId="urn:microsoft.com/office/officeart/2018/2/layout/IconVerticalSolidList"/>
    <dgm:cxn modelId="{E2EF7F3D-A254-4B3E-982D-1314D1609150}" type="presParOf" srcId="{5568BF71-767B-456F-8554-E38EFEFB9DEC}" destId="{7F9F518D-2174-42DF-A921-9E4B1253001E}" srcOrd="2" destOrd="0" presId="urn:microsoft.com/office/officeart/2018/2/layout/IconVerticalSolidList"/>
    <dgm:cxn modelId="{F033D7EE-941A-43CF-A29F-A21E07439F27}" type="presParOf" srcId="{5568BF71-767B-456F-8554-E38EFEFB9DEC}" destId="{68D956F8-3C78-4EBF-948A-B9C08C2DE3C5}" srcOrd="3" destOrd="0" presId="urn:microsoft.com/office/officeart/2018/2/layout/IconVerticalSolidList"/>
    <dgm:cxn modelId="{FC90B3F1-39C6-4A2C-8E74-9A44F665B21E}" type="presParOf" srcId="{5568BF71-767B-456F-8554-E38EFEFB9DEC}" destId="{FDCFD104-19FF-4DBD-9767-91532492F8D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D4FAC-30A5-4635-B4FB-5B00A682305A}"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de-DE"/>
        </a:p>
      </dgm:t>
    </dgm:pt>
    <dgm:pt modelId="{1E4FBE69-A76E-49CE-9D16-0A62D19761D9}">
      <dgm:prSet phldrT="[Text]"/>
      <dgm:spPr/>
      <dgm:t>
        <a:bodyPr/>
        <a:lstStyle/>
        <a:p>
          <a:r>
            <a:rPr lang="de-DE" dirty="0"/>
            <a:t>Logistische Regression</a:t>
          </a:r>
        </a:p>
      </dgm:t>
    </dgm:pt>
    <dgm:pt modelId="{CA1C9181-9167-47D5-B47F-FA28F5B2C4BB}" type="parTrans" cxnId="{1A977264-997F-4CB0-B6C2-38F819628DD0}">
      <dgm:prSet/>
      <dgm:spPr/>
      <dgm:t>
        <a:bodyPr/>
        <a:lstStyle/>
        <a:p>
          <a:endParaRPr lang="de-DE"/>
        </a:p>
      </dgm:t>
    </dgm:pt>
    <dgm:pt modelId="{C06A5B65-C8BB-42BE-8C49-D67081CEC342}" type="sibTrans" cxnId="{1A977264-997F-4CB0-B6C2-38F819628DD0}">
      <dgm:prSet/>
      <dgm:spPr/>
      <dgm:t>
        <a:bodyPr/>
        <a:lstStyle/>
        <a:p>
          <a:endParaRPr lang="de-DE"/>
        </a:p>
      </dgm:t>
    </dgm:pt>
    <dgm:pt modelId="{5BD0E56C-A4E2-4A1E-B164-4261B8416DFE}">
      <dgm:prSet phldrT="[Text]" custT="1"/>
      <dgm:spPr/>
      <dgm:t>
        <a:bodyPr/>
        <a:lstStyle/>
        <a:p>
          <a:pPr>
            <a:lnSpc>
              <a:spcPct val="100000"/>
            </a:lnSpc>
          </a:pPr>
          <a:r>
            <a:rPr lang="de-DE" sz="1600" b="1" dirty="0"/>
            <a:t>70%</a:t>
          </a:r>
          <a:r>
            <a:rPr lang="de-DE" sz="1600" dirty="0"/>
            <a:t> Trainingsdaten, </a:t>
          </a:r>
          <a:r>
            <a:rPr lang="de-DE" sz="1600" b="1" dirty="0"/>
            <a:t>30%</a:t>
          </a:r>
          <a:r>
            <a:rPr lang="de-DE" sz="1600" dirty="0"/>
            <a:t> Testdaten</a:t>
          </a:r>
        </a:p>
      </dgm:t>
    </dgm:pt>
    <dgm:pt modelId="{F1C280F4-6E82-4374-BD8A-731DF6FFACAD}" type="parTrans" cxnId="{FB3707CF-54B3-4155-83B6-3211111226E1}">
      <dgm:prSet/>
      <dgm:spPr/>
      <dgm:t>
        <a:bodyPr/>
        <a:lstStyle/>
        <a:p>
          <a:endParaRPr lang="de-DE"/>
        </a:p>
      </dgm:t>
    </dgm:pt>
    <dgm:pt modelId="{DE98108A-0183-4D20-9CEA-76B8C7676B83}" type="sibTrans" cxnId="{FB3707CF-54B3-4155-83B6-3211111226E1}">
      <dgm:prSet/>
      <dgm:spPr/>
      <dgm:t>
        <a:bodyPr/>
        <a:lstStyle/>
        <a:p>
          <a:endParaRPr lang="de-DE"/>
        </a:p>
      </dgm:t>
    </dgm:pt>
    <dgm:pt modelId="{52E530F4-F8A7-4DA0-A71A-F2D2C7B9F517}">
      <dgm:prSet phldrT="[Text]" custT="1"/>
      <dgm:spPr/>
      <dgm:t>
        <a:bodyPr/>
        <a:lstStyle/>
        <a:p>
          <a:pPr>
            <a:lnSpc>
              <a:spcPct val="100000"/>
            </a:lnSpc>
          </a:pPr>
          <a:r>
            <a:rPr lang="de-DE" sz="1600" dirty="0"/>
            <a:t>Höchster errechneter Koeffizient</a:t>
          </a:r>
          <a:br>
            <a:rPr lang="de-DE" sz="1600" dirty="0"/>
          </a:br>
          <a:r>
            <a:rPr lang="de-DE" sz="1600" dirty="0"/>
            <a:t>= </a:t>
          </a:r>
          <a:r>
            <a:rPr lang="de-DE" sz="1600" b="1" dirty="0" err="1"/>
            <a:t>gender</a:t>
          </a:r>
          <a:r>
            <a:rPr lang="de-DE" sz="1600" b="1" dirty="0"/>
            <a:t> mit 2,96</a:t>
          </a:r>
        </a:p>
      </dgm:t>
    </dgm:pt>
    <dgm:pt modelId="{F645E8BC-3997-4469-BA4A-360F18FB3ACE}" type="parTrans" cxnId="{3EB095A6-3859-45E8-96B4-09E4884A0DDD}">
      <dgm:prSet/>
      <dgm:spPr/>
      <dgm:t>
        <a:bodyPr/>
        <a:lstStyle/>
        <a:p>
          <a:endParaRPr lang="de-DE"/>
        </a:p>
      </dgm:t>
    </dgm:pt>
    <dgm:pt modelId="{52092B6B-617D-4E60-8F27-92DC5E620266}" type="sibTrans" cxnId="{3EB095A6-3859-45E8-96B4-09E4884A0DDD}">
      <dgm:prSet/>
      <dgm:spPr/>
      <dgm:t>
        <a:bodyPr/>
        <a:lstStyle/>
        <a:p>
          <a:endParaRPr lang="de-DE"/>
        </a:p>
      </dgm:t>
    </dgm:pt>
    <dgm:pt modelId="{BCC880B5-7FFB-4099-A3C0-A078B6B1D16B}">
      <dgm:prSet phldrT="[Text]"/>
      <dgm:spPr/>
      <dgm:t>
        <a:bodyPr/>
        <a:lstStyle/>
        <a:p>
          <a:r>
            <a:rPr lang="de-DE" dirty="0"/>
            <a:t>Neuronales Netzwerk</a:t>
          </a:r>
        </a:p>
      </dgm:t>
    </dgm:pt>
    <dgm:pt modelId="{DEA79056-8215-4007-A89B-36F2B91D01B6}" type="parTrans" cxnId="{7B7F97C8-4350-47F4-9E11-D045EB6236BE}">
      <dgm:prSet/>
      <dgm:spPr/>
      <dgm:t>
        <a:bodyPr/>
        <a:lstStyle/>
        <a:p>
          <a:endParaRPr lang="de-DE"/>
        </a:p>
      </dgm:t>
    </dgm:pt>
    <dgm:pt modelId="{AB466531-309E-4A02-B82F-4947FA54C141}" type="sibTrans" cxnId="{7B7F97C8-4350-47F4-9E11-D045EB6236BE}">
      <dgm:prSet/>
      <dgm:spPr/>
      <dgm:t>
        <a:bodyPr/>
        <a:lstStyle/>
        <a:p>
          <a:endParaRPr lang="de-DE"/>
        </a:p>
      </dgm:t>
    </dgm:pt>
    <dgm:pt modelId="{08C91829-D932-4274-8CF5-31E808382575}">
      <dgm:prSet phldrT="[Text]" custT="1"/>
      <dgm:spPr/>
      <dgm:t>
        <a:bodyPr/>
        <a:lstStyle/>
        <a:p>
          <a:pPr>
            <a:lnSpc>
              <a:spcPct val="100000"/>
            </a:lnSpc>
          </a:pPr>
          <a:r>
            <a:rPr lang="de-DE" sz="1600" b="1" dirty="0"/>
            <a:t>50%</a:t>
          </a:r>
          <a:r>
            <a:rPr lang="de-DE" sz="1600" dirty="0"/>
            <a:t> Trainings-, </a:t>
          </a:r>
          <a:r>
            <a:rPr lang="de-DE" sz="1600" b="1" dirty="0"/>
            <a:t>20%</a:t>
          </a:r>
          <a:r>
            <a:rPr lang="de-DE" sz="1600" dirty="0"/>
            <a:t> Validierungs-,</a:t>
          </a:r>
          <a:br>
            <a:rPr lang="de-DE" sz="1600" dirty="0"/>
          </a:br>
          <a:r>
            <a:rPr lang="de-DE" sz="1600" b="1" dirty="0"/>
            <a:t>30%</a:t>
          </a:r>
          <a:r>
            <a:rPr lang="de-DE" sz="1600" dirty="0"/>
            <a:t> Testdaten</a:t>
          </a:r>
        </a:p>
      </dgm:t>
    </dgm:pt>
    <dgm:pt modelId="{0A88D82D-F6EF-4FFC-ABD0-E6CF32D480E3}" type="parTrans" cxnId="{F067B70E-7D6F-4A3E-AA37-18CEF23373E6}">
      <dgm:prSet/>
      <dgm:spPr/>
      <dgm:t>
        <a:bodyPr/>
        <a:lstStyle/>
        <a:p>
          <a:endParaRPr lang="de-DE"/>
        </a:p>
      </dgm:t>
    </dgm:pt>
    <dgm:pt modelId="{D5132122-206E-45FF-BA07-75C5689F2201}" type="sibTrans" cxnId="{F067B70E-7D6F-4A3E-AA37-18CEF23373E6}">
      <dgm:prSet/>
      <dgm:spPr/>
      <dgm:t>
        <a:bodyPr/>
        <a:lstStyle/>
        <a:p>
          <a:endParaRPr lang="de-DE"/>
        </a:p>
      </dgm:t>
    </dgm:pt>
    <dgm:pt modelId="{E4BEEDF6-2461-4DD2-A0C1-63D329ECB460}">
      <dgm:prSet phldrT="[Text]"/>
      <dgm:spPr/>
      <dgm:t>
        <a:bodyPr/>
        <a:lstStyle/>
        <a:p>
          <a:r>
            <a:rPr lang="de-DE" dirty="0"/>
            <a:t>Entscheidungsbaum</a:t>
          </a:r>
        </a:p>
      </dgm:t>
    </dgm:pt>
    <dgm:pt modelId="{1F981E77-2760-400F-BB2D-5F91CDB3A88A}" type="parTrans" cxnId="{8EB84C1D-DFFD-4402-A96F-E43BAA84DF8D}">
      <dgm:prSet/>
      <dgm:spPr/>
      <dgm:t>
        <a:bodyPr/>
        <a:lstStyle/>
        <a:p>
          <a:endParaRPr lang="de-DE"/>
        </a:p>
      </dgm:t>
    </dgm:pt>
    <dgm:pt modelId="{3D3AA56C-D26E-4CC4-98A9-EEEF6B5CD99C}" type="sibTrans" cxnId="{8EB84C1D-DFFD-4402-A96F-E43BAA84DF8D}">
      <dgm:prSet/>
      <dgm:spPr/>
      <dgm:t>
        <a:bodyPr/>
        <a:lstStyle/>
        <a:p>
          <a:endParaRPr lang="de-DE"/>
        </a:p>
      </dgm:t>
    </dgm:pt>
    <dgm:pt modelId="{4008E546-A17D-4DAA-9110-F7039D6C83D6}">
      <dgm:prSet phldrT="[Text]" custT="1"/>
      <dgm:spPr/>
      <dgm:t>
        <a:bodyPr/>
        <a:lstStyle/>
        <a:p>
          <a:pPr>
            <a:lnSpc>
              <a:spcPct val="100000"/>
            </a:lnSpc>
          </a:pPr>
          <a:r>
            <a:rPr lang="de-DE" sz="1600" b="1" dirty="0"/>
            <a:t>50%</a:t>
          </a:r>
          <a:r>
            <a:rPr lang="de-DE" sz="1600" dirty="0"/>
            <a:t> Trainings-, </a:t>
          </a:r>
          <a:r>
            <a:rPr lang="de-DE" sz="1600" b="1" dirty="0"/>
            <a:t>20%</a:t>
          </a:r>
          <a:r>
            <a:rPr lang="de-DE" sz="1600" dirty="0"/>
            <a:t> Validierungs-,</a:t>
          </a:r>
          <a:br>
            <a:rPr lang="de-DE" sz="1600" dirty="0"/>
          </a:br>
          <a:r>
            <a:rPr lang="de-DE" sz="1600" b="1" dirty="0"/>
            <a:t>30%</a:t>
          </a:r>
          <a:r>
            <a:rPr lang="de-DE" sz="1600" dirty="0"/>
            <a:t> Testdaten</a:t>
          </a:r>
        </a:p>
      </dgm:t>
    </dgm:pt>
    <dgm:pt modelId="{5885C5BD-A4FA-48C8-AC40-7DF67E935235}" type="parTrans" cxnId="{DBFC9115-2DB7-4FC2-A6BC-1AEA184AAC93}">
      <dgm:prSet/>
      <dgm:spPr/>
      <dgm:t>
        <a:bodyPr/>
        <a:lstStyle/>
        <a:p>
          <a:endParaRPr lang="de-DE"/>
        </a:p>
      </dgm:t>
    </dgm:pt>
    <dgm:pt modelId="{8F135D24-B116-4F87-9E18-4718880533FB}" type="sibTrans" cxnId="{DBFC9115-2DB7-4FC2-A6BC-1AEA184AAC93}">
      <dgm:prSet/>
      <dgm:spPr/>
      <dgm:t>
        <a:bodyPr/>
        <a:lstStyle/>
        <a:p>
          <a:endParaRPr lang="de-DE"/>
        </a:p>
      </dgm:t>
    </dgm:pt>
    <dgm:pt modelId="{2CF6FF09-437F-4DF5-8865-F7D1AB1BAF39}">
      <dgm:prSet phldrT="[Text]" custT="1"/>
      <dgm:spPr/>
      <dgm:t>
        <a:bodyPr/>
        <a:lstStyle/>
        <a:p>
          <a:pPr>
            <a:lnSpc>
              <a:spcPct val="100000"/>
            </a:lnSpc>
          </a:pPr>
          <a:r>
            <a:rPr lang="de-DE" sz="1600" dirty="0" err="1"/>
            <a:t>Missclassification</a:t>
          </a:r>
          <a:r>
            <a:rPr lang="de-DE" sz="1600" dirty="0"/>
            <a:t> </a:t>
          </a:r>
          <a:r>
            <a:rPr lang="de-DE" sz="1600" dirty="0" err="1"/>
            <a:t>error</a:t>
          </a:r>
          <a:r>
            <a:rPr lang="de-DE" sz="1600" dirty="0"/>
            <a:t> rate (MER) = </a:t>
          </a:r>
          <a:r>
            <a:rPr lang="de-DE" sz="1600" b="1" dirty="0"/>
            <a:t>0,252</a:t>
          </a:r>
        </a:p>
      </dgm:t>
    </dgm:pt>
    <dgm:pt modelId="{693A204A-1B81-4818-8470-14570E749CBF}" type="parTrans" cxnId="{6C4EF43E-C59C-4689-A599-5D1B042FC51A}">
      <dgm:prSet/>
      <dgm:spPr/>
      <dgm:t>
        <a:bodyPr/>
        <a:lstStyle/>
        <a:p>
          <a:endParaRPr lang="de-DE"/>
        </a:p>
      </dgm:t>
    </dgm:pt>
    <dgm:pt modelId="{FF710402-FB97-413A-9103-8F0F9571DC14}" type="sibTrans" cxnId="{6C4EF43E-C59C-4689-A599-5D1B042FC51A}">
      <dgm:prSet/>
      <dgm:spPr/>
      <dgm:t>
        <a:bodyPr/>
        <a:lstStyle/>
        <a:p>
          <a:endParaRPr lang="de-DE"/>
        </a:p>
      </dgm:t>
    </dgm:pt>
    <dgm:pt modelId="{69E8E464-5906-4008-BB50-E1E90854D3B8}">
      <dgm:prSet phldrT="[Text]" custT="1"/>
      <dgm:spPr/>
      <dgm:t>
        <a:bodyPr/>
        <a:lstStyle/>
        <a:p>
          <a:pPr>
            <a:lnSpc>
              <a:spcPct val="100000"/>
            </a:lnSpc>
          </a:pPr>
          <a:r>
            <a:rPr lang="de-DE" sz="1600" dirty="0" err="1"/>
            <a:t>Sensitivity</a:t>
          </a:r>
          <a:r>
            <a:rPr lang="de-DE" sz="1600" dirty="0"/>
            <a:t> = </a:t>
          </a:r>
          <a:r>
            <a:rPr lang="de-DE" sz="1600" b="1" dirty="0"/>
            <a:t>0,701</a:t>
          </a:r>
        </a:p>
      </dgm:t>
    </dgm:pt>
    <dgm:pt modelId="{BE3AFB57-C5E0-4E44-A73F-6ECC27ADF239}" type="parTrans" cxnId="{5CEF35D7-DE71-4630-B729-1D7634BCA5E1}">
      <dgm:prSet/>
      <dgm:spPr/>
      <dgm:t>
        <a:bodyPr/>
        <a:lstStyle/>
        <a:p>
          <a:endParaRPr lang="de-DE"/>
        </a:p>
      </dgm:t>
    </dgm:pt>
    <dgm:pt modelId="{4C2D7F35-7DFA-48FA-B3E5-8CA88E275979}" type="sibTrans" cxnId="{5CEF35D7-DE71-4630-B729-1D7634BCA5E1}">
      <dgm:prSet/>
      <dgm:spPr/>
      <dgm:t>
        <a:bodyPr/>
        <a:lstStyle/>
        <a:p>
          <a:endParaRPr lang="de-DE"/>
        </a:p>
      </dgm:t>
    </dgm:pt>
    <dgm:pt modelId="{78BC3A62-A00D-496E-9AFA-E63A45FAED05}">
      <dgm:prSet phldrT="[Text]" custT="1"/>
      <dgm:spPr/>
      <dgm:t>
        <a:bodyPr/>
        <a:lstStyle/>
        <a:p>
          <a:pPr>
            <a:lnSpc>
              <a:spcPct val="100000"/>
            </a:lnSpc>
          </a:pPr>
          <a:r>
            <a:rPr lang="de-DE" sz="1600" dirty="0" err="1"/>
            <a:t>Specificity</a:t>
          </a:r>
          <a:r>
            <a:rPr lang="de-DE" sz="1600" dirty="0"/>
            <a:t> = </a:t>
          </a:r>
          <a:r>
            <a:rPr lang="de-DE" sz="1600" b="1" dirty="0"/>
            <a:t>0,7738</a:t>
          </a:r>
        </a:p>
      </dgm:t>
    </dgm:pt>
    <dgm:pt modelId="{5992C6A6-BD58-4D6D-95BC-42F806F310CB}" type="parTrans" cxnId="{6AF50A25-B6DB-4A23-9C40-8DFA107DC232}">
      <dgm:prSet/>
      <dgm:spPr/>
      <dgm:t>
        <a:bodyPr/>
        <a:lstStyle/>
        <a:p>
          <a:endParaRPr lang="de-DE"/>
        </a:p>
      </dgm:t>
    </dgm:pt>
    <dgm:pt modelId="{2B3B2BB3-97E9-423B-A1BA-BDA212EDCDDD}" type="sibTrans" cxnId="{6AF50A25-B6DB-4A23-9C40-8DFA107DC232}">
      <dgm:prSet/>
      <dgm:spPr/>
      <dgm:t>
        <a:bodyPr/>
        <a:lstStyle/>
        <a:p>
          <a:endParaRPr lang="de-DE"/>
        </a:p>
      </dgm:t>
    </dgm:pt>
    <dgm:pt modelId="{A53DE969-3868-438E-8D08-AA452A5821C4}">
      <dgm:prSet phldrT="[Text]" custT="1"/>
      <dgm:spPr/>
      <dgm:t>
        <a:bodyPr/>
        <a:lstStyle/>
        <a:p>
          <a:pPr>
            <a:lnSpc>
              <a:spcPct val="100000"/>
            </a:lnSpc>
          </a:pPr>
          <a:r>
            <a:rPr lang="de-DE" sz="1600" dirty="0"/>
            <a:t>Passende Auswahl von Tuningparametern durch Experimente</a:t>
          </a:r>
        </a:p>
      </dgm:t>
    </dgm:pt>
    <dgm:pt modelId="{BD4EAB59-1564-4DF5-9E25-577565E1DFCE}" type="parTrans" cxnId="{427D22AB-470B-47AA-8AED-636C7ADCF3A8}">
      <dgm:prSet/>
      <dgm:spPr/>
      <dgm:t>
        <a:bodyPr/>
        <a:lstStyle/>
        <a:p>
          <a:endParaRPr lang="de-DE"/>
        </a:p>
      </dgm:t>
    </dgm:pt>
    <dgm:pt modelId="{04D7D34F-330C-48C6-BFD3-E6D79FDA34C9}" type="sibTrans" cxnId="{427D22AB-470B-47AA-8AED-636C7ADCF3A8}">
      <dgm:prSet/>
      <dgm:spPr/>
      <dgm:t>
        <a:bodyPr/>
        <a:lstStyle/>
        <a:p>
          <a:endParaRPr lang="de-DE"/>
        </a:p>
      </dgm:t>
    </dgm:pt>
    <dgm:pt modelId="{7689F045-E3DF-446D-AAE3-D69DE0DADA48}">
      <dgm:prSet phldrT="[Text]" custT="1"/>
      <dgm:spPr/>
      <dgm:t>
        <a:bodyPr/>
        <a:lstStyle/>
        <a:p>
          <a:pPr>
            <a:lnSpc>
              <a:spcPct val="100000"/>
            </a:lnSpc>
          </a:pPr>
          <a:r>
            <a:rPr lang="de-DE" sz="1600" dirty="0"/>
            <a:t>MER = </a:t>
          </a:r>
          <a:r>
            <a:rPr lang="de-DE" sz="1600" b="1" dirty="0"/>
            <a:t>0,2526335</a:t>
          </a:r>
        </a:p>
      </dgm:t>
    </dgm:pt>
    <dgm:pt modelId="{06D5F3AC-63F1-4F3A-B3B2-82EF00E80BA2}" type="parTrans" cxnId="{F68DC782-5BEC-4455-BDAD-EFD44263D92D}">
      <dgm:prSet/>
      <dgm:spPr/>
      <dgm:t>
        <a:bodyPr/>
        <a:lstStyle/>
        <a:p>
          <a:endParaRPr lang="de-DE"/>
        </a:p>
      </dgm:t>
    </dgm:pt>
    <dgm:pt modelId="{7AB5CF69-5B5F-45D8-AEDF-F7C78C501C9C}" type="sibTrans" cxnId="{F68DC782-5BEC-4455-BDAD-EFD44263D92D}">
      <dgm:prSet/>
      <dgm:spPr/>
      <dgm:t>
        <a:bodyPr/>
        <a:lstStyle/>
        <a:p>
          <a:endParaRPr lang="de-DE"/>
        </a:p>
      </dgm:t>
    </dgm:pt>
    <dgm:pt modelId="{BC7F9975-D2C1-4A31-8C89-CEC98CB94581}">
      <dgm:prSet phldrT="[Text]" custT="1"/>
      <dgm:spPr/>
      <dgm:t>
        <a:bodyPr/>
        <a:lstStyle/>
        <a:p>
          <a:pPr>
            <a:lnSpc>
              <a:spcPct val="100000"/>
            </a:lnSpc>
          </a:pPr>
          <a:r>
            <a:rPr lang="de-DE" sz="1600" dirty="0" err="1"/>
            <a:t>Sensitivity</a:t>
          </a:r>
          <a:r>
            <a:rPr lang="de-DE" sz="1600" dirty="0"/>
            <a:t> = </a:t>
          </a:r>
          <a:r>
            <a:rPr lang="de-DE" sz="1600" b="1" dirty="0"/>
            <a:t>0,71</a:t>
          </a:r>
        </a:p>
      </dgm:t>
    </dgm:pt>
    <dgm:pt modelId="{E4AE49D9-13E0-4F57-90BE-72E985A15305}" type="parTrans" cxnId="{A076C5AD-B7F3-4B94-A193-EFBEC1CB4D95}">
      <dgm:prSet/>
      <dgm:spPr/>
      <dgm:t>
        <a:bodyPr/>
        <a:lstStyle/>
        <a:p>
          <a:endParaRPr lang="de-DE"/>
        </a:p>
      </dgm:t>
    </dgm:pt>
    <dgm:pt modelId="{15C50109-D85C-4516-829F-96A93169F08B}" type="sibTrans" cxnId="{A076C5AD-B7F3-4B94-A193-EFBEC1CB4D95}">
      <dgm:prSet/>
      <dgm:spPr/>
      <dgm:t>
        <a:bodyPr/>
        <a:lstStyle/>
        <a:p>
          <a:endParaRPr lang="de-DE"/>
        </a:p>
      </dgm:t>
    </dgm:pt>
    <dgm:pt modelId="{B8EC05D0-544E-4149-8B92-1C2DB2790CC2}">
      <dgm:prSet phldrT="[Text]" custT="1"/>
      <dgm:spPr/>
      <dgm:t>
        <a:bodyPr/>
        <a:lstStyle/>
        <a:p>
          <a:pPr>
            <a:lnSpc>
              <a:spcPct val="100000"/>
            </a:lnSpc>
          </a:pPr>
          <a:r>
            <a:rPr lang="de-DE" sz="1600" dirty="0" err="1"/>
            <a:t>Specificity</a:t>
          </a:r>
          <a:r>
            <a:rPr lang="de-DE" sz="1600" dirty="0"/>
            <a:t> = </a:t>
          </a:r>
          <a:r>
            <a:rPr lang="de-DE" sz="1600" b="1" dirty="0"/>
            <a:t>0,7688537</a:t>
          </a:r>
        </a:p>
      </dgm:t>
    </dgm:pt>
    <dgm:pt modelId="{352BC54A-F209-4E82-B407-E83B753B3EC3}" type="parTrans" cxnId="{4C31E542-AA90-41A6-9EF6-C94DBB8A4985}">
      <dgm:prSet/>
      <dgm:spPr/>
      <dgm:t>
        <a:bodyPr/>
        <a:lstStyle/>
        <a:p>
          <a:endParaRPr lang="de-DE"/>
        </a:p>
      </dgm:t>
    </dgm:pt>
    <dgm:pt modelId="{37CCE73B-96ED-4B01-99DA-39EE0B8F241B}" type="sibTrans" cxnId="{4C31E542-AA90-41A6-9EF6-C94DBB8A4985}">
      <dgm:prSet/>
      <dgm:spPr/>
      <dgm:t>
        <a:bodyPr/>
        <a:lstStyle/>
        <a:p>
          <a:endParaRPr lang="de-DE"/>
        </a:p>
      </dgm:t>
    </dgm:pt>
    <dgm:pt modelId="{515E5B4B-10A7-478C-B36D-F6AA78A512E0}">
      <dgm:prSet phldrT="[Text]" custT="1"/>
      <dgm:spPr/>
      <dgm:t>
        <a:bodyPr/>
        <a:lstStyle/>
        <a:p>
          <a:pPr>
            <a:lnSpc>
              <a:spcPct val="100000"/>
            </a:lnSpc>
          </a:pPr>
          <a:r>
            <a:rPr lang="de-DE" sz="1600" dirty="0"/>
            <a:t>Passende Auswahl von </a:t>
          </a:r>
          <a:r>
            <a:rPr lang="de-DE" sz="1600" dirty="0" err="1"/>
            <a:t>Tuningparamter</a:t>
          </a:r>
          <a:r>
            <a:rPr lang="de-DE" sz="1600" dirty="0"/>
            <a:t> k durch Experimente</a:t>
          </a:r>
        </a:p>
      </dgm:t>
    </dgm:pt>
    <dgm:pt modelId="{0D298176-A581-4FB2-8923-ACD2A1833AEB}" type="parTrans" cxnId="{999634AA-304A-42CE-BA25-E88F9D7DD93E}">
      <dgm:prSet/>
      <dgm:spPr/>
      <dgm:t>
        <a:bodyPr/>
        <a:lstStyle/>
        <a:p>
          <a:endParaRPr lang="de-DE"/>
        </a:p>
      </dgm:t>
    </dgm:pt>
    <dgm:pt modelId="{2DDFFB8C-ABC8-418A-9355-C2C7F441E8BD}" type="sibTrans" cxnId="{999634AA-304A-42CE-BA25-E88F9D7DD93E}">
      <dgm:prSet/>
      <dgm:spPr/>
      <dgm:t>
        <a:bodyPr/>
        <a:lstStyle/>
        <a:p>
          <a:endParaRPr lang="de-DE"/>
        </a:p>
      </dgm:t>
    </dgm:pt>
    <dgm:pt modelId="{81B197DB-C53D-4034-BF3B-8C5B667C9881}">
      <dgm:prSet phldrT="[Text]" custT="1"/>
      <dgm:spPr/>
      <dgm:t>
        <a:bodyPr/>
        <a:lstStyle/>
        <a:p>
          <a:pPr>
            <a:lnSpc>
              <a:spcPct val="100000"/>
            </a:lnSpc>
          </a:pPr>
          <a:r>
            <a:rPr lang="de-DE" sz="1600" dirty="0"/>
            <a:t>MER = </a:t>
          </a:r>
          <a:r>
            <a:rPr lang="de-DE" sz="1600" b="1" dirty="0"/>
            <a:t>0,282</a:t>
          </a:r>
        </a:p>
      </dgm:t>
    </dgm:pt>
    <dgm:pt modelId="{D586C738-B549-4D8D-B2BE-0A5CDA55CB74}" type="parTrans" cxnId="{737046AA-E6FF-4ED2-9381-7418F0CCA2DA}">
      <dgm:prSet/>
      <dgm:spPr/>
      <dgm:t>
        <a:bodyPr/>
        <a:lstStyle/>
        <a:p>
          <a:endParaRPr lang="de-DE"/>
        </a:p>
      </dgm:t>
    </dgm:pt>
    <dgm:pt modelId="{86FA4F20-0962-4AD2-9162-80B0A0D414E3}" type="sibTrans" cxnId="{737046AA-E6FF-4ED2-9381-7418F0CCA2DA}">
      <dgm:prSet/>
      <dgm:spPr/>
      <dgm:t>
        <a:bodyPr/>
        <a:lstStyle/>
        <a:p>
          <a:endParaRPr lang="de-DE"/>
        </a:p>
      </dgm:t>
    </dgm:pt>
    <dgm:pt modelId="{A13045F0-EC91-4E91-90A7-9250461411C9}">
      <dgm:prSet phldrT="[Text]" custT="1"/>
      <dgm:spPr/>
      <dgm:t>
        <a:bodyPr/>
        <a:lstStyle/>
        <a:p>
          <a:pPr>
            <a:lnSpc>
              <a:spcPct val="100000"/>
            </a:lnSpc>
          </a:pPr>
          <a:r>
            <a:rPr lang="de-DE" sz="1600" dirty="0" err="1"/>
            <a:t>Sensitivity</a:t>
          </a:r>
          <a:r>
            <a:rPr lang="de-DE" sz="1600" dirty="0"/>
            <a:t> = </a:t>
          </a:r>
          <a:r>
            <a:rPr lang="de-DE" sz="1600" b="1" dirty="0"/>
            <a:t>0,506</a:t>
          </a:r>
        </a:p>
      </dgm:t>
    </dgm:pt>
    <dgm:pt modelId="{494EC709-00D1-4518-969F-A54232723A52}" type="parTrans" cxnId="{5D2C5999-EC86-433C-A7BA-F09B2109FE23}">
      <dgm:prSet/>
      <dgm:spPr/>
      <dgm:t>
        <a:bodyPr/>
        <a:lstStyle/>
        <a:p>
          <a:endParaRPr lang="de-DE"/>
        </a:p>
      </dgm:t>
    </dgm:pt>
    <dgm:pt modelId="{5C599CFD-1A5E-4F0C-8C73-D11593B65CBA}" type="sibTrans" cxnId="{5D2C5999-EC86-433C-A7BA-F09B2109FE23}">
      <dgm:prSet/>
      <dgm:spPr/>
      <dgm:t>
        <a:bodyPr/>
        <a:lstStyle/>
        <a:p>
          <a:endParaRPr lang="de-DE"/>
        </a:p>
      </dgm:t>
    </dgm:pt>
    <dgm:pt modelId="{00FA305A-FEA0-4914-B40A-62984BF18158}">
      <dgm:prSet phldrT="[Text]" custT="1"/>
      <dgm:spPr/>
      <dgm:t>
        <a:bodyPr/>
        <a:lstStyle/>
        <a:p>
          <a:pPr>
            <a:lnSpc>
              <a:spcPct val="100000"/>
            </a:lnSpc>
          </a:pPr>
          <a:r>
            <a:rPr lang="de-DE" sz="1600" dirty="0" err="1"/>
            <a:t>Specificity</a:t>
          </a:r>
          <a:r>
            <a:rPr lang="de-DE" sz="1600" dirty="0"/>
            <a:t> = </a:t>
          </a:r>
          <a:r>
            <a:rPr lang="de-DE" sz="1600" b="1" dirty="0"/>
            <a:t>0,838</a:t>
          </a:r>
        </a:p>
      </dgm:t>
    </dgm:pt>
    <dgm:pt modelId="{19B9DC53-B570-4539-AA3E-31544501EFE6}" type="parTrans" cxnId="{ACCE8572-1AFA-4F11-A2F6-50BDC256A5B2}">
      <dgm:prSet/>
      <dgm:spPr/>
      <dgm:t>
        <a:bodyPr/>
        <a:lstStyle/>
        <a:p>
          <a:endParaRPr lang="de-DE"/>
        </a:p>
      </dgm:t>
    </dgm:pt>
    <dgm:pt modelId="{FC4799B7-8F6F-413C-B536-816170535B95}" type="sibTrans" cxnId="{ACCE8572-1AFA-4F11-A2F6-50BDC256A5B2}">
      <dgm:prSet/>
      <dgm:spPr/>
      <dgm:t>
        <a:bodyPr/>
        <a:lstStyle/>
        <a:p>
          <a:endParaRPr lang="de-DE"/>
        </a:p>
      </dgm:t>
    </dgm:pt>
    <dgm:pt modelId="{0E35CCF7-96EF-491E-95E8-ADF4FDC67286}">
      <dgm:prSet phldrT="[Text]" custT="1"/>
      <dgm:spPr/>
      <dgm:t>
        <a:bodyPr/>
        <a:lstStyle/>
        <a:p>
          <a:pPr>
            <a:lnSpc>
              <a:spcPct val="100000"/>
            </a:lnSpc>
          </a:pPr>
          <a:endParaRPr lang="de-DE" sz="1600" b="1" dirty="0"/>
        </a:p>
      </dgm:t>
    </dgm:pt>
    <dgm:pt modelId="{AF0AE6E2-9199-4E6F-B985-F9F95B9494DC}" type="parTrans" cxnId="{EA090EBB-061F-4AC7-BB61-A62DE68901C0}">
      <dgm:prSet/>
      <dgm:spPr/>
      <dgm:t>
        <a:bodyPr/>
        <a:lstStyle/>
        <a:p>
          <a:endParaRPr lang="de-DE"/>
        </a:p>
      </dgm:t>
    </dgm:pt>
    <dgm:pt modelId="{0EBD215C-9425-4730-80E7-5303D719E8A0}" type="sibTrans" cxnId="{EA090EBB-061F-4AC7-BB61-A62DE68901C0}">
      <dgm:prSet/>
      <dgm:spPr/>
      <dgm:t>
        <a:bodyPr/>
        <a:lstStyle/>
        <a:p>
          <a:endParaRPr lang="de-DE"/>
        </a:p>
      </dgm:t>
    </dgm:pt>
    <dgm:pt modelId="{9CF576A8-2E70-4A46-8463-497153358085}" type="pres">
      <dgm:prSet presAssocID="{4E5D4FAC-30A5-4635-B4FB-5B00A682305A}" presName="linearFlow" presStyleCnt="0">
        <dgm:presLayoutVars>
          <dgm:dir/>
          <dgm:animLvl val="lvl"/>
          <dgm:resizeHandles/>
        </dgm:presLayoutVars>
      </dgm:prSet>
      <dgm:spPr/>
    </dgm:pt>
    <dgm:pt modelId="{75268AB2-E13C-4861-BBB9-A9D3E4027657}" type="pres">
      <dgm:prSet presAssocID="{1E4FBE69-A76E-49CE-9D16-0A62D19761D9}" presName="compositeNode" presStyleCnt="0">
        <dgm:presLayoutVars>
          <dgm:bulletEnabled val="1"/>
        </dgm:presLayoutVars>
      </dgm:prSet>
      <dgm:spPr/>
    </dgm:pt>
    <dgm:pt modelId="{EC302875-DDAD-4D44-A4C8-B02F6B877F0F}" type="pres">
      <dgm:prSet presAssocID="{1E4FBE69-A76E-49CE-9D16-0A62D19761D9}"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1E43B8AB-13A4-4D8A-8E31-14A70F3FA912}" type="pres">
      <dgm:prSet presAssocID="{1E4FBE69-A76E-49CE-9D16-0A62D19761D9}" presName="childNode" presStyleLbl="node1" presStyleIdx="0" presStyleCnt="3">
        <dgm:presLayoutVars>
          <dgm:bulletEnabled val="1"/>
        </dgm:presLayoutVars>
      </dgm:prSet>
      <dgm:spPr/>
    </dgm:pt>
    <dgm:pt modelId="{834E3784-264F-4A6C-9978-3FF9E8A8A9F6}" type="pres">
      <dgm:prSet presAssocID="{1E4FBE69-A76E-49CE-9D16-0A62D19761D9}" presName="parentNode" presStyleLbl="revTx" presStyleIdx="0" presStyleCnt="3">
        <dgm:presLayoutVars>
          <dgm:chMax val="0"/>
          <dgm:bulletEnabled val="1"/>
        </dgm:presLayoutVars>
      </dgm:prSet>
      <dgm:spPr/>
    </dgm:pt>
    <dgm:pt modelId="{3B6F1B4A-DEA8-458D-AF0E-7325C57009F0}" type="pres">
      <dgm:prSet presAssocID="{C06A5B65-C8BB-42BE-8C49-D67081CEC342}" presName="sibTrans" presStyleCnt="0"/>
      <dgm:spPr/>
    </dgm:pt>
    <dgm:pt modelId="{CC53A230-D9DF-43EB-93B1-DA98285B6163}" type="pres">
      <dgm:prSet presAssocID="{BCC880B5-7FFB-4099-A3C0-A078B6B1D16B}" presName="compositeNode" presStyleCnt="0">
        <dgm:presLayoutVars>
          <dgm:bulletEnabled val="1"/>
        </dgm:presLayoutVars>
      </dgm:prSet>
      <dgm:spPr/>
    </dgm:pt>
    <dgm:pt modelId="{321018A8-8D60-4848-BB09-A931C9266EC2}" type="pres">
      <dgm:prSet presAssocID="{BCC880B5-7FFB-4099-A3C0-A078B6B1D16B}"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9254D10-646F-4A0B-98A5-11DB9013E0C3}" type="pres">
      <dgm:prSet presAssocID="{BCC880B5-7FFB-4099-A3C0-A078B6B1D16B}" presName="childNode" presStyleLbl="node1" presStyleIdx="1" presStyleCnt="3">
        <dgm:presLayoutVars>
          <dgm:bulletEnabled val="1"/>
        </dgm:presLayoutVars>
      </dgm:prSet>
      <dgm:spPr/>
    </dgm:pt>
    <dgm:pt modelId="{ADE9039A-9508-46D7-B15E-17204FDCE00C}" type="pres">
      <dgm:prSet presAssocID="{BCC880B5-7FFB-4099-A3C0-A078B6B1D16B}" presName="parentNode" presStyleLbl="revTx" presStyleIdx="1" presStyleCnt="3">
        <dgm:presLayoutVars>
          <dgm:chMax val="0"/>
          <dgm:bulletEnabled val="1"/>
        </dgm:presLayoutVars>
      </dgm:prSet>
      <dgm:spPr/>
    </dgm:pt>
    <dgm:pt modelId="{82E5E211-0D76-4EBC-95FE-1CF1E0E0F1E3}" type="pres">
      <dgm:prSet presAssocID="{AB466531-309E-4A02-B82F-4947FA54C141}" presName="sibTrans" presStyleCnt="0"/>
      <dgm:spPr/>
    </dgm:pt>
    <dgm:pt modelId="{41DFB6E8-A85F-4F2F-92B6-194693C13A20}" type="pres">
      <dgm:prSet presAssocID="{E4BEEDF6-2461-4DD2-A0C1-63D329ECB460}" presName="compositeNode" presStyleCnt="0">
        <dgm:presLayoutVars>
          <dgm:bulletEnabled val="1"/>
        </dgm:presLayoutVars>
      </dgm:prSet>
      <dgm:spPr/>
    </dgm:pt>
    <dgm:pt modelId="{FCC3DDFB-ADFF-474A-81EA-4BECDBBA7D02}" type="pres">
      <dgm:prSet presAssocID="{E4BEEDF6-2461-4DD2-A0C1-63D329ECB460}"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1853678-08A9-4BED-81A9-A7FA98736DFF}" type="pres">
      <dgm:prSet presAssocID="{E4BEEDF6-2461-4DD2-A0C1-63D329ECB460}" presName="childNode" presStyleLbl="node1" presStyleIdx="2" presStyleCnt="3">
        <dgm:presLayoutVars>
          <dgm:bulletEnabled val="1"/>
        </dgm:presLayoutVars>
      </dgm:prSet>
      <dgm:spPr/>
    </dgm:pt>
    <dgm:pt modelId="{5505BF78-3B8E-4810-83FD-75667D0F9428}" type="pres">
      <dgm:prSet presAssocID="{E4BEEDF6-2461-4DD2-A0C1-63D329ECB460}" presName="parentNode" presStyleLbl="revTx" presStyleIdx="2" presStyleCnt="3">
        <dgm:presLayoutVars>
          <dgm:chMax val="0"/>
          <dgm:bulletEnabled val="1"/>
        </dgm:presLayoutVars>
      </dgm:prSet>
      <dgm:spPr/>
    </dgm:pt>
  </dgm:ptLst>
  <dgm:cxnLst>
    <dgm:cxn modelId="{AFB82B05-F65E-4A7D-BEC3-8602967A6102}" type="presOf" srcId="{00FA305A-FEA0-4914-B40A-62984BF18158}" destId="{71853678-08A9-4BED-81A9-A7FA98736DFF}" srcOrd="0" destOrd="4" presId="urn:microsoft.com/office/officeart/2005/8/layout/hList2"/>
    <dgm:cxn modelId="{51D31C06-274A-4A66-9005-B5F7479F1ADB}" type="presOf" srcId="{515E5B4B-10A7-478C-B36D-F6AA78A512E0}" destId="{71853678-08A9-4BED-81A9-A7FA98736DFF}" srcOrd="0" destOrd="1" presId="urn:microsoft.com/office/officeart/2005/8/layout/hList2"/>
    <dgm:cxn modelId="{F067B70E-7D6F-4A3E-AA37-18CEF23373E6}" srcId="{BCC880B5-7FFB-4099-A3C0-A078B6B1D16B}" destId="{08C91829-D932-4274-8CF5-31E808382575}" srcOrd="0" destOrd="0" parTransId="{0A88D82D-F6EF-4FFC-ABD0-E6CF32D480E3}" sibTransId="{D5132122-206E-45FF-BA07-75C5689F2201}"/>
    <dgm:cxn modelId="{DBFC9115-2DB7-4FC2-A6BC-1AEA184AAC93}" srcId="{E4BEEDF6-2461-4DD2-A0C1-63D329ECB460}" destId="{4008E546-A17D-4DAA-9110-F7039D6C83D6}" srcOrd="0" destOrd="0" parTransId="{5885C5BD-A4FA-48C8-AC40-7DF67E935235}" sibTransId="{8F135D24-B116-4F87-9E18-4718880533FB}"/>
    <dgm:cxn modelId="{8EB84C1D-DFFD-4402-A96F-E43BAA84DF8D}" srcId="{4E5D4FAC-30A5-4635-B4FB-5B00A682305A}" destId="{E4BEEDF6-2461-4DD2-A0C1-63D329ECB460}" srcOrd="2" destOrd="0" parTransId="{1F981E77-2760-400F-BB2D-5F91CDB3A88A}" sibTransId="{3D3AA56C-D26E-4CC4-98A9-EEEF6B5CD99C}"/>
    <dgm:cxn modelId="{6AF50A25-B6DB-4A23-9C40-8DFA107DC232}" srcId="{1E4FBE69-A76E-49CE-9D16-0A62D19761D9}" destId="{78BC3A62-A00D-496E-9AFA-E63A45FAED05}" srcOrd="4" destOrd="0" parTransId="{5992C6A6-BD58-4D6D-95BC-42F806F310CB}" sibTransId="{2B3B2BB3-97E9-423B-A1BA-BDA212EDCDDD}"/>
    <dgm:cxn modelId="{23302F26-5A96-4AA2-B145-D1002457D33C}" type="presOf" srcId="{78BC3A62-A00D-496E-9AFA-E63A45FAED05}" destId="{1E43B8AB-13A4-4D8A-8E31-14A70F3FA912}" srcOrd="0" destOrd="4" presId="urn:microsoft.com/office/officeart/2005/8/layout/hList2"/>
    <dgm:cxn modelId="{5EE9D726-E1F0-403C-89FE-F1F22F2506A2}" type="presOf" srcId="{7689F045-E3DF-446D-AAE3-D69DE0DADA48}" destId="{E9254D10-646F-4A0B-98A5-11DB9013E0C3}" srcOrd="0" destOrd="2" presId="urn:microsoft.com/office/officeart/2005/8/layout/hList2"/>
    <dgm:cxn modelId="{E45AC827-7E7D-455D-82CA-D38BF336617E}" type="presOf" srcId="{2CF6FF09-437F-4DF5-8865-F7D1AB1BAF39}" destId="{1E43B8AB-13A4-4D8A-8E31-14A70F3FA912}" srcOrd="0" destOrd="2" presId="urn:microsoft.com/office/officeart/2005/8/layout/hList2"/>
    <dgm:cxn modelId="{B22A2639-61EB-4424-BC9F-003874F4310E}" type="presOf" srcId="{81B197DB-C53D-4034-BF3B-8C5B667C9881}" destId="{71853678-08A9-4BED-81A9-A7FA98736DFF}" srcOrd="0" destOrd="2" presId="urn:microsoft.com/office/officeart/2005/8/layout/hList2"/>
    <dgm:cxn modelId="{6C4EF43E-C59C-4689-A599-5D1B042FC51A}" srcId="{1E4FBE69-A76E-49CE-9D16-0A62D19761D9}" destId="{2CF6FF09-437F-4DF5-8865-F7D1AB1BAF39}" srcOrd="2" destOrd="0" parTransId="{693A204A-1B81-4818-8470-14570E749CBF}" sibTransId="{FF710402-FB97-413A-9103-8F0F9571DC14}"/>
    <dgm:cxn modelId="{84D7713F-5BFC-4D97-B88E-6D69281BFB30}" type="presOf" srcId="{4E5D4FAC-30A5-4635-B4FB-5B00A682305A}" destId="{9CF576A8-2E70-4A46-8463-497153358085}" srcOrd="0" destOrd="0" presId="urn:microsoft.com/office/officeart/2005/8/layout/hList2"/>
    <dgm:cxn modelId="{B7D49441-9FCF-4D33-BD1A-5320BCCEB8CE}" type="presOf" srcId="{69E8E464-5906-4008-BB50-E1E90854D3B8}" destId="{1E43B8AB-13A4-4D8A-8E31-14A70F3FA912}" srcOrd="0" destOrd="3" presId="urn:microsoft.com/office/officeart/2005/8/layout/hList2"/>
    <dgm:cxn modelId="{4C31E542-AA90-41A6-9EF6-C94DBB8A4985}" srcId="{BCC880B5-7FFB-4099-A3C0-A078B6B1D16B}" destId="{B8EC05D0-544E-4149-8B92-1C2DB2790CC2}" srcOrd="4" destOrd="0" parTransId="{352BC54A-F209-4E82-B407-E83B753B3EC3}" sibTransId="{37CCE73B-96ED-4B01-99DA-39EE0B8F241B}"/>
    <dgm:cxn modelId="{1A977264-997F-4CB0-B6C2-38F819628DD0}" srcId="{4E5D4FAC-30A5-4635-B4FB-5B00A682305A}" destId="{1E4FBE69-A76E-49CE-9D16-0A62D19761D9}" srcOrd="0" destOrd="0" parTransId="{CA1C9181-9167-47D5-B47F-FA28F5B2C4BB}" sibTransId="{C06A5B65-C8BB-42BE-8C49-D67081CEC342}"/>
    <dgm:cxn modelId="{8EE27046-41CB-47D1-95FE-2B8417258120}" type="presOf" srcId="{0E35CCF7-96EF-491E-95E8-ADF4FDC67286}" destId="{1E43B8AB-13A4-4D8A-8E31-14A70F3FA912}" srcOrd="0" destOrd="5" presId="urn:microsoft.com/office/officeart/2005/8/layout/hList2"/>
    <dgm:cxn modelId="{1A11314D-A37C-4010-9B1B-CFA2BE3F0CA7}" type="presOf" srcId="{4008E546-A17D-4DAA-9110-F7039D6C83D6}" destId="{71853678-08A9-4BED-81A9-A7FA98736DFF}" srcOrd="0" destOrd="0" presId="urn:microsoft.com/office/officeart/2005/8/layout/hList2"/>
    <dgm:cxn modelId="{ACCE8572-1AFA-4F11-A2F6-50BDC256A5B2}" srcId="{E4BEEDF6-2461-4DD2-A0C1-63D329ECB460}" destId="{00FA305A-FEA0-4914-B40A-62984BF18158}" srcOrd="4" destOrd="0" parTransId="{19B9DC53-B570-4539-AA3E-31544501EFE6}" sibTransId="{FC4799B7-8F6F-413C-B536-816170535B95}"/>
    <dgm:cxn modelId="{921B5555-21EC-4614-9AEF-8DD9309F2E2D}" type="presOf" srcId="{BCC880B5-7FFB-4099-A3C0-A078B6B1D16B}" destId="{ADE9039A-9508-46D7-B15E-17204FDCE00C}" srcOrd="0" destOrd="0" presId="urn:microsoft.com/office/officeart/2005/8/layout/hList2"/>
    <dgm:cxn modelId="{F68DC782-5BEC-4455-BDAD-EFD44263D92D}" srcId="{BCC880B5-7FFB-4099-A3C0-A078B6B1D16B}" destId="{7689F045-E3DF-446D-AAE3-D69DE0DADA48}" srcOrd="2" destOrd="0" parTransId="{06D5F3AC-63F1-4F3A-B3B2-82EF00E80BA2}" sibTransId="{7AB5CF69-5B5F-45D8-AEDF-F7C78C501C9C}"/>
    <dgm:cxn modelId="{C9B16189-9785-4C06-8CE0-0BEAE5D52D63}" type="presOf" srcId="{1E4FBE69-A76E-49CE-9D16-0A62D19761D9}" destId="{834E3784-264F-4A6C-9978-3FF9E8A8A9F6}" srcOrd="0" destOrd="0" presId="urn:microsoft.com/office/officeart/2005/8/layout/hList2"/>
    <dgm:cxn modelId="{A542AE89-889E-4C74-A292-7F0938EFEF2B}" type="presOf" srcId="{5BD0E56C-A4E2-4A1E-B164-4261B8416DFE}" destId="{1E43B8AB-13A4-4D8A-8E31-14A70F3FA912}" srcOrd="0" destOrd="0" presId="urn:microsoft.com/office/officeart/2005/8/layout/hList2"/>
    <dgm:cxn modelId="{DAD64691-E086-4890-9913-A94B706C12D6}" type="presOf" srcId="{A13045F0-EC91-4E91-90A7-9250461411C9}" destId="{71853678-08A9-4BED-81A9-A7FA98736DFF}" srcOrd="0" destOrd="3" presId="urn:microsoft.com/office/officeart/2005/8/layout/hList2"/>
    <dgm:cxn modelId="{CF9C4495-2B67-459D-8100-8745F47821DA}" type="presOf" srcId="{A53DE969-3868-438E-8D08-AA452A5821C4}" destId="{E9254D10-646F-4A0B-98A5-11DB9013E0C3}" srcOrd="0" destOrd="1" presId="urn:microsoft.com/office/officeart/2005/8/layout/hList2"/>
    <dgm:cxn modelId="{5D2C5999-EC86-433C-A7BA-F09B2109FE23}" srcId="{E4BEEDF6-2461-4DD2-A0C1-63D329ECB460}" destId="{A13045F0-EC91-4E91-90A7-9250461411C9}" srcOrd="3" destOrd="0" parTransId="{494EC709-00D1-4518-969F-A54232723A52}" sibTransId="{5C599CFD-1A5E-4F0C-8C73-D11593B65CBA}"/>
    <dgm:cxn modelId="{75E4DCA5-2DF3-44DD-BBDD-E810823B92D9}" type="presOf" srcId="{BC7F9975-D2C1-4A31-8C89-CEC98CB94581}" destId="{E9254D10-646F-4A0B-98A5-11DB9013E0C3}" srcOrd="0" destOrd="3" presId="urn:microsoft.com/office/officeart/2005/8/layout/hList2"/>
    <dgm:cxn modelId="{3EB095A6-3859-45E8-96B4-09E4884A0DDD}" srcId="{1E4FBE69-A76E-49CE-9D16-0A62D19761D9}" destId="{52E530F4-F8A7-4DA0-A71A-F2D2C7B9F517}" srcOrd="1" destOrd="0" parTransId="{F645E8BC-3997-4469-BA4A-360F18FB3ACE}" sibTransId="{52092B6B-617D-4E60-8F27-92DC5E620266}"/>
    <dgm:cxn modelId="{999634AA-304A-42CE-BA25-E88F9D7DD93E}" srcId="{E4BEEDF6-2461-4DD2-A0C1-63D329ECB460}" destId="{515E5B4B-10A7-478C-B36D-F6AA78A512E0}" srcOrd="1" destOrd="0" parTransId="{0D298176-A581-4FB2-8923-ACD2A1833AEB}" sibTransId="{2DDFFB8C-ABC8-418A-9355-C2C7F441E8BD}"/>
    <dgm:cxn modelId="{737046AA-E6FF-4ED2-9381-7418F0CCA2DA}" srcId="{E4BEEDF6-2461-4DD2-A0C1-63D329ECB460}" destId="{81B197DB-C53D-4034-BF3B-8C5B667C9881}" srcOrd="2" destOrd="0" parTransId="{D586C738-B549-4D8D-B2BE-0A5CDA55CB74}" sibTransId="{86FA4F20-0962-4AD2-9162-80B0A0D414E3}"/>
    <dgm:cxn modelId="{427D22AB-470B-47AA-8AED-636C7ADCF3A8}" srcId="{BCC880B5-7FFB-4099-A3C0-A078B6B1D16B}" destId="{A53DE969-3868-438E-8D08-AA452A5821C4}" srcOrd="1" destOrd="0" parTransId="{BD4EAB59-1564-4DF5-9E25-577565E1DFCE}" sibTransId="{04D7D34F-330C-48C6-BFD3-E6D79FDA34C9}"/>
    <dgm:cxn modelId="{A076C5AD-B7F3-4B94-A193-EFBEC1CB4D95}" srcId="{BCC880B5-7FFB-4099-A3C0-A078B6B1D16B}" destId="{BC7F9975-D2C1-4A31-8C89-CEC98CB94581}" srcOrd="3" destOrd="0" parTransId="{E4AE49D9-13E0-4F57-90BE-72E985A15305}" sibTransId="{15C50109-D85C-4516-829F-96A93169F08B}"/>
    <dgm:cxn modelId="{EA090EBB-061F-4AC7-BB61-A62DE68901C0}" srcId="{1E4FBE69-A76E-49CE-9D16-0A62D19761D9}" destId="{0E35CCF7-96EF-491E-95E8-ADF4FDC67286}" srcOrd="5" destOrd="0" parTransId="{AF0AE6E2-9199-4E6F-B985-F9F95B9494DC}" sibTransId="{0EBD215C-9425-4730-80E7-5303D719E8A0}"/>
    <dgm:cxn modelId="{DED14DC5-31D0-4329-863B-0A54FE476E64}" type="presOf" srcId="{E4BEEDF6-2461-4DD2-A0C1-63D329ECB460}" destId="{5505BF78-3B8E-4810-83FD-75667D0F9428}" srcOrd="0" destOrd="0" presId="urn:microsoft.com/office/officeart/2005/8/layout/hList2"/>
    <dgm:cxn modelId="{7B7F97C8-4350-47F4-9E11-D045EB6236BE}" srcId="{4E5D4FAC-30A5-4635-B4FB-5B00A682305A}" destId="{BCC880B5-7FFB-4099-A3C0-A078B6B1D16B}" srcOrd="1" destOrd="0" parTransId="{DEA79056-8215-4007-A89B-36F2B91D01B6}" sibTransId="{AB466531-309E-4A02-B82F-4947FA54C141}"/>
    <dgm:cxn modelId="{FB3707CF-54B3-4155-83B6-3211111226E1}" srcId="{1E4FBE69-A76E-49CE-9D16-0A62D19761D9}" destId="{5BD0E56C-A4E2-4A1E-B164-4261B8416DFE}" srcOrd="0" destOrd="0" parTransId="{F1C280F4-6E82-4374-BD8A-731DF6FFACAD}" sibTransId="{DE98108A-0183-4D20-9CEA-76B8C7676B83}"/>
    <dgm:cxn modelId="{75911ED5-7CD3-4430-9851-1C7211BF0C90}" type="presOf" srcId="{08C91829-D932-4274-8CF5-31E808382575}" destId="{E9254D10-646F-4A0B-98A5-11DB9013E0C3}" srcOrd="0" destOrd="0" presId="urn:microsoft.com/office/officeart/2005/8/layout/hList2"/>
    <dgm:cxn modelId="{5CEF35D7-DE71-4630-B729-1D7634BCA5E1}" srcId="{1E4FBE69-A76E-49CE-9D16-0A62D19761D9}" destId="{69E8E464-5906-4008-BB50-E1E90854D3B8}" srcOrd="3" destOrd="0" parTransId="{BE3AFB57-C5E0-4E44-A73F-6ECC27ADF239}" sibTransId="{4C2D7F35-7DFA-48FA-B3E5-8CA88E275979}"/>
    <dgm:cxn modelId="{AD866EE5-8E84-45DD-B748-D58B9F1CA872}" type="presOf" srcId="{B8EC05D0-544E-4149-8B92-1C2DB2790CC2}" destId="{E9254D10-646F-4A0B-98A5-11DB9013E0C3}" srcOrd="0" destOrd="4" presId="urn:microsoft.com/office/officeart/2005/8/layout/hList2"/>
    <dgm:cxn modelId="{89643BF9-5C5A-4A88-A471-26EEB61A0315}" type="presOf" srcId="{52E530F4-F8A7-4DA0-A71A-F2D2C7B9F517}" destId="{1E43B8AB-13A4-4D8A-8E31-14A70F3FA912}" srcOrd="0" destOrd="1" presId="urn:microsoft.com/office/officeart/2005/8/layout/hList2"/>
    <dgm:cxn modelId="{862898DB-A3BF-4A0C-A8A3-04B96C032365}" type="presParOf" srcId="{9CF576A8-2E70-4A46-8463-497153358085}" destId="{75268AB2-E13C-4861-BBB9-A9D3E4027657}" srcOrd="0" destOrd="0" presId="urn:microsoft.com/office/officeart/2005/8/layout/hList2"/>
    <dgm:cxn modelId="{74B00EE5-C989-42F0-85F3-8B3B110A8AB8}" type="presParOf" srcId="{75268AB2-E13C-4861-BBB9-A9D3E4027657}" destId="{EC302875-DDAD-4D44-A4C8-B02F6B877F0F}" srcOrd="0" destOrd="0" presId="urn:microsoft.com/office/officeart/2005/8/layout/hList2"/>
    <dgm:cxn modelId="{DDDAEA6C-950F-4647-9D2E-A2915DC0B3E1}" type="presParOf" srcId="{75268AB2-E13C-4861-BBB9-A9D3E4027657}" destId="{1E43B8AB-13A4-4D8A-8E31-14A70F3FA912}" srcOrd="1" destOrd="0" presId="urn:microsoft.com/office/officeart/2005/8/layout/hList2"/>
    <dgm:cxn modelId="{40FE54C1-85F4-423E-90F9-21F7FE37596B}" type="presParOf" srcId="{75268AB2-E13C-4861-BBB9-A9D3E4027657}" destId="{834E3784-264F-4A6C-9978-3FF9E8A8A9F6}" srcOrd="2" destOrd="0" presId="urn:microsoft.com/office/officeart/2005/8/layout/hList2"/>
    <dgm:cxn modelId="{E7DF6546-0494-4151-9076-CF75454DEF80}" type="presParOf" srcId="{9CF576A8-2E70-4A46-8463-497153358085}" destId="{3B6F1B4A-DEA8-458D-AF0E-7325C57009F0}" srcOrd="1" destOrd="0" presId="urn:microsoft.com/office/officeart/2005/8/layout/hList2"/>
    <dgm:cxn modelId="{9B53BDF2-472C-477E-851B-A643593C5334}" type="presParOf" srcId="{9CF576A8-2E70-4A46-8463-497153358085}" destId="{CC53A230-D9DF-43EB-93B1-DA98285B6163}" srcOrd="2" destOrd="0" presId="urn:microsoft.com/office/officeart/2005/8/layout/hList2"/>
    <dgm:cxn modelId="{172D46FD-6DD0-4724-9B51-5C77C918B7B0}" type="presParOf" srcId="{CC53A230-D9DF-43EB-93B1-DA98285B6163}" destId="{321018A8-8D60-4848-BB09-A931C9266EC2}" srcOrd="0" destOrd="0" presId="urn:microsoft.com/office/officeart/2005/8/layout/hList2"/>
    <dgm:cxn modelId="{FDD3C8C7-638D-457F-9094-DC3B1F011DC5}" type="presParOf" srcId="{CC53A230-D9DF-43EB-93B1-DA98285B6163}" destId="{E9254D10-646F-4A0B-98A5-11DB9013E0C3}" srcOrd="1" destOrd="0" presId="urn:microsoft.com/office/officeart/2005/8/layout/hList2"/>
    <dgm:cxn modelId="{250D3D66-FFA3-48CE-8B81-CB706D84154B}" type="presParOf" srcId="{CC53A230-D9DF-43EB-93B1-DA98285B6163}" destId="{ADE9039A-9508-46D7-B15E-17204FDCE00C}" srcOrd="2" destOrd="0" presId="urn:microsoft.com/office/officeart/2005/8/layout/hList2"/>
    <dgm:cxn modelId="{8C0FFBDA-314C-4363-9832-31D2C1E9A91F}" type="presParOf" srcId="{9CF576A8-2E70-4A46-8463-497153358085}" destId="{82E5E211-0D76-4EBC-95FE-1CF1E0E0F1E3}" srcOrd="3" destOrd="0" presId="urn:microsoft.com/office/officeart/2005/8/layout/hList2"/>
    <dgm:cxn modelId="{0A83FE67-3F6D-4385-9E46-1C018CD6FEEF}" type="presParOf" srcId="{9CF576A8-2E70-4A46-8463-497153358085}" destId="{41DFB6E8-A85F-4F2F-92B6-194693C13A20}" srcOrd="4" destOrd="0" presId="urn:microsoft.com/office/officeart/2005/8/layout/hList2"/>
    <dgm:cxn modelId="{30686543-9FE0-4875-953D-981B711412E9}" type="presParOf" srcId="{41DFB6E8-A85F-4F2F-92B6-194693C13A20}" destId="{FCC3DDFB-ADFF-474A-81EA-4BECDBBA7D02}" srcOrd="0" destOrd="0" presId="urn:microsoft.com/office/officeart/2005/8/layout/hList2"/>
    <dgm:cxn modelId="{64580E4F-64EF-42EF-AE1A-2EB26D32E696}" type="presParOf" srcId="{41DFB6E8-A85F-4F2F-92B6-194693C13A20}" destId="{71853678-08A9-4BED-81A9-A7FA98736DFF}" srcOrd="1" destOrd="0" presId="urn:microsoft.com/office/officeart/2005/8/layout/hList2"/>
    <dgm:cxn modelId="{32CEE5C2-32C4-4CFA-A85A-DCBF36E0B9B5}" type="presParOf" srcId="{41DFB6E8-A85F-4F2F-92B6-194693C13A20}" destId="{5505BF78-3B8E-4810-83FD-75667D0F9428}" srcOrd="2" destOrd="0" presId="urn:microsoft.com/office/officeart/2005/8/layout/h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C13EB-E48A-47E2-9CD2-8AC07728E964}">
      <dsp:nvSpPr>
        <dsp:cNvPr id="0" name=""/>
        <dsp:cNvSpPr/>
      </dsp:nvSpPr>
      <dsp:spPr>
        <a:xfrm>
          <a:off x="0" y="2344"/>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ABAB4-0825-420C-A1CF-E54304B04C64}">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F8410-0C34-4F2C-B9A0-4523CAD8E188}">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Datensatz</a:t>
          </a:r>
          <a:endParaRPr lang="en-US" sz="2200" kern="1200" dirty="0"/>
        </a:p>
      </dsp:txBody>
      <dsp:txXfrm>
        <a:off x="1372680" y="2344"/>
        <a:ext cx="5424994" cy="1188467"/>
      </dsp:txXfrm>
    </dsp:sp>
    <dsp:sp modelId="{03908730-2910-4784-A05B-9D3808DC7E83}">
      <dsp:nvSpPr>
        <dsp:cNvPr id="0" name=""/>
        <dsp:cNvSpPr/>
      </dsp:nvSpPr>
      <dsp:spPr>
        <a:xfrm>
          <a:off x="0" y="1487929"/>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F01BC-0FD9-474B-91A0-CEC6B0154F92}">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BEBD2-481F-4A1C-A2B2-FFD3F3B52AFC}">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Use Case – Versicherungsgesellschaft (VG)</a:t>
          </a:r>
          <a:endParaRPr lang="en-US" sz="2200" kern="1200" dirty="0"/>
        </a:p>
      </dsp:txBody>
      <dsp:txXfrm>
        <a:off x="1372680" y="1487929"/>
        <a:ext cx="5424994" cy="1188467"/>
      </dsp:txXfrm>
    </dsp:sp>
    <dsp:sp modelId="{DE0E09B6-AC8B-44A3-A6BC-BB81A3F5C218}">
      <dsp:nvSpPr>
        <dsp:cNvPr id="0" name=""/>
        <dsp:cNvSpPr/>
      </dsp:nvSpPr>
      <dsp:spPr>
        <a:xfrm>
          <a:off x="0" y="2973514"/>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7B3C4-0D22-4826-8167-8929969A28A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138940-CBCA-4BCE-BD7A-9E806AAEC90A}">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Deskriptive Analyse</a:t>
          </a:r>
          <a:endParaRPr lang="en-US" sz="2200" kern="1200" dirty="0"/>
        </a:p>
      </dsp:txBody>
      <dsp:txXfrm>
        <a:off x="1372680" y="2973514"/>
        <a:ext cx="3058953" cy="1188467"/>
      </dsp:txXfrm>
    </dsp:sp>
    <dsp:sp modelId="{29187FEA-A892-4514-AA3A-B3B0249DD7F1}">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de-DE" sz="1500" kern="1200"/>
            <a:t>Entfernte Einflussvariablen</a:t>
          </a:r>
          <a:endParaRPr lang="en-US" sz="1500" kern="1200"/>
        </a:p>
        <a:p>
          <a:pPr marL="0" lvl="0" indent="0" algn="l" defTabSz="666750">
            <a:lnSpc>
              <a:spcPct val="100000"/>
            </a:lnSpc>
            <a:spcBef>
              <a:spcPct val="0"/>
            </a:spcBef>
            <a:spcAft>
              <a:spcPct val="35000"/>
            </a:spcAft>
            <a:buNone/>
          </a:pPr>
          <a:r>
            <a:rPr lang="de-DE" sz="1500" kern="1200"/>
            <a:t>Genutzte Einflussvariablen</a:t>
          </a:r>
          <a:endParaRPr lang="en-US" sz="1500" kern="1200"/>
        </a:p>
      </dsp:txBody>
      <dsp:txXfrm>
        <a:off x="4431634" y="2973514"/>
        <a:ext cx="2366040" cy="1188467"/>
      </dsp:txXfrm>
    </dsp:sp>
    <dsp:sp modelId="{D4328F78-F141-4C5F-B291-CACB59A134AF}">
      <dsp:nvSpPr>
        <dsp:cNvPr id="0" name=""/>
        <dsp:cNvSpPr/>
      </dsp:nvSpPr>
      <dsp:spPr>
        <a:xfrm>
          <a:off x="0" y="4459099"/>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BD18F-FA40-4C35-9910-DD976D7BB3A2}">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956F8-3C78-4EBF-948A-B9C08C2DE3C5}">
      <dsp:nvSpPr>
        <dsp:cNvPr id="0" name=""/>
        <dsp:cNvSpPr/>
      </dsp:nvSpPr>
      <dsp:spPr>
        <a:xfrm>
          <a:off x="1372680" y="445909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a:t>Angewandte Verfahren</a:t>
          </a:r>
          <a:endParaRPr lang="en-US" sz="2200" kern="1200"/>
        </a:p>
      </dsp:txBody>
      <dsp:txXfrm>
        <a:off x="1372680" y="4459099"/>
        <a:ext cx="3058953" cy="1188467"/>
      </dsp:txXfrm>
    </dsp:sp>
    <dsp:sp modelId="{FDCFD104-19FF-4DBD-9767-91532492F8DB}">
      <dsp:nvSpPr>
        <dsp:cNvPr id="0" name=""/>
        <dsp:cNvSpPr/>
      </dsp:nvSpPr>
      <dsp:spPr>
        <a:xfrm>
          <a:off x="4431634" y="445909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de-DE" sz="1500" kern="1200"/>
            <a:t>Vergleich</a:t>
          </a:r>
          <a:endParaRPr lang="en-US" sz="1500" kern="1200"/>
        </a:p>
        <a:p>
          <a:pPr marL="0" lvl="0" indent="0" algn="l" defTabSz="666750">
            <a:lnSpc>
              <a:spcPct val="100000"/>
            </a:lnSpc>
            <a:spcBef>
              <a:spcPct val="0"/>
            </a:spcBef>
            <a:spcAft>
              <a:spcPct val="35000"/>
            </a:spcAft>
            <a:buNone/>
          </a:pPr>
          <a:r>
            <a:rPr lang="de-DE" sz="1500" kern="1200"/>
            <a:t>Empfehlung</a:t>
          </a:r>
          <a:endParaRPr lang="en-US" sz="1500" kern="1200"/>
        </a:p>
      </dsp:txBody>
      <dsp:txXfrm>
        <a:off x="4431634" y="4459099"/>
        <a:ext cx="2366040"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3784-264F-4A6C-9978-3FF9E8A8A9F6}">
      <dsp:nvSpPr>
        <dsp:cNvPr id="0" name=""/>
        <dsp:cNvSpPr/>
      </dsp:nvSpPr>
      <dsp:spPr>
        <a:xfrm rot="16200000">
          <a:off x="-1265578"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Logistische Regression</a:t>
          </a:r>
        </a:p>
      </dsp:txBody>
      <dsp:txXfrm>
        <a:off x="-1265578" y="2088560"/>
        <a:ext cx="3137725" cy="482488"/>
      </dsp:txXfrm>
    </dsp:sp>
    <dsp:sp modelId="{1E43B8AB-13A4-4D8A-8E31-14A70F3FA912}">
      <dsp:nvSpPr>
        <dsp:cNvPr id="0" name=""/>
        <dsp:cNvSpPr/>
      </dsp:nvSpPr>
      <dsp:spPr>
        <a:xfrm>
          <a:off x="544528"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70%</a:t>
          </a:r>
          <a:r>
            <a:rPr lang="de-DE" sz="1600" kern="1200" dirty="0"/>
            <a:t> Trainingsdaten, </a:t>
          </a: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Höchster errechneter Koeffizient</a:t>
          </a:r>
          <a:br>
            <a:rPr lang="de-DE" sz="1600" kern="1200" dirty="0"/>
          </a:br>
          <a:r>
            <a:rPr lang="de-DE" sz="1600" kern="1200" dirty="0"/>
            <a:t>= </a:t>
          </a:r>
          <a:r>
            <a:rPr lang="de-DE" sz="1600" b="1" kern="1200" dirty="0" err="1"/>
            <a:t>gender</a:t>
          </a:r>
          <a:r>
            <a:rPr lang="de-DE" sz="1600" b="1" kern="1200" dirty="0"/>
            <a:t> mit 2,96</a:t>
          </a:r>
        </a:p>
        <a:p>
          <a:pPr marL="171450" lvl="1" indent="-171450" algn="l" defTabSz="711200">
            <a:lnSpc>
              <a:spcPct val="100000"/>
            </a:lnSpc>
            <a:spcBef>
              <a:spcPct val="0"/>
            </a:spcBef>
            <a:spcAft>
              <a:spcPct val="15000"/>
            </a:spcAft>
            <a:buChar char="•"/>
          </a:pPr>
          <a:r>
            <a:rPr lang="de-DE" sz="1600" kern="1200" dirty="0" err="1"/>
            <a:t>Missclassification</a:t>
          </a:r>
          <a:r>
            <a:rPr lang="de-DE" sz="1600" kern="1200" dirty="0"/>
            <a:t> </a:t>
          </a:r>
          <a:r>
            <a:rPr lang="de-DE" sz="1600" kern="1200" dirty="0" err="1"/>
            <a:t>error</a:t>
          </a:r>
          <a:r>
            <a:rPr lang="de-DE" sz="1600" kern="1200" dirty="0"/>
            <a:t> rate (MER) = </a:t>
          </a:r>
          <a:r>
            <a:rPr lang="de-DE" sz="1600" b="1" kern="1200" dirty="0"/>
            <a:t>0,252</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0,701</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0,7738</a:t>
          </a:r>
        </a:p>
        <a:p>
          <a:pPr marL="171450" lvl="1" indent="-171450" algn="l" defTabSz="711200">
            <a:lnSpc>
              <a:spcPct val="100000"/>
            </a:lnSpc>
            <a:spcBef>
              <a:spcPct val="0"/>
            </a:spcBef>
            <a:spcAft>
              <a:spcPct val="15000"/>
            </a:spcAft>
            <a:buChar char="•"/>
          </a:pPr>
          <a:endParaRPr lang="de-DE" sz="1600" b="1" kern="1200" dirty="0"/>
        </a:p>
      </dsp:txBody>
      <dsp:txXfrm>
        <a:off x="544528" y="760942"/>
        <a:ext cx="2403303" cy="3137725"/>
      </dsp:txXfrm>
    </dsp:sp>
    <dsp:sp modelId="{EC302875-DDAD-4D44-A4C8-B02F6B877F0F}">
      <dsp:nvSpPr>
        <dsp:cNvPr id="0" name=""/>
        <dsp:cNvSpPr/>
      </dsp:nvSpPr>
      <dsp:spPr>
        <a:xfrm>
          <a:off x="62039" y="124057"/>
          <a:ext cx="964976" cy="96497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E9039A-9508-46D7-B15E-17204FDCE00C}">
      <dsp:nvSpPr>
        <dsp:cNvPr id="0" name=""/>
        <dsp:cNvSpPr/>
      </dsp:nvSpPr>
      <dsp:spPr>
        <a:xfrm rot="16200000">
          <a:off x="2258685"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Neuronales Netzwerk</a:t>
          </a:r>
        </a:p>
      </dsp:txBody>
      <dsp:txXfrm>
        <a:off x="2258685" y="2088560"/>
        <a:ext cx="3137725" cy="482488"/>
      </dsp:txXfrm>
    </dsp:sp>
    <dsp:sp modelId="{E9254D10-646F-4A0B-98A5-11DB9013E0C3}">
      <dsp:nvSpPr>
        <dsp:cNvPr id="0" name=""/>
        <dsp:cNvSpPr/>
      </dsp:nvSpPr>
      <dsp:spPr>
        <a:xfrm>
          <a:off x="4068792"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50%</a:t>
          </a:r>
          <a:r>
            <a:rPr lang="de-DE" sz="1600" kern="1200" dirty="0"/>
            <a:t> Trainings-, </a:t>
          </a:r>
          <a:r>
            <a:rPr lang="de-DE" sz="1600" b="1" kern="1200" dirty="0"/>
            <a:t>20%</a:t>
          </a:r>
          <a:r>
            <a:rPr lang="de-DE" sz="1600" kern="1200" dirty="0"/>
            <a:t> Validierungs-,</a:t>
          </a:r>
          <a:br>
            <a:rPr lang="de-DE" sz="1600" kern="1200" dirty="0"/>
          </a:b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Passende Auswahl von Tuningparametern durch Experimente</a:t>
          </a:r>
        </a:p>
        <a:p>
          <a:pPr marL="171450" lvl="1" indent="-171450" algn="l" defTabSz="711200">
            <a:lnSpc>
              <a:spcPct val="100000"/>
            </a:lnSpc>
            <a:spcBef>
              <a:spcPct val="0"/>
            </a:spcBef>
            <a:spcAft>
              <a:spcPct val="15000"/>
            </a:spcAft>
            <a:buChar char="•"/>
          </a:pPr>
          <a:r>
            <a:rPr lang="de-DE" sz="1600" kern="1200" dirty="0"/>
            <a:t>MER = </a:t>
          </a:r>
          <a:r>
            <a:rPr lang="de-DE" sz="1600" b="1" kern="1200" dirty="0"/>
            <a:t>0,2526335</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0,71</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0,7688537</a:t>
          </a:r>
        </a:p>
      </dsp:txBody>
      <dsp:txXfrm>
        <a:off x="4068792" y="760942"/>
        <a:ext cx="2403303" cy="3137725"/>
      </dsp:txXfrm>
    </dsp:sp>
    <dsp:sp modelId="{321018A8-8D60-4848-BB09-A931C9266EC2}">
      <dsp:nvSpPr>
        <dsp:cNvPr id="0" name=""/>
        <dsp:cNvSpPr/>
      </dsp:nvSpPr>
      <dsp:spPr>
        <a:xfrm>
          <a:off x="3586304" y="124057"/>
          <a:ext cx="964976" cy="96497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05BF78-3B8E-4810-83FD-75667D0F9428}">
      <dsp:nvSpPr>
        <dsp:cNvPr id="0" name=""/>
        <dsp:cNvSpPr/>
      </dsp:nvSpPr>
      <dsp:spPr>
        <a:xfrm rot="16200000">
          <a:off x="5782949"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Entscheidungsbaum</a:t>
          </a:r>
        </a:p>
      </dsp:txBody>
      <dsp:txXfrm>
        <a:off x="5782949" y="2088560"/>
        <a:ext cx="3137725" cy="482488"/>
      </dsp:txXfrm>
    </dsp:sp>
    <dsp:sp modelId="{71853678-08A9-4BED-81A9-A7FA98736DFF}">
      <dsp:nvSpPr>
        <dsp:cNvPr id="0" name=""/>
        <dsp:cNvSpPr/>
      </dsp:nvSpPr>
      <dsp:spPr>
        <a:xfrm>
          <a:off x="7593056"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50%</a:t>
          </a:r>
          <a:r>
            <a:rPr lang="de-DE" sz="1600" kern="1200" dirty="0"/>
            <a:t> Trainings-, </a:t>
          </a:r>
          <a:r>
            <a:rPr lang="de-DE" sz="1600" b="1" kern="1200" dirty="0"/>
            <a:t>20%</a:t>
          </a:r>
          <a:r>
            <a:rPr lang="de-DE" sz="1600" kern="1200" dirty="0"/>
            <a:t> Validierungs-,</a:t>
          </a:r>
          <a:br>
            <a:rPr lang="de-DE" sz="1600" kern="1200" dirty="0"/>
          </a:b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Passende Auswahl von </a:t>
          </a:r>
          <a:r>
            <a:rPr lang="de-DE" sz="1600" kern="1200" dirty="0" err="1"/>
            <a:t>Tuningparamter</a:t>
          </a:r>
          <a:r>
            <a:rPr lang="de-DE" sz="1600" kern="1200" dirty="0"/>
            <a:t> k durch Experimente</a:t>
          </a:r>
        </a:p>
        <a:p>
          <a:pPr marL="171450" lvl="1" indent="-171450" algn="l" defTabSz="711200">
            <a:lnSpc>
              <a:spcPct val="100000"/>
            </a:lnSpc>
            <a:spcBef>
              <a:spcPct val="0"/>
            </a:spcBef>
            <a:spcAft>
              <a:spcPct val="15000"/>
            </a:spcAft>
            <a:buChar char="•"/>
          </a:pPr>
          <a:r>
            <a:rPr lang="de-DE" sz="1600" kern="1200" dirty="0"/>
            <a:t>MER = </a:t>
          </a:r>
          <a:r>
            <a:rPr lang="de-DE" sz="1600" b="1" kern="1200" dirty="0"/>
            <a:t>0,282</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0,506</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0,838</a:t>
          </a:r>
        </a:p>
      </dsp:txBody>
      <dsp:txXfrm>
        <a:off x="7593056" y="760942"/>
        <a:ext cx="2403303" cy="3137725"/>
      </dsp:txXfrm>
    </dsp:sp>
    <dsp:sp modelId="{FCC3DDFB-ADFF-474A-81EA-4BECDBBA7D02}">
      <dsp:nvSpPr>
        <dsp:cNvPr id="0" name=""/>
        <dsp:cNvSpPr/>
      </dsp:nvSpPr>
      <dsp:spPr>
        <a:xfrm>
          <a:off x="7110568" y="124057"/>
          <a:ext cx="964976" cy="96497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FEFDD-86C6-47A0-9002-658D338F288E}" type="datetimeFigureOut">
              <a:rPr lang="de-DE" smtClean="0"/>
              <a:t>24.06.2022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8FFAB-5EC1-4C26-94C4-260FB07841FC}" type="slidenum">
              <a:rPr lang="de-DE" smtClean="0"/>
              <a:t>‹Nr.›</a:t>
            </a:fld>
            <a:endParaRPr lang="de-DE"/>
          </a:p>
        </p:txBody>
      </p:sp>
    </p:spTree>
    <p:extLst>
      <p:ext uri="{BB962C8B-B14F-4D97-AF65-F5344CB8AC3E}">
        <p14:creationId xmlns:p14="http://schemas.microsoft.com/office/powerpoint/2010/main" val="162324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7C8FFAB-5EC1-4C26-94C4-260FB07841FC}" type="slidenum">
              <a:rPr lang="de-DE" smtClean="0"/>
              <a:t>2</a:t>
            </a:fld>
            <a:endParaRPr lang="de-DE"/>
          </a:p>
        </p:txBody>
      </p:sp>
    </p:spTree>
    <p:extLst>
      <p:ext uri="{BB962C8B-B14F-4D97-AF65-F5344CB8AC3E}">
        <p14:creationId xmlns:p14="http://schemas.microsoft.com/office/powerpoint/2010/main" val="267845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Den Datensatz haben wir von </a:t>
            </a:r>
            <a:r>
              <a:rPr lang="de-DE" dirty="0" err="1"/>
              <a:t>Kaggle</a:t>
            </a:r>
            <a:r>
              <a:rPr lang="de-DE" dirty="0"/>
              <a:t>, die dort angegebene Original-Quelle war allerdings auf koreanisch und daher nicht für uns nicht verifizierbar</a:t>
            </a:r>
          </a:p>
          <a:p>
            <a:pPr marL="171450" indent="-171450">
              <a:buFontTx/>
              <a:buChar char="-"/>
            </a:pPr>
            <a:r>
              <a:rPr lang="de-DE" dirty="0"/>
              <a:t>Die Durchschnitte mancher Merkmale wie Körpergröße und Gewicht lassen aber auf Datensammlung in (Süd-)Korea schließen</a:t>
            </a:r>
          </a:p>
          <a:p>
            <a:pPr marL="171450" indent="-171450">
              <a:buFontTx/>
              <a:buChar char="-"/>
            </a:pPr>
            <a:r>
              <a:rPr lang="de-DE" dirty="0"/>
              <a:t>Siehe </a:t>
            </a:r>
            <a:r>
              <a:rPr lang="de-DE" dirty="0" err="1"/>
              <a:t>summary</a:t>
            </a:r>
            <a:r>
              <a:rPr lang="de-DE" dirty="0"/>
              <a:t> des Datensatzes, daraus wurden 2 Merkmale (ID und oral) ausgelassen, weil sie keine Bedeutung haben</a:t>
            </a:r>
          </a:p>
        </p:txBody>
      </p:sp>
      <p:sp>
        <p:nvSpPr>
          <p:cNvPr id="4" name="Foliennummernplatzhalter 3"/>
          <p:cNvSpPr>
            <a:spLocks noGrp="1"/>
          </p:cNvSpPr>
          <p:nvPr>
            <p:ph type="sldNum" sz="quarter" idx="5"/>
          </p:nvPr>
        </p:nvSpPr>
        <p:spPr/>
        <p:txBody>
          <a:bodyPr/>
          <a:lstStyle/>
          <a:p>
            <a:fld id="{87C8FFAB-5EC1-4C26-94C4-260FB07841FC}" type="slidenum">
              <a:rPr lang="de-DE" smtClean="0"/>
              <a:t>3</a:t>
            </a:fld>
            <a:endParaRPr lang="de-DE"/>
          </a:p>
        </p:txBody>
      </p:sp>
    </p:spTree>
    <p:extLst>
      <p:ext uri="{BB962C8B-B14F-4D97-AF65-F5344CB8AC3E}">
        <p14:creationId xmlns:p14="http://schemas.microsoft.com/office/powerpoint/2010/main" val="419349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ausführlicher Analyse und Gegenüberstellung der Werte von Rauchenden und Nichtrauchenden jeder Einflussvariable (24 Stück) ergab sich folgende Dimensionsreduktion:</a:t>
            </a:r>
          </a:p>
          <a:p>
            <a:pPr marL="171450" indent="-171450">
              <a:buFontTx/>
              <a:buChar char="-"/>
            </a:pPr>
            <a:r>
              <a:rPr lang="de-DE" dirty="0"/>
              <a:t>Merkmale, die kaum oder keine Unterschiede zwischen Rauchenden und Nichtrauchenden aufwiesen = Sehstärke, Hörvermögen und im Urin ausgeschiedenes Protein</a:t>
            </a:r>
          </a:p>
          <a:p>
            <a:pPr marL="171450" indent="-171450">
              <a:buFontTx/>
              <a:buChar char="-"/>
            </a:pPr>
            <a:r>
              <a:rPr lang="de-DE" dirty="0"/>
              <a:t>Merkmale, die redundante Daten abbilden = Cholesterin (redundant, weil es eine Einzelerfassung von LDL „schlechtes Cholesterin“ und HDL „gutes Cholesterin“ gibt, und der Cholesterin-Spiegel hauptsächlich von diesen Werten abhängt)</a:t>
            </a:r>
          </a:p>
          <a:p>
            <a:pPr marL="171450" indent="-171450">
              <a:buFontTx/>
              <a:buChar char="-"/>
            </a:pPr>
            <a:r>
              <a:rPr lang="de-DE" dirty="0"/>
              <a:t>Merkmale, die aneinander gekoppelt sind aber eines aussagekräftiger als das andere ist = LDL (da HDL größeren Unterschied aufweist), AST (nur bei schweren Lebererkrankungen auffindbar, ALT bereits bei leichten Leberschäden nachweisbar -&gt; besser für die Klassifikation von leberschädigendem Nikotin-Konsum geeignet)</a:t>
            </a:r>
          </a:p>
        </p:txBody>
      </p:sp>
      <p:sp>
        <p:nvSpPr>
          <p:cNvPr id="4" name="Foliennummernplatzhalter 3"/>
          <p:cNvSpPr>
            <a:spLocks noGrp="1"/>
          </p:cNvSpPr>
          <p:nvPr>
            <p:ph type="sldNum" sz="quarter" idx="5"/>
          </p:nvPr>
        </p:nvSpPr>
        <p:spPr/>
        <p:txBody>
          <a:bodyPr/>
          <a:lstStyle/>
          <a:p>
            <a:fld id="{87C8FFAB-5EC1-4C26-94C4-260FB07841FC}" type="slidenum">
              <a:rPr lang="de-DE" smtClean="0"/>
              <a:t>5</a:t>
            </a:fld>
            <a:endParaRPr lang="de-DE"/>
          </a:p>
        </p:txBody>
      </p:sp>
    </p:spTree>
    <p:extLst>
      <p:ext uri="{BB962C8B-B14F-4D97-AF65-F5344CB8AC3E}">
        <p14:creationId xmlns:p14="http://schemas.microsoft.com/office/powerpoint/2010/main" val="103461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sind also noch 16 Einflussvariablen in das Modelltraining eingeflossen. Hier eine Auswahl der interessantesten und ausschlaggebendsten:</a:t>
            </a:r>
          </a:p>
          <a:p>
            <a:pPr marL="171450" indent="-171450">
              <a:buFontTx/>
              <a:buChar char="-"/>
            </a:pPr>
            <a:r>
              <a:rPr lang="de-DE" dirty="0"/>
              <a:t>Körpergewicht in kg (gerundet auf 5kg Schritte): Es wird sehr deutlich, dass rauchende Personen zu höherem Körpergewicht neigen, der Durchschnitt unterscheidet sich um ganze 10kg</a:t>
            </a:r>
          </a:p>
          <a:p>
            <a:pPr marL="171450" indent="-171450">
              <a:buFontTx/>
              <a:buChar char="-"/>
            </a:pPr>
            <a:r>
              <a:rPr lang="de-DE" dirty="0"/>
              <a:t>Geschlecht: Den stärksten Unterschied, der auch später beim Training stark hervortrat, war das Geschlecht. Demnach rauchen nur etwa 4% der Frauen, dagegen gut 55% der Männer. Dies liegt in Korea aber an gesellschaftlichen Normen. Rauchen ist dort eher </a:t>
            </a:r>
            <a:r>
              <a:rPr lang="de-DE" dirty="0" err="1"/>
              <a:t>verpöhnt</a:t>
            </a:r>
            <a:r>
              <a:rPr lang="de-DE" dirty="0"/>
              <a:t>, vor allem unter Frauen.</a:t>
            </a:r>
          </a:p>
          <a:p>
            <a:pPr marL="171450" indent="-171450">
              <a:buFontTx/>
              <a:buChar char="-"/>
            </a:pPr>
            <a:r>
              <a:rPr lang="de-DE" dirty="0"/>
              <a:t>Blutdruck (Herz zusammengezogen und entspannt): Beide Blutdruckwerte sind bei rauchenden Personen tendenziell erhöht</a:t>
            </a:r>
          </a:p>
          <a:p>
            <a:pPr marL="171450" indent="-171450">
              <a:buFontTx/>
              <a:buChar char="-"/>
            </a:pPr>
            <a:r>
              <a:rPr lang="de-DE" dirty="0"/>
              <a:t>Alter: Interessant war zu erkennen, dass der Kern der rauchenden Gesellschaft im Schnitt um 5 Jahre jünger ist als der, der nichtrauchenden</a:t>
            </a:r>
          </a:p>
          <a:p>
            <a:pPr marL="171450" indent="-171450">
              <a:buFontTx/>
              <a:buChar char="-"/>
            </a:pPr>
            <a:r>
              <a:rPr lang="de-DE" dirty="0"/>
              <a:t>Triglyceride: Die Menge von sogenannten Neutral-Fetten, die als die gefährlichsten für Menschen gelten und sich vor allem im Bauchraum ansammeln, sind bei rauchenden Personen deutlich erhöht (hängt mit Körpergewicht zusammen)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87C8FFAB-5EC1-4C26-94C4-260FB07841FC}" type="slidenum">
              <a:rPr lang="de-DE" smtClean="0"/>
              <a:t>6</a:t>
            </a:fld>
            <a:endParaRPr lang="de-DE"/>
          </a:p>
        </p:txBody>
      </p:sp>
    </p:spTree>
    <p:extLst>
      <p:ext uri="{BB962C8B-B14F-4D97-AF65-F5344CB8AC3E}">
        <p14:creationId xmlns:p14="http://schemas.microsoft.com/office/powerpoint/2010/main" val="8016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 interessante Einflussvariablen:</a:t>
            </a:r>
          </a:p>
          <a:p>
            <a:pPr marL="171450" indent="-171450">
              <a:buFontTx/>
              <a:buChar char="-"/>
            </a:pPr>
            <a:r>
              <a:rPr lang="de-DE" dirty="0"/>
              <a:t>GTP: GTP ist ein Stoff der die Funktion von Neurotransmittern im Gehirn hemmt. Hier sieht man deutlich, dass rauchende Personen also im wahrsten Sinne des Wortes fortschreitend benebelt werden.</a:t>
            </a:r>
          </a:p>
          <a:p>
            <a:pPr marL="171450" indent="-171450">
              <a:buFontTx/>
              <a:buChar char="-"/>
            </a:pPr>
            <a:r>
              <a:rPr lang="de-DE" dirty="0"/>
              <a:t>Hämoglobin: Ein besonders signifikanter Indikator für das Rauchen ist die deutliche Erhöhung des roten Blutfarbstoffes Hämoglobin, da das Nikotin diesen direkt angreift und der Körper daher mehr von dem überlebenswichtigen Stoff nachproduzieren muss.</a:t>
            </a:r>
          </a:p>
          <a:p>
            <a:pPr marL="171450" indent="-171450">
              <a:buFontTx/>
              <a:buChar char="-"/>
            </a:pPr>
            <a:r>
              <a:rPr lang="de-DE" dirty="0"/>
              <a:t>ALT: Der bereits in Zusammenhang mit AST angesprochene Leber-Entzündungswert ALT ist bereits bei leichten Leberschäden nachweisbar und tritt daher bei rauchenden Personen erkennbar häufiger auf.</a:t>
            </a:r>
          </a:p>
          <a:p>
            <a:pPr marL="171450" indent="-171450">
              <a:buFontTx/>
              <a:buChar char="-"/>
            </a:pPr>
            <a:r>
              <a:rPr lang="de-DE" dirty="0"/>
              <a:t>Karies und Zahnbelag: Schließlich haben wir hier noch zwei 4-Felder-Tafeln von binärem Aufkommen von Karies und Zahnbelag aufgenommen. Es ist zu entnehmen, dass rauchende Personen 10 Prozentpunkte häufiger unter den genannten Beschwerden leiden.</a:t>
            </a:r>
          </a:p>
        </p:txBody>
      </p:sp>
      <p:sp>
        <p:nvSpPr>
          <p:cNvPr id="4" name="Foliennummernplatzhalter 3"/>
          <p:cNvSpPr>
            <a:spLocks noGrp="1"/>
          </p:cNvSpPr>
          <p:nvPr>
            <p:ph type="sldNum" sz="quarter" idx="5"/>
          </p:nvPr>
        </p:nvSpPr>
        <p:spPr/>
        <p:txBody>
          <a:bodyPr/>
          <a:lstStyle/>
          <a:p>
            <a:fld id="{87C8FFAB-5EC1-4C26-94C4-260FB07841FC}" type="slidenum">
              <a:rPr lang="de-DE" smtClean="0"/>
              <a:t>7</a:t>
            </a:fld>
            <a:endParaRPr lang="de-DE"/>
          </a:p>
        </p:txBody>
      </p:sp>
    </p:spTree>
    <p:extLst>
      <p:ext uri="{BB962C8B-B14F-4D97-AF65-F5344CB8AC3E}">
        <p14:creationId xmlns:p14="http://schemas.microsoft.com/office/powerpoint/2010/main" val="151777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nächstes gehen wir auf die drei genutzten Trainingsverfahren ein und präsentieren sie im Vergleich:</a:t>
            </a:r>
          </a:p>
          <a:p>
            <a:pPr marL="171450" indent="-171450">
              <a:buFontTx/>
              <a:buChar char="-"/>
            </a:pPr>
            <a:r>
              <a:rPr lang="de-DE" dirty="0"/>
              <a:t>Logistische Regression</a:t>
            </a:r>
          </a:p>
          <a:p>
            <a:pPr marL="628650" lvl="1" indent="-171450">
              <a:buFontTx/>
              <a:buChar char="-"/>
            </a:pPr>
            <a:r>
              <a:rPr lang="de-DE" dirty="0"/>
              <a:t>Koeffizienten der 16 Einflussvariablen berechnet</a:t>
            </a:r>
          </a:p>
          <a:p>
            <a:pPr marL="628650" lvl="1" indent="-171450">
              <a:buFontTx/>
              <a:buChar char="-"/>
            </a:pPr>
            <a:r>
              <a:rPr lang="de-DE" dirty="0" err="1"/>
              <a:t>Intercept</a:t>
            </a:r>
            <a:r>
              <a:rPr lang="de-DE" dirty="0"/>
              <a:t> ist -6,89</a:t>
            </a:r>
          </a:p>
          <a:p>
            <a:pPr marL="171450" lvl="0" indent="-171450">
              <a:buFontTx/>
              <a:buChar char="-"/>
            </a:pPr>
            <a:r>
              <a:rPr lang="de-DE" dirty="0"/>
              <a:t>Neuronales Netz</a:t>
            </a:r>
          </a:p>
          <a:p>
            <a:pPr marL="628650" lvl="1" indent="-171450">
              <a:buFontTx/>
              <a:buChar char="-"/>
            </a:pPr>
            <a:r>
              <a:rPr lang="de-DE" dirty="0"/>
              <a:t>Tuningparameter sind Anzahl Hidden Layer, Neuronen und Epochen</a:t>
            </a:r>
          </a:p>
          <a:p>
            <a:pPr marL="628650" lvl="1" indent="-171450">
              <a:buFontTx/>
              <a:buChar char="-"/>
            </a:pPr>
            <a:r>
              <a:rPr lang="de-DE" dirty="0"/>
              <a:t>Beste Tuning-Kombination durch Experimente mit verschiedenen Anordnungen erhalten</a:t>
            </a:r>
          </a:p>
          <a:p>
            <a:pPr marL="628650" lvl="1" indent="-171450">
              <a:buFontTx/>
              <a:buChar char="-"/>
            </a:pPr>
            <a:r>
              <a:rPr lang="de-DE" dirty="0"/>
              <a:t>Gewähltes Modell: [15,8,15] Hidden Layer über 120 Epochen</a:t>
            </a:r>
          </a:p>
          <a:p>
            <a:pPr marL="171450" lvl="0" indent="-171450">
              <a:buFontTx/>
              <a:buChar char="-"/>
            </a:pPr>
            <a:r>
              <a:rPr lang="de-DE" dirty="0"/>
              <a:t>Entscheidungsbäume</a:t>
            </a:r>
          </a:p>
          <a:p>
            <a:pPr marL="628650" lvl="1" indent="-171450">
              <a:buFontTx/>
              <a:buChar char="-"/>
            </a:pPr>
            <a:r>
              <a:rPr lang="de-DE" dirty="0"/>
              <a:t>Tuningparameter k = Anzahl Knoten</a:t>
            </a:r>
          </a:p>
          <a:p>
            <a:pPr marL="628650" lvl="1" indent="-171450">
              <a:buFontTx/>
              <a:buChar char="-"/>
            </a:pPr>
            <a:r>
              <a:rPr lang="de-DE" dirty="0"/>
              <a:t>Experimente mit verschiedenen k durchgeführt</a:t>
            </a:r>
          </a:p>
          <a:p>
            <a:pPr marL="628650" lvl="1" indent="-171450">
              <a:buFontTx/>
              <a:buChar char="-"/>
            </a:pPr>
            <a:r>
              <a:rPr lang="de-DE" dirty="0"/>
              <a:t>Interessanterweise ist k = 2 bereits die optimale Lösung für einen Entscheidungsbaum, alle höheren Werte ergaben den gleichen Baum</a:t>
            </a:r>
          </a:p>
          <a:p>
            <a:pPr marL="628650" lvl="1" indent="-171450">
              <a:buFontTx/>
              <a:buChar char="-"/>
            </a:pPr>
            <a:r>
              <a:rPr lang="de-DE" dirty="0"/>
              <a:t>Der Algorithmus hat übermäßig viel Wert auf das Merkmal „Geschlecht“ gelegt, wodurch eine Sensitivität von nur knapp über 50% entstanden ist</a:t>
            </a:r>
          </a:p>
        </p:txBody>
      </p:sp>
      <p:sp>
        <p:nvSpPr>
          <p:cNvPr id="4" name="Foliennummernplatzhalter 3"/>
          <p:cNvSpPr>
            <a:spLocks noGrp="1"/>
          </p:cNvSpPr>
          <p:nvPr>
            <p:ph type="sldNum" sz="quarter" idx="5"/>
          </p:nvPr>
        </p:nvSpPr>
        <p:spPr/>
        <p:txBody>
          <a:bodyPr/>
          <a:lstStyle/>
          <a:p>
            <a:fld id="{87C8FFAB-5EC1-4C26-94C4-260FB07841FC}" type="slidenum">
              <a:rPr lang="de-DE" smtClean="0"/>
              <a:t>8</a:t>
            </a:fld>
            <a:endParaRPr lang="de-DE"/>
          </a:p>
        </p:txBody>
      </p:sp>
    </p:spTree>
    <p:extLst>
      <p:ext uri="{BB962C8B-B14F-4D97-AF65-F5344CB8AC3E}">
        <p14:creationId xmlns:p14="http://schemas.microsoft.com/office/powerpoint/2010/main" val="29980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diesem Vergleich geben wir noch eine Empfehlung, welches </a:t>
            </a:r>
            <a:r>
              <a:rPr lang="de-DE" dirty="0" err="1"/>
              <a:t>machine</a:t>
            </a:r>
            <a:r>
              <a:rPr lang="de-DE" dirty="0"/>
              <a:t> </a:t>
            </a:r>
            <a:r>
              <a:rPr lang="de-DE" dirty="0" err="1"/>
              <a:t>learning</a:t>
            </a:r>
            <a:r>
              <a:rPr lang="de-DE" dirty="0"/>
              <a:t> Verfahren für unseren Use Case die besten Ergebnisse liefert:</a:t>
            </a:r>
          </a:p>
          <a:p>
            <a:endParaRPr lang="de-DE" dirty="0"/>
          </a:p>
          <a:p>
            <a:r>
              <a:rPr lang="de-DE" dirty="0"/>
              <a:t>Wichtigstes Kriterium dabei ist die </a:t>
            </a:r>
            <a:r>
              <a:rPr lang="de-DE" dirty="0" err="1"/>
              <a:t>Missclassification</a:t>
            </a:r>
            <a:r>
              <a:rPr lang="de-DE" dirty="0"/>
              <a:t> Error Rate, kurz MER, die möglichst niedrig gehalten werden muss, um </a:t>
            </a:r>
            <a:r>
              <a:rPr lang="de-DE" dirty="0" err="1"/>
              <a:t>Kund:innen</a:t>
            </a:r>
            <a:r>
              <a:rPr lang="de-DE" dirty="0"/>
              <a:t> beispielsweise nicht fälschlich der Lüge zu bezichtigen.</a:t>
            </a:r>
          </a:p>
          <a:p>
            <a:r>
              <a:rPr lang="de-DE" dirty="0"/>
              <a:t>Auch die Sensitivität, bzw. die True-Positive-Rate, ist wichtig, um möglichst viele rauchende Personen aufzudecken und so nicht kalkulierbaren Schaden für die Versicherungsgesellschaften zu minimieren.</a:t>
            </a:r>
          </a:p>
          <a:p>
            <a:endParaRPr lang="de-DE" dirty="0"/>
          </a:p>
          <a:p>
            <a:r>
              <a:rPr lang="de-DE" dirty="0"/>
              <a:t>Im Vergleich stellt sich heraus, dass die Lineare Regression durch die beste MER und jeweils mittlere Werte in </a:t>
            </a:r>
            <a:r>
              <a:rPr lang="de-DE" dirty="0" err="1"/>
              <a:t>Sensititvität</a:t>
            </a:r>
            <a:r>
              <a:rPr lang="de-DE" dirty="0"/>
              <a:t> und Spezifizität insgesamt die beste Wahl aus den drei Verfahren für diese Aufgabe ist.</a:t>
            </a:r>
          </a:p>
        </p:txBody>
      </p:sp>
      <p:sp>
        <p:nvSpPr>
          <p:cNvPr id="4" name="Foliennummernplatzhalter 3"/>
          <p:cNvSpPr>
            <a:spLocks noGrp="1"/>
          </p:cNvSpPr>
          <p:nvPr>
            <p:ph type="sldNum" sz="quarter" idx="5"/>
          </p:nvPr>
        </p:nvSpPr>
        <p:spPr/>
        <p:txBody>
          <a:bodyPr/>
          <a:lstStyle/>
          <a:p>
            <a:fld id="{87C8FFAB-5EC1-4C26-94C4-260FB07841FC}" type="slidenum">
              <a:rPr lang="de-DE" smtClean="0"/>
              <a:t>9</a:t>
            </a:fld>
            <a:endParaRPr lang="de-DE"/>
          </a:p>
        </p:txBody>
      </p:sp>
    </p:spTree>
    <p:extLst>
      <p:ext uri="{BB962C8B-B14F-4D97-AF65-F5344CB8AC3E}">
        <p14:creationId xmlns:p14="http://schemas.microsoft.com/office/powerpoint/2010/main" val="367040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24.06.2022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70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24.06.2022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653971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24.06.2022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7291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24.06.2022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45279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FD07A4D-6ACD-403D-ABBB-563D98F95108}" type="datetimeFigureOut">
              <a:rPr lang="de-DE" smtClean="0"/>
              <a:t>24.06.2022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92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FD07A4D-6ACD-403D-ABBB-563D98F95108}" type="datetimeFigureOut">
              <a:rPr lang="de-DE" smtClean="0"/>
              <a:t>24.06.2022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18778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FD07A4D-6ACD-403D-ABBB-563D98F95108}" type="datetimeFigureOut">
              <a:rPr lang="de-DE" smtClean="0"/>
              <a:t>24.06.2022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4445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FD07A4D-6ACD-403D-ABBB-563D98F95108}" type="datetimeFigureOut">
              <a:rPr lang="de-DE" smtClean="0"/>
              <a:t>24.06.2022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90423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D07A4D-6ACD-403D-ABBB-563D98F95108}" type="datetimeFigureOut">
              <a:rPr lang="de-DE" smtClean="0"/>
              <a:t>24.06.2022</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71102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D07A4D-6ACD-403D-ABBB-563D98F95108}" type="datetimeFigureOut">
              <a:rPr lang="de-DE" smtClean="0"/>
              <a:t>24.06.2022</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FDC3B1-7505-4F0F-B7CE-9FBE04736E74}" type="slidenum">
              <a:rPr lang="de-DE" smtClean="0"/>
              <a:t>‹Nr.›</a:t>
            </a:fld>
            <a:endParaRPr lang="de-DE"/>
          </a:p>
        </p:txBody>
      </p:sp>
    </p:spTree>
    <p:extLst>
      <p:ext uri="{BB962C8B-B14F-4D97-AF65-F5344CB8AC3E}">
        <p14:creationId xmlns:p14="http://schemas.microsoft.com/office/powerpoint/2010/main" val="18866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FD07A4D-6ACD-403D-ABBB-563D98F95108}" type="datetimeFigureOut">
              <a:rPr lang="de-DE" smtClean="0"/>
              <a:t>24.06.2022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265813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D07A4D-6ACD-403D-ABBB-563D98F95108}" type="datetimeFigureOut">
              <a:rPr lang="de-DE" smtClean="0"/>
              <a:t>24.06.2022</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FDC3B1-7505-4F0F-B7CE-9FBE04736E74}"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9730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7.png"/><Relationship Id="rId4" Type="http://schemas.openxmlformats.org/officeDocument/2006/relationships/diagramLayout" Target="../diagrams/layout2.xml"/><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Eine Hand mit einem Stift und schattierte Kreise auf einem Blatt">
            <a:extLst>
              <a:ext uri="{FF2B5EF4-FFF2-40B4-BE49-F238E27FC236}">
                <a16:creationId xmlns:a16="http://schemas.microsoft.com/office/drawing/2014/main" id="{74DFBC10-81A6-F613-330D-FA2ABFD903BB}"/>
              </a:ext>
            </a:extLst>
          </p:cNvPr>
          <p:cNvPicPr>
            <a:picLocks noChangeAspect="1"/>
          </p:cNvPicPr>
          <p:nvPr/>
        </p:nvPicPr>
        <p:blipFill rotWithShape="1">
          <a:blip r:embed="rId2">
            <a:alphaModFix amt="35000"/>
          </a:blip>
          <a:srcRect t="873" b="2560"/>
          <a:stretch/>
        </p:blipFill>
        <p:spPr>
          <a:xfrm>
            <a:off x="20" y="10"/>
            <a:ext cx="12191980" cy="6857990"/>
          </a:xfrm>
          <a:prstGeom prst="rect">
            <a:avLst/>
          </a:prstGeom>
        </p:spPr>
      </p:pic>
      <p:sp>
        <p:nvSpPr>
          <p:cNvPr id="2" name="Titel 1">
            <a:extLst>
              <a:ext uri="{FF2B5EF4-FFF2-40B4-BE49-F238E27FC236}">
                <a16:creationId xmlns:a16="http://schemas.microsoft.com/office/drawing/2014/main" id="{8073F84D-F34A-9575-CECC-A817950A5B43}"/>
              </a:ext>
            </a:extLst>
          </p:cNvPr>
          <p:cNvSpPr>
            <a:spLocks noGrp="1"/>
          </p:cNvSpPr>
          <p:nvPr>
            <p:ph type="ctrTitle"/>
          </p:nvPr>
        </p:nvSpPr>
        <p:spPr>
          <a:xfrm>
            <a:off x="1097280" y="758952"/>
            <a:ext cx="10058400" cy="3566160"/>
          </a:xfrm>
        </p:spPr>
        <p:txBody>
          <a:bodyPr>
            <a:normAutofit/>
          </a:bodyPr>
          <a:lstStyle/>
          <a:p>
            <a:r>
              <a:rPr lang="de-DE" sz="7400" dirty="0">
                <a:solidFill>
                  <a:srgbClr val="FFFFFF"/>
                </a:solidFill>
              </a:rPr>
              <a:t>Validierung von Aussagen auf Versicherungs-Anträgen mithilfe ML</a:t>
            </a:r>
          </a:p>
        </p:txBody>
      </p:sp>
      <p:sp>
        <p:nvSpPr>
          <p:cNvPr id="3" name="Untertitel 2">
            <a:extLst>
              <a:ext uri="{FF2B5EF4-FFF2-40B4-BE49-F238E27FC236}">
                <a16:creationId xmlns:a16="http://schemas.microsoft.com/office/drawing/2014/main" id="{3AE12A93-4A4B-5453-448C-7EADC9FA3BD1}"/>
              </a:ext>
            </a:extLst>
          </p:cNvPr>
          <p:cNvSpPr>
            <a:spLocks noGrp="1"/>
          </p:cNvSpPr>
          <p:nvPr>
            <p:ph type="subTitle" idx="1"/>
          </p:nvPr>
        </p:nvSpPr>
        <p:spPr>
          <a:xfrm>
            <a:off x="1100051" y="4455620"/>
            <a:ext cx="10058400" cy="1143000"/>
          </a:xfrm>
        </p:spPr>
        <p:txBody>
          <a:bodyPr>
            <a:normAutofit/>
          </a:bodyPr>
          <a:lstStyle/>
          <a:p>
            <a:r>
              <a:rPr lang="de-DE" dirty="0" err="1">
                <a:solidFill>
                  <a:srgbClr val="FFFFFF"/>
                </a:solidFill>
              </a:rPr>
              <a:t>Psta</a:t>
            </a:r>
            <a:r>
              <a:rPr lang="de-DE" dirty="0">
                <a:solidFill>
                  <a:srgbClr val="FFFFFF"/>
                </a:solidFill>
              </a:rPr>
              <a:t> ki-b-4: maschinelles lernen</a:t>
            </a:r>
          </a:p>
          <a:p>
            <a:r>
              <a:rPr lang="de-DE" dirty="0">
                <a:solidFill>
                  <a:srgbClr val="FFFFFF"/>
                </a:solidFill>
              </a:rPr>
              <a:t>Julian </a:t>
            </a:r>
            <a:r>
              <a:rPr lang="de-DE" dirty="0" err="1">
                <a:solidFill>
                  <a:srgbClr val="FFFFFF"/>
                </a:solidFill>
              </a:rPr>
              <a:t>steiner</a:t>
            </a:r>
            <a:r>
              <a:rPr lang="de-DE" dirty="0">
                <a:solidFill>
                  <a:srgbClr val="FFFFFF"/>
                </a:solidFill>
              </a:rPr>
              <a:t> &amp; </a:t>
            </a:r>
            <a:r>
              <a:rPr lang="de-DE" dirty="0" err="1">
                <a:solidFill>
                  <a:srgbClr val="FFFFFF"/>
                </a:solidFill>
              </a:rPr>
              <a:t>felix</a:t>
            </a:r>
            <a:r>
              <a:rPr lang="de-DE" dirty="0">
                <a:solidFill>
                  <a:srgbClr val="FFFFFF"/>
                </a:solidFill>
              </a:rPr>
              <a:t> rösch</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347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D77779-C181-94C1-D33F-1844E0F71355}"/>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err="1">
                <a:solidFill>
                  <a:schemeClr val="tx1">
                    <a:lumMod val="85000"/>
                    <a:lumOff val="15000"/>
                  </a:schemeClr>
                </a:solidFill>
              </a:rPr>
              <a:t>Vielen</a:t>
            </a:r>
            <a:r>
              <a:rPr lang="en-US" sz="8000" dirty="0">
                <a:solidFill>
                  <a:schemeClr val="tx1">
                    <a:lumMod val="85000"/>
                    <a:lumOff val="15000"/>
                  </a:schemeClr>
                </a:solidFill>
              </a:rPr>
              <a:t> Dank!</a:t>
            </a:r>
          </a:p>
        </p:txBody>
      </p:sp>
      <p:pic>
        <p:nvPicPr>
          <p:cNvPr id="6" name="Grafik 5" descr="Drei Quadrate, eines mit horizontaler Schraffur">
            <a:extLst>
              <a:ext uri="{FF2B5EF4-FFF2-40B4-BE49-F238E27FC236}">
                <a16:creationId xmlns:a16="http://schemas.microsoft.com/office/drawing/2014/main" id="{913EC3E7-44A2-BA2E-FA69-76D222DD5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44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91BA72FC-0533-E8E9-EF1D-C17B14D1A5A2}"/>
              </a:ext>
            </a:extLst>
          </p:cNvPr>
          <p:cNvSpPr>
            <a:spLocks noGrp="1"/>
          </p:cNvSpPr>
          <p:nvPr>
            <p:ph type="title"/>
          </p:nvPr>
        </p:nvSpPr>
        <p:spPr>
          <a:xfrm>
            <a:off x="492370" y="516835"/>
            <a:ext cx="3084844" cy="5772840"/>
          </a:xfrm>
        </p:spPr>
        <p:txBody>
          <a:bodyPr anchor="ctr">
            <a:normAutofit/>
          </a:bodyPr>
          <a:lstStyle/>
          <a:p>
            <a:r>
              <a:rPr lang="de-DE" sz="3600">
                <a:solidFill>
                  <a:srgbClr val="FFFFFF"/>
                </a:solidFill>
              </a:rPr>
              <a:t>Inhalt</a:t>
            </a:r>
          </a:p>
        </p:txBody>
      </p:sp>
      <p:sp>
        <p:nvSpPr>
          <p:cNvPr id="12"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Inhaltsplatzhalter 2">
            <a:extLst>
              <a:ext uri="{FF2B5EF4-FFF2-40B4-BE49-F238E27FC236}">
                <a16:creationId xmlns:a16="http://schemas.microsoft.com/office/drawing/2014/main" id="{7EBAEADE-6B05-B8A8-9265-2A025377E7EC}"/>
              </a:ext>
            </a:extLst>
          </p:cNvPr>
          <p:cNvGraphicFramePr>
            <a:graphicFrameLocks noGrp="1"/>
          </p:cNvGraphicFramePr>
          <p:nvPr>
            <p:ph idx="1"/>
            <p:extLst>
              <p:ext uri="{D42A27DB-BD31-4B8C-83A1-F6EECF244321}">
                <p14:modId xmlns:p14="http://schemas.microsoft.com/office/powerpoint/2010/main" val="30946531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30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graphicEl>
                                              <a:dgm id="{D24ABAB4-0825-420C-A1CF-E54304B04C64}"/>
                                            </p:graphicEl>
                                          </p:spTgt>
                                        </p:tgtEl>
                                        <p:attrNameLst>
                                          <p:attrName>style.visibility</p:attrName>
                                        </p:attrNameLst>
                                      </p:cBhvr>
                                      <p:to>
                                        <p:strVal val="visible"/>
                                      </p:to>
                                    </p:set>
                                    <p:animEffect transition="in" filter="fade">
                                      <p:cBhvr>
                                        <p:cTn id="7" dur="1000"/>
                                        <p:tgtEl>
                                          <p:spTgt spid="6">
                                            <p:graphicEl>
                                              <a:dgm id="{D24ABAB4-0825-420C-A1CF-E54304B04C64}"/>
                                            </p:graphicEl>
                                          </p:spTgt>
                                        </p:tgtEl>
                                      </p:cBhvr>
                                    </p:animEffect>
                                    <p:anim calcmode="lin" valueType="num">
                                      <p:cBhvr>
                                        <p:cTn id="8" dur="1000" fill="hold"/>
                                        <p:tgtEl>
                                          <p:spTgt spid="6">
                                            <p:graphicEl>
                                              <a:dgm id="{D24ABAB4-0825-420C-A1CF-E54304B04C64}"/>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D24ABAB4-0825-420C-A1CF-E54304B04C6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037C13EB-E48A-47E2-9CD2-8AC07728E964}"/>
                                            </p:graphicEl>
                                          </p:spTgt>
                                        </p:tgtEl>
                                        <p:attrNameLst>
                                          <p:attrName>style.visibility</p:attrName>
                                        </p:attrNameLst>
                                      </p:cBhvr>
                                      <p:to>
                                        <p:strVal val="visible"/>
                                      </p:to>
                                    </p:set>
                                    <p:animEffect transition="in" filter="fade">
                                      <p:cBhvr>
                                        <p:cTn id="12" dur="1000"/>
                                        <p:tgtEl>
                                          <p:spTgt spid="6">
                                            <p:graphicEl>
                                              <a:dgm id="{037C13EB-E48A-47E2-9CD2-8AC07728E964}"/>
                                            </p:graphicEl>
                                          </p:spTgt>
                                        </p:tgtEl>
                                      </p:cBhvr>
                                    </p:animEffect>
                                    <p:anim calcmode="lin" valueType="num">
                                      <p:cBhvr>
                                        <p:cTn id="13" dur="1000" fill="hold"/>
                                        <p:tgtEl>
                                          <p:spTgt spid="6">
                                            <p:graphicEl>
                                              <a:dgm id="{037C13EB-E48A-47E2-9CD2-8AC07728E964}"/>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037C13EB-E48A-47E2-9CD2-8AC07728E96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graphicEl>
                                              <a:dgm id="{971F8410-0C34-4F2C-B9A0-4523CAD8E188}"/>
                                            </p:graphicEl>
                                          </p:spTgt>
                                        </p:tgtEl>
                                        <p:attrNameLst>
                                          <p:attrName>style.visibility</p:attrName>
                                        </p:attrNameLst>
                                      </p:cBhvr>
                                      <p:to>
                                        <p:strVal val="visible"/>
                                      </p:to>
                                    </p:set>
                                    <p:animEffect transition="in" filter="fade">
                                      <p:cBhvr>
                                        <p:cTn id="17" dur="1000"/>
                                        <p:tgtEl>
                                          <p:spTgt spid="6">
                                            <p:graphicEl>
                                              <a:dgm id="{971F8410-0C34-4F2C-B9A0-4523CAD8E188}"/>
                                            </p:graphicEl>
                                          </p:spTgt>
                                        </p:tgtEl>
                                      </p:cBhvr>
                                    </p:animEffect>
                                    <p:anim calcmode="lin" valueType="num">
                                      <p:cBhvr>
                                        <p:cTn id="18" dur="1000" fill="hold"/>
                                        <p:tgtEl>
                                          <p:spTgt spid="6">
                                            <p:graphicEl>
                                              <a:dgm id="{971F8410-0C34-4F2C-B9A0-4523CAD8E188}"/>
                                            </p:graphicEl>
                                          </p:spTgt>
                                        </p:tgtEl>
                                        <p:attrNameLst>
                                          <p:attrName>ppt_x</p:attrName>
                                        </p:attrNameLst>
                                      </p:cBhvr>
                                      <p:tavLst>
                                        <p:tav tm="0">
                                          <p:val>
                                            <p:strVal val="#ppt_x"/>
                                          </p:val>
                                        </p:tav>
                                        <p:tav tm="100000">
                                          <p:val>
                                            <p:strVal val="#ppt_x"/>
                                          </p:val>
                                        </p:tav>
                                      </p:tavLst>
                                    </p:anim>
                                    <p:anim calcmode="lin" valueType="num">
                                      <p:cBhvr>
                                        <p:cTn id="19" dur="1000" fill="hold"/>
                                        <p:tgtEl>
                                          <p:spTgt spid="6">
                                            <p:graphicEl>
                                              <a:dgm id="{971F8410-0C34-4F2C-B9A0-4523CAD8E188}"/>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6">
                                            <p:graphicEl>
                                              <a:dgm id="{03908730-2910-4784-A05B-9D3808DC7E83}"/>
                                            </p:graphicEl>
                                          </p:spTgt>
                                        </p:tgtEl>
                                        <p:attrNameLst>
                                          <p:attrName>style.visibility</p:attrName>
                                        </p:attrNameLst>
                                      </p:cBhvr>
                                      <p:to>
                                        <p:strVal val="visible"/>
                                      </p:to>
                                    </p:set>
                                    <p:animEffect transition="in" filter="fade">
                                      <p:cBhvr>
                                        <p:cTn id="22" dur="1000"/>
                                        <p:tgtEl>
                                          <p:spTgt spid="6">
                                            <p:graphicEl>
                                              <a:dgm id="{03908730-2910-4784-A05B-9D3808DC7E83}"/>
                                            </p:graphicEl>
                                          </p:spTgt>
                                        </p:tgtEl>
                                      </p:cBhvr>
                                    </p:animEffect>
                                    <p:anim calcmode="lin" valueType="num">
                                      <p:cBhvr>
                                        <p:cTn id="23" dur="1000" fill="hold"/>
                                        <p:tgtEl>
                                          <p:spTgt spid="6">
                                            <p:graphicEl>
                                              <a:dgm id="{03908730-2910-4784-A05B-9D3808DC7E83}"/>
                                            </p:graphicEl>
                                          </p:spTgt>
                                        </p:tgtEl>
                                        <p:attrNameLst>
                                          <p:attrName>ppt_x</p:attrName>
                                        </p:attrNameLst>
                                      </p:cBhvr>
                                      <p:tavLst>
                                        <p:tav tm="0">
                                          <p:val>
                                            <p:strVal val="#ppt_x"/>
                                          </p:val>
                                        </p:tav>
                                        <p:tav tm="100000">
                                          <p:val>
                                            <p:strVal val="#ppt_x"/>
                                          </p:val>
                                        </p:tav>
                                      </p:tavLst>
                                    </p:anim>
                                    <p:anim calcmode="lin" valueType="num">
                                      <p:cBhvr>
                                        <p:cTn id="24" dur="1000" fill="hold"/>
                                        <p:tgtEl>
                                          <p:spTgt spid="6">
                                            <p:graphicEl>
                                              <a:dgm id="{03908730-2910-4784-A05B-9D3808DC7E83}"/>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
                                  </p:stCondLst>
                                  <p:childTnLst>
                                    <p:set>
                                      <p:cBhvr>
                                        <p:cTn id="26" dur="1" fill="hold">
                                          <p:stCondLst>
                                            <p:cond delay="0"/>
                                          </p:stCondLst>
                                        </p:cTn>
                                        <p:tgtEl>
                                          <p:spTgt spid="6">
                                            <p:graphicEl>
                                              <a:dgm id="{5E7F01BC-0FD9-474B-91A0-CEC6B0154F92}"/>
                                            </p:graphicEl>
                                          </p:spTgt>
                                        </p:tgtEl>
                                        <p:attrNameLst>
                                          <p:attrName>style.visibility</p:attrName>
                                        </p:attrNameLst>
                                      </p:cBhvr>
                                      <p:to>
                                        <p:strVal val="visible"/>
                                      </p:to>
                                    </p:set>
                                    <p:animEffect transition="in" filter="fade">
                                      <p:cBhvr>
                                        <p:cTn id="27" dur="1000"/>
                                        <p:tgtEl>
                                          <p:spTgt spid="6">
                                            <p:graphicEl>
                                              <a:dgm id="{5E7F01BC-0FD9-474B-91A0-CEC6B0154F92}"/>
                                            </p:graphicEl>
                                          </p:spTgt>
                                        </p:tgtEl>
                                      </p:cBhvr>
                                    </p:animEffect>
                                    <p:anim calcmode="lin" valueType="num">
                                      <p:cBhvr>
                                        <p:cTn id="28" dur="1000" fill="hold"/>
                                        <p:tgtEl>
                                          <p:spTgt spid="6">
                                            <p:graphicEl>
                                              <a:dgm id="{5E7F01BC-0FD9-474B-91A0-CEC6B0154F92}"/>
                                            </p:graphicEl>
                                          </p:spTgt>
                                        </p:tgtEl>
                                        <p:attrNameLst>
                                          <p:attrName>ppt_x</p:attrName>
                                        </p:attrNameLst>
                                      </p:cBhvr>
                                      <p:tavLst>
                                        <p:tav tm="0">
                                          <p:val>
                                            <p:strVal val="#ppt_x"/>
                                          </p:val>
                                        </p:tav>
                                        <p:tav tm="100000">
                                          <p:val>
                                            <p:strVal val="#ppt_x"/>
                                          </p:val>
                                        </p:tav>
                                      </p:tavLst>
                                    </p:anim>
                                    <p:anim calcmode="lin" valueType="num">
                                      <p:cBhvr>
                                        <p:cTn id="29" dur="1000" fill="hold"/>
                                        <p:tgtEl>
                                          <p:spTgt spid="6">
                                            <p:graphicEl>
                                              <a:dgm id="{5E7F01BC-0FD9-474B-91A0-CEC6B0154F92}"/>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6">
                                            <p:graphicEl>
                                              <a:dgm id="{75DBEBD2-481F-4A1C-A2B2-FFD3F3B52AFC}"/>
                                            </p:graphicEl>
                                          </p:spTgt>
                                        </p:tgtEl>
                                        <p:attrNameLst>
                                          <p:attrName>style.visibility</p:attrName>
                                        </p:attrNameLst>
                                      </p:cBhvr>
                                      <p:to>
                                        <p:strVal val="visible"/>
                                      </p:to>
                                    </p:set>
                                    <p:animEffect transition="in" filter="fade">
                                      <p:cBhvr>
                                        <p:cTn id="32" dur="1000"/>
                                        <p:tgtEl>
                                          <p:spTgt spid="6">
                                            <p:graphicEl>
                                              <a:dgm id="{75DBEBD2-481F-4A1C-A2B2-FFD3F3B52AFC}"/>
                                            </p:graphicEl>
                                          </p:spTgt>
                                        </p:tgtEl>
                                      </p:cBhvr>
                                    </p:animEffect>
                                    <p:anim calcmode="lin" valueType="num">
                                      <p:cBhvr>
                                        <p:cTn id="33" dur="1000" fill="hold"/>
                                        <p:tgtEl>
                                          <p:spTgt spid="6">
                                            <p:graphicEl>
                                              <a:dgm id="{75DBEBD2-481F-4A1C-A2B2-FFD3F3B52AFC}"/>
                                            </p:graphicEl>
                                          </p:spTgt>
                                        </p:tgtEl>
                                        <p:attrNameLst>
                                          <p:attrName>ppt_x</p:attrName>
                                        </p:attrNameLst>
                                      </p:cBhvr>
                                      <p:tavLst>
                                        <p:tav tm="0">
                                          <p:val>
                                            <p:strVal val="#ppt_x"/>
                                          </p:val>
                                        </p:tav>
                                        <p:tav tm="100000">
                                          <p:val>
                                            <p:strVal val="#ppt_x"/>
                                          </p:val>
                                        </p:tav>
                                      </p:tavLst>
                                    </p:anim>
                                    <p:anim calcmode="lin" valueType="num">
                                      <p:cBhvr>
                                        <p:cTn id="34" dur="1000" fill="hold"/>
                                        <p:tgtEl>
                                          <p:spTgt spid="6">
                                            <p:graphicEl>
                                              <a:dgm id="{75DBEBD2-481F-4A1C-A2B2-FFD3F3B52AF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600"/>
                                  </p:stCondLst>
                                  <p:childTnLst>
                                    <p:set>
                                      <p:cBhvr>
                                        <p:cTn id="36" dur="1" fill="hold">
                                          <p:stCondLst>
                                            <p:cond delay="0"/>
                                          </p:stCondLst>
                                        </p:cTn>
                                        <p:tgtEl>
                                          <p:spTgt spid="6">
                                            <p:graphicEl>
                                              <a:dgm id="{FD07B3C4-0D22-4826-8167-8929969A28AC}"/>
                                            </p:graphicEl>
                                          </p:spTgt>
                                        </p:tgtEl>
                                        <p:attrNameLst>
                                          <p:attrName>style.visibility</p:attrName>
                                        </p:attrNameLst>
                                      </p:cBhvr>
                                      <p:to>
                                        <p:strVal val="visible"/>
                                      </p:to>
                                    </p:set>
                                    <p:animEffect transition="in" filter="fade">
                                      <p:cBhvr>
                                        <p:cTn id="37" dur="1000"/>
                                        <p:tgtEl>
                                          <p:spTgt spid="6">
                                            <p:graphicEl>
                                              <a:dgm id="{FD07B3C4-0D22-4826-8167-8929969A28AC}"/>
                                            </p:graphicEl>
                                          </p:spTgt>
                                        </p:tgtEl>
                                      </p:cBhvr>
                                    </p:animEffect>
                                    <p:anim calcmode="lin" valueType="num">
                                      <p:cBhvr>
                                        <p:cTn id="38" dur="1000" fill="hold"/>
                                        <p:tgtEl>
                                          <p:spTgt spid="6">
                                            <p:graphicEl>
                                              <a:dgm id="{FD07B3C4-0D22-4826-8167-8929969A28AC}"/>
                                            </p:graphicEl>
                                          </p:spTgt>
                                        </p:tgtEl>
                                        <p:attrNameLst>
                                          <p:attrName>ppt_x</p:attrName>
                                        </p:attrNameLst>
                                      </p:cBhvr>
                                      <p:tavLst>
                                        <p:tav tm="0">
                                          <p:val>
                                            <p:strVal val="#ppt_x"/>
                                          </p:val>
                                        </p:tav>
                                        <p:tav tm="100000">
                                          <p:val>
                                            <p:strVal val="#ppt_x"/>
                                          </p:val>
                                        </p:tav>
                                      </p:tavLst>
                                    </p:anim>
                                    <p:anim calcmode="lin" valueType="num">
                                      <p:cBhvr>
                                        <p:cTn id="39" dur="1000" fill="hold"/>
                                        <p:tgtEl>
                                          <p:spTgt spid="6">
                                            <p:graphicEl>
                                              <a:dgm id="{FD07B3C4-0D22-4826-8167-8929969A28AC}"/>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600"/>
                                  </p:stCondLst>
                                  <p:childTnLst>
                                    <p:set>
                                      <p:cBhvr>
                                        <p:cTn id="41" dur="1" fill="hold">
                                          <p:stCondLst>
                                            <p:cond delay="0"/>
                                          </p:stCondLst>
                                        </p:cTn>
                                        <p:tgtEl>
                                          <p:spTgt spid="6">
                                            <p:graphicEl>
                                              <a:dgm id="{DE0E09B6-AC8B-44A3-A6BC-BB81A3F5C218}"/>
                                            </p:graphicEl>
                                          </p:spTgt>
                                        </p:tgtEl>
                                        <p:attrNameLst>
                                          <p:attrName>style.visibility</p:attrName>
                                        </p:attrNameLst>
                                      </p:cBhvr>
                                      <p:to>
                                        <p:strVal val="visible"/>
                                      </p:to>
                                    </p:set>
                                    <p:animEffect transition="in" filter="fade">
                                      <p:cBhvr>
                                        <p:cTn id="42" dur="1000"/>
                                        <p:tgtEl>
                                          <p:spTgt spid="6">
                                            <p:graphicEl>
                                              <a:dgm id="{DE0E09B6-AC8B-44A3-A6BC-BB81A3F5C218}"/>
                                            </p:graphicEl>
                                          </p:spTgt>
                                        </p:tgtEl>
                                      </p:cBhvr>
                                    </p:animEffect>
                                    <p:anim calcmode="lin" valueType="num">
                                      <p:cBhvr>
                                        <p:cTn id="43" dur="1000" fill="hold"/>
                                        <p:tgtEl>
                                          <p:spTgt spid="6">
                                            <p:graphicEl>
                                              <a:dgm id="{DE0E09B6-AC8B-44A3-A6BC-BB81A3F5C218}"/>
                                            </p:graphicEl>
                                          </p:spTgt>
                                        </p:tgtEl>
                                        <p:attrNameLst>
                                          <p:attrName>ppt_x</p:attrName>
                                        </p:attrNameLst>
                                      </p:cBhvr>
                                      <p:tavLst>
                                        <p:tav tm="0">
                                          <p:val>
                                            <p:strVal val="#ppt_x"/>
                                          </p:val>
                                        </p:tav>
                                        <p:tav tm="100000">
                                          <p:val>
                                            <p:strVal val="#ppt_x"/>
                                          </p:val>
                                        </p:tav>
                                      </p:tavLst>
                                    </p:anim>
                                    <p:anim calcmode="lin" valueType="num">
                                      <p:cBhvr>
                                        <p:cTn id="44" dur="1000" fill="hold"/>
                                        <p:tgtEl>
                                          <p:spTgt spid="6">
                                            <p:graphicEl>
                                              <a:dgm id="{DE0E09B6-AC8B-44A3-A6BC-BB81A3F5C21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600"/>
                                  </p:stCondLst>
                                  <p:childTnLst>
                                    <p:set>
                                      <p:cBhvr>
                                        <p:cTn id="46" dur="1" fill="hold">
                                          <p:stCondLst>
                                            <p:cond delay="0"/>
                                          </p:stCondLst>
                                        </p:cTn>
                                        <p:tgtEl>
                                          <p:spTgt spid="6">
                                            <p:graphicEl>
                                              <a:dgm id="{EA138940-CBCA-4BCE-BD7A-9E806AAEC90A}"/>
                                            </p:graphicEl>
                                          </p:spTgt>
                                        </p:tgtEl>
                                        <p:attrNameLst>
                                          <p:attrName>style.visibility</p:attrName>
                                        </p:attrNameLst>
                                      </p:cBhvr>
                                      <p:to>
                                        <p:strVal val="visible"/>
                                      </p:to>
                                    </p:set>
                                    <p:animEffect transition="in" filter="fade">
                                      <p:cBhvr>
                                        <p:cTn id="47" dur="1000"/>
                                        <p:tgtEl>
                                          <p:spTgt spid="6">
                                            <p:graphicEl>
                                              <a:dgm id="{EA138940-CBCA-4BCE-BD7A-9E806AAEC90A}"/>
                                            </p:graphicEl>
                                          </p:spTgt>
                                        </p:tgtEl>
                                      </p:cBhvr>
                                    </p:animEffect>
                                    <p:anim calcmode="lin" valueType="num">
                                      <p:cBhvr>
                                        <p:cTn id="48" dur="1000" fill="hold"/>
                                        <p:tgtEl>
                                          <p:spTgt spid="6">
                                            <p:graphicEl>
                                              <a:dgm id="{EA138940-CBCA-4BCE-BD7A-9E806AAEC90A}"/>
                                            </p:graphicEl>
                                          </p:spTgt>
                                        </p:tgtEl>
                                        <p:attrNameLst>
                                          <p:attrName>ppt_x</p:attrName>
                                        </p:attrNameLst>
                                      </p:cBhvr>
                                      <p:tavLst>
                                        <p:tav tm="0">
                                          <p:val>
                                            <p:strVal val="#ppt_x"/>
                                          </p:val>
                                        </p:tav>
                                        <p:tav tm="100000">
                                          <p:val>
                                            <p:strVal val="#ppt_x"/>
                                          </p:val>
                                        </p:tav>
                                      </p:tavLst>
                                    </p:anim>
                                    <p:anim calcmode="lin" valueType="num">
                                      <p:cBhvr>
                                        <p:cTn id="49" dur="1000" fill="hold"/>
                                        <p:tgtEl>
                                          <p:spTgt spid="6">
                                            <p:graphicEl>
                                              <a:dgm id="{EA138940-CBCA-4BCE-BD7A-9E806AAEC90A}"/>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600"/>
                                  </p:stCondLst>
                                  <p:childTnLst>
                                    <p:set>
                                      <p:cBhvr>
                                        <p:cTn id="51" dur="1" fill="hold">
                                          <p:stCondLst>
                                            <p:cond delay="0"/>
                                          </p:stCondLst>
                                        </p:cTn>
                                        <p:tgtEl>
                                          <p:spTgt spid="6">
                                            <p:graphicEl>
                                              <a:dgm id="{29187FEA-A892-4514-AA3A-B3B0249DD7F1}"/>
                                            </p:graphicEl>
                                          </p:spTgt>
                                        </p:tgtEl>
                                        <p:attrNameLst>
                                          <p:attrName>style.visibility</p:attrName>
                                        </p:attrNameLst>
                                      </p:cBhvr>
                                      <p:to>
                                        <p:strVal val="visible"/>
                                      </p:to>
                                    </p:set>
                                    <p:animEffect transition="in" filter="fade">
                                      <p:cBhvr>
                                        <p:cTn id="52" dur="1000"/>
                                        <p:tgtEl>
                                          <p:spTgt spid="6">
                                            <p:graphicEl>
                                              <a:dgm id="{29187FEA-A892-4514-AA3A-B3B0249DD7F1}"/>
                                            </p:graphicEl>
                                          </p:spTgt>
                                        </p:tgtEl>
                                      </p:cBhvr>
                                    </p:animEffect>
                                    <p:anim calcmode="lin" valueType="num">
                                      <p:cBhvr>
                                        <p:cTn id="53" dur="1000" fill="hold"/>
                                        <p:tgtEl>
                                          <p:spTgt spid="6">
                                            <p:graphicEl>
                                              <a:dgm id="{29187FEA-A892-4514-AA3A-B3B0249DD7F1}"/>
                                            </p:graphicEl>
                                          </p:spTgt>
                                        </p:tgtEl>
                                        <p:attrNameLst>
                                          <p:attrName>ppt_x</p:attrName>
                                        </p:attrNameLst>
                                      </p:cBhvr>
                                      <p:tavLst>
                                        <p:tav tm="0">
                                          <p:val>
                                            <p:strVal val="#ppt_x"/>
                                          </p:val>
                                        </p:tav>
                                        <p:tav tm="100000">
                                          <p:val>
                                            <p:strVal val="#ppt_x"/>
                                          </p:val>
                                        </p:tav>
                                      </p:tavLst>
                                    </p:anim>
                                    <p:anim calcmode="lin" valueType="num">
                                      <p:cBhvr>
                                        <p:cTn id="54" dur="1000" fill="hold"/>
                                        <p:tgtEl>
                                          <p:spTgt spid="6">
                                            <p:graphicEl>
                                              <a:dgm id="{29187FEA-A892-4514-AA3A-B3B0249DD7F1}"/>
                                            </p:graphic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900"/>
                                  </p:stCondLst>
                                  <p:childTnLst>
                                    <p:set>
                                      <p:cBhvr>
                                        <p:cTn id="56" dur="1" fill="hold">
                                          <p:stCondLst>
                                            <p:cond delay="0"/>
                                          </p:stCondLst>
                                        </p:cTn>
                                        <p:tgtEl>
                                          <p:spTgt spid="6">
                                            <p:graphicEl>
                                              <a:dgm id="{8AFBD18F-FA40-4C35-9910-DD976D7BB3A2}"/>
                                            </p:graphicEl>
                                          </p:spTgt>
                                        </p:tgtEl>
                                        <p:attrNameLst>
                                          <p:attrName>style.visibility</p:attrName>
                                        </p:attrNameLst>
                                      </p:cBhvr>
                                      <p:to>
                                        <p:strVal val="visible"/>
                                      </p:to>
                                    </p:set>
                                    <p:animEffect transition="in" filter="fade">
                                      <p:cBhvr>
                                        <p:cTn id="57" dur="1000"/>
                                        <p:tgtEl>
                                          <p:spTgt spid="6">
                                            <p:graphicEl>
                                              <a:dgm id="{8AFBD18F-FA40-4C35-9910-DD976D7BB3A2}"/>
                                            </p:graphicEl>
                                          </p:spTgt>
                                        </p:tgtEl>
                                      </p:cBhvr>
                                    </p:animEffect>
                                    <p:anim calcmode="lin" valueType="num">
                                      <p:cBhvr>
                                        <p:cTn id="58" dur="1000" fill="hold"/>
                                        <p:tgtEl>
                                          <p:spTgt spid="6">
                                            <p:graphicEl>
                                              <a:dgm id="{8AFBD18F-FA40-4C35-9910-DD976D7BB3A2}"/>
                                            </p:graphicEl>
                                          </p:spTgt>
                                        </p:tgtEl>
                                        <p:attrNameLst>
                                          <p:attrName>ppt_x</p:attrName>
                                        </p:attrNameLst>
                                      </p:cBhvr>
                                      <p:tavLst>
                                        <p:tav tm="0">
                                          <p:val>
                                            <p:strVal val="#ppt_x"/>
                                          </p:val>
                                        </p:tav>
                                        <p:tav tm="100000">
                                          <p:val>
                                            <p:strVal val="#ppt_x"/>
                                          </p:val>
                                        </p:tav>
                                      </p:tavLst>
                                    </p:anim>
                                    <p:anim calcmode="lin" valueType="num">
                                      <p:cBhvr>
                                        <p:cTn id="59" dur="1000" fill="hold"/>
                                        <p:tgtEl>
                                          <p:spTgt spid="6">
                                            <p:graphicEl>
                                              <a:dgm id="{8AFBD18F-FA40-4C35-9910-DD976D7BB3A2}"/>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900"/>
                                  </p:stCondLst>
                                  <p:childTnLst>
                                    <p:set>
                                      <p:cBhvr>
                                        <p:cTn id="61" dur="1" fill="hold">
                                          <p:stCondLst>
                                            <p:cond delay="0"/>
                                          </p:stCondLst>
                                        </p:cTn>
                                        <p:tgtEl>
                                          <p:spTgt spid="6">
                                            <p:graphicEl>
                                              <a:dgm id="{D4328F78-F141-4C5F-B291-CACB59A134AF}"/>
                                            </p:graphicEl>
                                          </p:spTgt>
                                        </p:tgtEl>
                                        <p:attrNameLst>
                                          <p:attrName>style.visibility</p:attrName>
                                        </p:attrNameLst>
                                      </p:cBhvr>
                                      <p:to>
                                        <p:strVal val="visible"/>
                                      </p:to>
                                    </p:set>
                                    <p:animEffect transition="in" filter="fade">
                                      <p:cBhvr>
                                        <p:cTn id="62" dur="1000"/>
                                        <p:tgtEl>
                                          <p:spTgt spid="6">
                                            <p:graphicEl>
                                              <a:dgm id="{D4328F78-F141-4C5F-B291-CACB59A134AF}"/>
                                            </p:graphicEl>
                                          </p:spTgt>
                                        </p:tgtEl>
                                      </p:cBhvr>
                                    </p:animEffect>
                                    <p:anim calcmode="lin" valueType="num">
                                      <p:cBhvr>
                                        <p:cTn id="63" dur="1000" fill="hold"/>
                                        <p:tgtEl>
                                          <p:spTgt spid="6">
                                            <p:graphicEl>
                                              <a:dgm id="{D4328F78-F141-4C5F-B291-CACB59A134AF}"/>
                                            </p:graphicEl>
                                          </p:spTgt>
                                        </p:tgtEl>
                                        <p:attrNameLst>
                                          <p:attrName>ppt_x</p:attrName>
                                        </p:attrNameLst>
                                      </p:cBhvr>
                                      <p:tavLst>
                                        <p:tav tm="0">
                                          <p:val>
                                            <p:strVal val="#ppt_x"/>
                                          </p:val>
                                        </p:tav>
                                        <p:tav tm="100000">
                                          <p:val>
                                            <p:strVal val="#ppt_x"/>
                                          </p:val>
                                        </p:tav>
                                      </p:tavLst>
                                    </p:anim>
                                    <p:anim calcmode="lin" valueType="num">
                                      <p:cBhvr>
                                        <p:cTn id="64" dur="1000" fill="hold"/>
                                        <p:tgtEl>
                                          <p:spTgt spid="6">
                                            <p:graphicEl>
                                              <a:dgm id="{D4328F78-F141-4C5F-B291-CACB59A134A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900"/>
                                  </p:stCondLst>
                                  <p:childTnLst>
                                    <p:set>
                                      <p:cBhvr>
                                        <p:cTn id="66" dur="1" fill="hold">
                                          <p:stCondLst>
                                            <p:cond delay="0"/>
                                          </p:stCondLst>
                                        </p:cTn>
                                        <p:tgtEl>
                                          <p:spTgt spid="6">
                                            <p:graphicEl>
                                              <a:dgm id="{68D956F8-3C78-4EBF-948A-B9C08C2DE3C5}"/>
                                            </p:graphicEl>
                                          </p:spTgt>
                                        </p:tgtEl>
                                        <p:attrNameLst>
                                          <p:attrName>style.visibility</p:attrName>
                                        </p:attrNameLst>
                                      </p:cBhvr>
                                      <p:to>
                                        <p:strVal val="visible"/>
                                      </p:to>
                                    </p:set>
                                    <p:animEffect transition="in" filter="fade">
                                      <p:cBhvr>
                                        <p:cTn id="67" dur="1000"/>
                                        <p:tgtEl>
                                          <p:spTgt spid="6">
                                            <p:graphicEl>
                                              <a:dgm id="{68D956F8-3C78-4EBF-948A-B9C08C2DE3C5}"/>
                                            </p:graphicEl>
                                          </p:spTgt>
                                        </p:tgtEl>
                                      </p:cBhvr>
                                    </p:animEffect>
                                    <p:anim calcmode="lin" valueType="num">
                                      <p:cBhvr>
                                        <p:cTn id="68" dur="1000" fill="hold"/>
                                        <p:tgtEl>
                                          <p:spTgt spid="6">
                                            <p:graphicEl>
                                              <a:dgm id="{68D956F8-3C78-4EBF-948A-B9C08C2DE3C5}"/>
                                            </p:graphicEl>
                                          </p:spTgt>
                                        </p:tgtEl>
                                        <p:attrNameLst>
                                          <p:attrName>ppt_x</p:attrName>
                                        </p:attrNameLst>
                                      </p:cBhvr>
                                      <p:tavLst>
                                        <p:tav tm="0">
                                          <p:val>
                                            <p:strVal val="#ppt_x"/>
                                          </p:val>
                                        </p:tav>
                                        <p:tav tm="100000">
                                          <p:val>
                                            <p:strVal val="#ppt_x"/>
                                          </p:val>
                                        </p:tav>
                                      </p:tavLst>
                                    </p:anim>
                                    <p:anim calcmode="lin" valueType="num">
                                      <p:cBhvr>
                                        <p:cTn id="69" dur="1000" fill="hold"/>
                                        <p:tgtEl>
                                          <p:spTgt spid="6">
                                            <p:graphicEl>
                                              <a:dgm id="{68D956F8-3C78-4EBF-948A-B9C08C2DE3C5}"/>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900"/>
                                  </p:stCondLst>
                                  <p:childTnLst>
                                    <p:set>
                                      <p:cBhvr>
                                        <p:cTn id="71" dur="1" fill="hold">
                                          <p:stCondLst>
                                            <p:cond delay="0"/>
                                          </p:stCondLst>
                                        </p:cTn>
                                        <p:tgtEl>
                                          <p:spTgt spid="6">
                                            <p:graphicEl>
                                              <a:dgm id="{FDCFD104-19FF-4DBD-9767-91532492F8DB}"/>
                                            </p:graphicEl>
                                          </p:spTgt>
                                        </p:tgtEl>
                                        <p:attrNameLst>
                                          <p:attrName>style.visibility</p:attrName>
                                        </p:attrNameLst>
                                      </p:cBhvr>
                                      <p:to>
                                        <p:strVal val="visible"/>
                                      </p:to>
                                    </p:set>
                                    <p:animEffect transition="in" filter="fade">
                                      <p:cBhvr>
                                        <p:cTn id="72" dur="1000"/>
                                        <p:tgtEl>
                                          <p:spTgt spid="6">
                                            <p:graphicEl>
                                              <a:dgm id="{FDCFD104-19FF-4DBD-9767-91532492F8DB}"/>
                                            </p:graphicEl>
                                          </p:spTgt>
                                        </p:tgtEl>
                                      </p:cBhvr>
                                    </p:animEffect>
                                    <p:anim calcmode="lin" valueType="num">
                                      <p:cBhvr>
                                        <p:cTn id="73" dur="1000" fill="hold"/>
                                        <p:tgtEl>
                                          <p:spTgt spid="6">
                                            <p:graphicEl>
                                              <a:dgm id="{FDCFD104-19FF-4DBD-9767-91532492F8DB}"/>
                                            </p:graphicEl>
                                          </p:spTgt>
                                        </p:tgtEl>
                                        <p:attrNameLst>
                                          <p:attrName>ppt_x</p:attrName>
                                        </p:attrNameLst>
                                      </p:cBhvr>
                                      <p:tavLst>
                                        <p:tav tm="0">
                                          <p:val>
                                            <p:strVal val="#ppt_x"/>
                                          </p:val>
                                        </p:tav>
                                        <p:tav tm="100000">
                                          <p:val>
                                            <p:strVal val="#ppt_x"/>
                                          </p:val>
                                        </p:tav>
                                      </p:tavLst>
                                    </p:anim>
                                    <p:anim calcmode="lin" valueType="num">
                                      <p:cBhvr>
                                        <p:cTn id="74" dur="1000" fill="hold"/>
                                        <p:tgtEl>
                                          <p:spTgt spid="6">
                                            <p:graphicEl>
                                              <a:dgm id="{FDCFD104-19FF-4DBD-9767-91532492F8D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2F053-C158-C1AA-764E-D9FFBD4B0C84}"/>
              </a:ext>
            </a:extLst>
          </p:cNvPr>
          <p:cNvSpPr>
            <a:spLocks noGrp="1"/>
          </p:cNvSpPr>
          <p:nvPr>
            <p:ph type="title"/>
          </p:nvPr>
        </p:nvSpPr>
        <p:spPr/>
        <p:txBody>
          <a:bodyPr/>
          <a:lstStyle/>
          <a:p>
            <a:r>
              <a:rPr lang="de-DE" dirty="0"/>
              <a:t>Datensatz</a:t>
            </a:r>
          </a:p>
        </p:txBody>
      </p:sp>
      <p:sp>
        <p:nvSpPr>
          <p:cNvPr id="3" name="Inhaltsplatzhalter 2">
            <a:extLst>
              <a:ext uri="{FF2B5EF4-FFF2-40B4-BE49-F238E27FC236}">
                <a16:creationId xmlns:a16="http://schemas.microsoft.com/office/drawing/2014/main" id="{80DAEFD8-7B56-3F43-7870-3910311F1665}"/>
              </a:ext>
            </a:extLst>
          </p:cNvPr>
          <p:cNvSpPr>
            <a:spLocks noGrp="1"/>
          </p:cNvSpPr>
          <p:nvPr>
            <p:ph idx="1"/>
          </p:nvPr>
        </p:nvSpPr>
        <p:spPr>
          <a:solidFill>
            <a:schemeClr val="bg1"/>
          </a:solidFill>
          <a:ln>
            <a:noFill/>
          </a:ln>
        </p:spPr>
        <p:txBody>
          <a:bodyPr/>
          <a:lstStyle/>
          <a:p>
            <a:pPr>
              <a:buFont typeface="Wingdings" panose="05000000000000000000" pitchFamily="2" charset="2"/>
              <a:buChar char="§"/>
            </a:pPr>
            <a:r>
              <a:rPr lang="de-DE" dirty="0"/>
              <a:t> Gefunden auf kaggle.com</a:t>
            </a:r>
          </a:p>
          <a:p>
            <a:pPr>
              <a:buFont typeface="Wingdings" panose="05000000000000000000" pitchFamily="2" charset="2"/>
              <a:buChar char="§"/>
            </a:pPr>
            <a:r>
              <a:rPr lang="de-DE" dirty="0"/>
              <a:t> Beinhaltet über 55000 Datensätze zu 27 verschiedenen, gesundheitsbiologischen Signaldaten</a:t>
            </a:r>
          </a:p>
          <a:p>
            <a:pPr>
              <a:buFont typeface="Wingdings" panose="05000000000000000000" pitchFamily="2" charset="2"/>
              <a:buChar char="§"/>
            </a:pPr>
            <a:r>
              <a:rPr lang="de-DE" dirty="0"/>
              <a:t> Keine fehlenden Werte</a:t>
            </a:r>
          </a:p>
          <a:p>
            <a:pPr marL="0" indent="0" algn="ctr">
              <a:buNone/>
            </a:pPr>
            <a:r>
              <a:rPr lang="de-DE" sz="2400" dirty="0">
                <a:ln>
                  <a:solidFill>
                    <a:schemeClr val="accent1"/>
                  </a:solidFill>
                </a:ln>
                <a:solidFill>
                  <a:schemeClr val="accent1">
                    <a:lumMod val="60000"/>
                    <a:lumOff val="40000"/>
                  </a:schemeClr>
                </a:solidFill>
              </a:rPr>
              <a:t>Zusammenfassung der Daten</a:t>
            </a:r>
          </a:p>
        </p:txBody>
      </p:sp>
      <p:graphicFrame>
        <p:nvGraphicFramePr>
          <p:cNvPr id="4" name="Tabelle 3">
            <a:extLst>
              <a:ext uri="{FF2B5EF4-FFF2-40B4-BE49-F238E27FC236}">
                <a16:creationId xmlns:a16="http://schemas.microsoft.com/office/drawing/2014/main" id="{6761979C-95FB-7E61-C51D-02F58AED6708}"/>
              </a:ext>
            </a:extLst>
          </p:cNvPr>
          <p:cNvGraphicFramePr>
            <a:graphicFrameLocks noGrp="1"/>
          </p:cNvGraphicFramePr>
          <p:nvPr>
            <p:extLst>
              <p:ext uri="{D42A27DB-BD31-4B8C-83A1-F6EECF244321}">
                <p14:modId xmlns:p14="http://schemas.microsoft.com/office/powerpoint/2010/main" val="4086168195"/>
              </p:ext>
            </p:extLst>
          </p:nvPr>
        </p:nvGraphicFramePr>
        <p:xfrm>
          <a:off x="1097281" y="3616512"/>
          <a:ext cx="10058399" cy="2595345"/>
        </p:xfrm>
        <a:graphic>
          <a:graphicData uri="http://schemas.openxmlformats.org/drawingml/2006/table">
            <a:tbl>
              <a:tblPr>
                <a:tableStyleId>{5C22544A-7EE6-4342-B048-85BDC9FD1C3A}</a:tableStyleId>
              </a:tblPr>
              <a:tblGrid>
                <a:gridCol w="553356">
                  <a:extLst>
                    <a:ext uri="{9D8B030D-6E8A-4147-A177-3AD203B41FA5}">
                      <a16:colId xmlns:a16="http://schemas.microsoft.com/office/drawing/2014/main" val="3811065066"/>
                    </a:ext>
                  </a:extLst>
                </a:gridCol>
                <a:gridCol w="553356">
                  <a:extLst>
                    <a:ext uri="{9D8B030D-6E8A-4147-A177-3AD203B41FA5}">
                      <a16:colId xmlns:a16="http://schemas.microsoft.com/office/drawing/2014/main" val="1721690107"/>
                    </a:ext>
                  </a:extLst>
                </a:gridCol>
                <a:gridCol w="599469">
                  <a:extLst>
                    <a:ext uri="{9D8B030D-6E8A-4147-A177-3AD203B41FA5}">
                      <a16:colId xmlns:a16="http://schemas.microsoft.com/office/drawing/2014/main" val="622950006"/>
                    </a:ext>
                  </a:extLst>
                </a:gridCol>
                <a:gridCol w="714752">
                  <a:extLst>
                    <a:ext uri="{9D8B030D-6E8A-4147-A177-3AD203B41FA5}">
                      <a16:colId xmlns:a16="http://schemas.microsoft.com/office/drawing/2014/main" val="2865374143"/>
                    </a:ext>
                  </a:extLst>
                </a:gridCol>
                <a:gridCol w="783921">
                  <a:extLst>
                    <a:ext uri="{9D8B030D-6E8A-4147-A177-3AD203B41FA5}">
                      <a16:colId xmlns:a16="http://schemas.microsoft.com/office/drawing/2014/main" val="2884448519"/>
                    </a:ext>
                  </a:extLst>
                </a:gridCol>
                <a:gridCol w="991429">
                  <a:extLst>
                    <a:ext uri="{9D8B030D-6E8A-4147-A177-3AD203B41FA5}">
                      <a16:colId xmlns:a16="http://schemas.microsoft.com/office/drawing/2014/main" val="1028721979"/>
                    </a:ext>
                  </a:extLst>
                </a:gridCol>
                <a:gridCol w="806978">
                  <a:extLst>
                    <a:ext uri="{9D8B030D-6E8A-4147-A177-3AD203B41FA5}">
                      <a16:colId xmlns:a16="http://schemas.microsoft.com/office/drawing/2014/main" val="368215617"/>
                    </a:ext>
                  </a:extLst>
                </a:gridCol>
                <a:gridCol w="691695">
                  <a:extLst>
                    <a:ext uri="{9D8B030D-6E8A-4147-A177-3AD203B41FA5}">
                      <a16:colId xmlns:a16="http://schemas.microsoft.com/office/drawing/2014/main" val="1979699287"/>
                    </a:ext>
                  </a:extLst>
                </a:gridCol>
                <a:gridCol w="752218">
                  <a:extLst>
                    <a:ext uri="{9D8B030D-6E8A-4147-A177-3AD203B41FA5}">
                      <a16:colId xmlns:a16="http://schemas.microsoft.com/office/drawing/2014/main" val="1797490017"/>
                    </a:ext>
                  </a:extLst>
                </a:gridCol>
                <a:gridCol w="553356">
                  <a:extLst>
                    <a:ext uri="{9D8B030D-6E8A-4147-A177-3AD203B41FA5}">
                      <a16:colId xmlns:a16="http://schemas.microsoft.com/office/drawing/2014/main" val="1803746912"/>
                    </a:ext>
                  </a:extLst>
                </a:gridCol>
                <a:gridCol w="610997">
                  <a:extLst>
                    <a:ext uri="{9D8B030D-6E8A-4147-A177-3AD203B41FA5}">
                      <a16:colId xmlns:a16="http://schemas.microsoft.com/office/drawing/2014/main" val="3361883761"/>
                    </a:ext>
                  </a:extLst>
                </a:gridCol>
                <a:gridCol w="1098066">
                  <a:extLst>
                    <a:ext uri="{9D8B030D-6E8A-4147-A177-3AD203B41FA5}">
                      <a16:colId xmlns:a16="http://schemas.microsoft.com/office/drawing/2014/main" val="2611832821"/>
                    </a:ext>
                  </a:extLst>
                </a:gridCol>
                <a:gridCol w="668639">
                  <a:extLst>
                    <a:ext uri="{9D8B030D-6E8A-4147-A177-3AD203B41FA5}">
                      <a16:colId xmlns:a16="http://schemas.microsoft.com/office/drawing/2014/main" val="241735826"/>
                    </a:ext>
                  </a:extLst>
                </a:gridCol>
                <a:gridCol w="680167">
                  <a:extLst>
                    <a:ext uri="{9D8B030D-6E8A-4147-A177-3AD203B41FA5}">
                      <a16:colId xmlns:a16="http://schemas.microsoft.com/office/drawing/2014/main" val="2214251773"/>
                    </a:ext>
                  </a:extLst>
                </a:gridCol>
              </a:tblGrid>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age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height.cm</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weight.kg</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waist.cm</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eyesight.left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eyesight.right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hearing.left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hearing.right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systolic</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relaxation</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fasting.blood.sugar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cholesterol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triglyceride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extLst>
                  <a:ext uri="{0D108BD9-81ED-4DB2-BD59-A6C34878D82A}">
                    <a16:rowId xmlns:a16="http://schemas.microsoft.com/office/drawing/2014/main" val="1173526644"/>
                  </a:ext>
                </a:extLst>
              </a:tr>
              <a:tr h="173023">
                <a:tc>
                  <a:txBody>
                    <a:bodyPr/>
                    <a:lstStyle/>
                    <a:p>
                      <a:pPr algn="l" fontAlgn="b"/>
                      <a:r>
                        <a:rPr lang="de-DE" sz="1000" u="none" strike="noStrike" dirty="0">
                          <a:effectLst/>
                        </a:rPr>
                        <a:t>Min.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20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30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51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40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46</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2389898801"/>
                  </a:ext>
                </a:extLst>
              </a:tr>
              <a:tr h="173023">
                <a:tc>
                  <a:txBody>
                    <a:bodyPr/>
                    <a:lstStyle/>
                    <a:p>
                      <a:pPr algn="l" fontAlgn="b"/>
                      <a:r>
                        <a:rPr lang="de-DE" sz="1000" u="none" strike="noStrike" dirty="0">
                          <a:effectLst/>
                        </a:rPr>
                        <a:t>1st Qu.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dirty="0">
                          <a:effectLst/>
                        </a:rPr>
                        <a:t>40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112</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70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74</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995806122"/>
                  </a:ext>
                </a:extLst>
              </a:tr>
              <a:tr h="173023">
                <a:tc>
                  <a:txBody>
                    <a:bodyPr/>
                    <a:lstStyle/>
                    <a:p>
                      <a:pPr algn="l" fontAlgn="b"/>
                      <a:r>
                        <a:rPr lang="de-DE" sz="1000" u="none" strike="noStrike" dirty="0">
                          <a:effectLst/>
                        </a:rPr>
                        <a:t>Median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120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108</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2832595959"/>
                  </a:ext>
                </a:extLst>
              </a:tr>
              <a:tr h="173023">
                <a:tc>
                  <a:txBody>
                    <a:bodyPr/>
                    <a:lstStyle/>
                    <a:p>
                      <a:pPr algn="l" fontAlgn="b"/>
                      <a:r>
                        <a:rPr lang="de-DE" sz="1000" u="none" strike="noStrike" dirty="0">
                          <a:effectLst/>
                        </a:rPr>
                        <a:t>Mean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44,18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164,6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65,86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82,05</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1,013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1,007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1,026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1,026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99,31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196,9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126,7</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357815359"/>
                  </a:ext>
                </a:extLst>
              </a:tr>
              <a:tr h="173023">
                <a:tc>
                  <a:txBody>
                    <a:bodyPr/>
                    <a:lstStyle/>
                    <a:p>
                      <a:pPr algn="l" fontAlgn="b"/>
                      <a:r>
                        <a:rPr lang="de-DE" sz="1000" u="none" strike="noStrike" dirty="0">
                          <a:effectLst/>
                        </a:rPr>
                        <a:t>3rd Qu.</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220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160</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378691607"/>
                  </a:ext>
                </a:extLst>
              </a:tr>
              <a:tr h="173023">
                <a:tc>
                  <a:txBody>
                    <a:bodyPr/>
                    <a:lstStyle/>
                    <a:p>
                      <a:pPr algn="l" fontAlgn="b"/>
                      <a:r>
                        <a:rPr lang="de-DE" sz="1000" u="none" strike="noStrike" dirty="0">
                          <a:effectLst/>
                        </a:rPr>
                        <a:t>Max.</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dirty="0">
                          <a:effectLst/>
                        </a:rPr>
                        <a:t>85</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505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445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999</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067644187"/>
                  </a:ext>
                </a:extLst>
              </a:tr>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598925227"/>
                  </a:ext>
                </a:extLst>
              </a:tr>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HDL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LDL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hemoglobin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urine.protein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serum.creatinine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AST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ALT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GTP</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gender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dental.caries</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tartar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smoking</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extLst>
                  <a:ext uri="{0D108BD9-81ED-4DB2-BD59-A6C34878D82A}">
                    <a16:rowId xmlns:a16="http://schemas.microsoft.com/office/drawing/2014/main" val="3017615706"/>
                  </a:ext>
                </a:extLst>
              </a:tr>
              <a:tr h="173023">
                <a:tc>
                  <a:txBody>
                    <a:bodyPr/>
                    <a:lstStyle/>
                    <a:p>
                      <a:pPr algn="l" fontAlgn="b"/>
                      <a:r>
                        <a:rPr lang="de-DE" sz="1000" u="none" strike="noStrike" dirty="0">
                          <a:effectLst/>
                        </a:rPr>
                        <a:t>Min.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6</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F: 20291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43811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24752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35237</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252144821"/>
                  </a:ext>
                </a:extLst>
              </a:tr>
              <a:tr h="173023">
                <a:tc>
                  <a:txBody>
                    <a:bodyPr/>
                    <a:lstStyle/>
                    <a:p>
                      <a:pPr algn="l" fontAlgn="b"/>
                      <a:r>
                        <a:rPr lang="de-DE" sz="1000" u="none" strike="noStrike" dirty="0">
                          <a:effectLst/>
                        </a:rPr>
                        <a:t>1st Qu.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M: 35401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11881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30940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20455</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618921323"/>
                  </a:ext>
                </a:extLst>
              </a:tr>
              <a:tr h="173023">
                <a:tc>
                  <a:txBody>
                    <a:bodyPr/>
                    <a:lstStyle/>
                    <a:p>
                      <a:pPr algn="l" fontAlgn="b"/>
                      <a:r>
                        <a:rPr lang="de-DE" sz="1000" u="none" strike="noStrike" dirty="0">
                          <a:effectLst/>
                        </a:rPr>
                        <a:t>Median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764325337"/>
                  </a:ext>
                </a:extLst>
              </a:tr>
              <a:tr h="173023">
                <a:tc>
                  <a:txBody>
                    <a:bodyPr/>
                    <a:lstStyle/>
                    <a:p>
                      <a:pPr algn="l" fontAlgn="b"/>
                      <a:r>
                        <a:rPr lang="de-DE" sz="1000" u="none" strike="noStrike" dirty="0">
                          <a:effectLst/>
                        </a:rPr>
                        <a:t>Mean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57,29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14,62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1,087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0,8857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26,18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27,04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39,95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64109618"/>
                  </a:ext>
                </a:extLst>
              </a:tr>
              <a:tr h="173023">
                <a:tc>
                  <a:txBody>
                    <a:bodyPr/>
                    <a:lstStyle/>
                    <a:p>
                      <a:pPr algn="l" fontAlgn="b"/>
                      <a:r>
                        <a:rPr lang="de-DE" sz="1000" u="none" strike="noStrike" dirty="0">
                          <a:effectLst/>
                        </a:rPr>
                        <a:t>3rd Qu.</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66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15,8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31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977929751"/>
                  </a:ext>
                </a:extLst>
              </a:tr>
              <a:tr h="173023">
                <a:tc>
                  <a:txBody>
                    <a:bodyPr/>
                    <a:lstStyle/>
                    <a:p>
                      <a:pPr algn="l" fontAlgn="b"/>
                      <a:r>
                        <a:rPr lang="de-DE" sz="1000" u="none" strike="noStrike" dirty="0">
                          <a:effectLst/>
                        </a:rPr>
                        <a:t>Max.</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618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1860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2914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433520929"/>
                  </a:ext>
                </a:extLst>
              </a:tr>
            </a:tbl>
          </a:graphicData>
        </a:graphic>
      </p:graphicFrame>
    </p:spTree>
    <p:extLst>
      <p:ext uri="{BB962C8B-B14F-4D97-AF65-F5344CB8AC3E}">
        <p14:creationId xmlns:p14="http://schemas.microsoft.com/office/powerpoint/2010/main" val="26406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21CEF-BE47-51CF-2AEB-6E8CFDD3AFAB}"/>
              </a:ext>
            </a:extLst>
          </p:cNvPr>
          <p:cNvSpPr>
            <a:spLocks noGrp="1"/>
          </p:cNvSpPr>
          <p:nvPr>
            <p:ph type="title"/>
          </p:nvPr>
        </p:nvSpPr>
        <p:spPr/>
        <p:txBody>
          <a:bodyPr/>
          <a:lstStyle/>
          <a:p>
            <a:r>
              <a:rPr lang="de-DE" dirty="0"/>
              <a:t>Use Case</a:t>
            </a:r>
            <a:br>
              <a:rPr lang="de-DE" dirty="0"/>
            </a:br>
            <a:r>
              <a:rPr lang="de-DE" sz="4000" dirty="0"/>
              <a:t>Versicherungsgesellschaft (VG)</a:t>
            </a:r>
            <a:endParaRPr lang="de-DE" dirty="0"/>
          </a:p>
        </p:txBody>
      </p:sp>
      <p:sp>
        <p:nvSpPr>
          <p:cNvPr id="3" name="Inhaltsplatzhalter 2">
            <a:extLst>
              <a:ext uri="{FF2B5EF4-FFF2-40B4-BE49-F238E27FC236}">
                <a16:creationId xmlns:a16="http://schemas.microsoft.com/office/drawing/2014/main" id="{0934088F-1D4C-2448-FCCD-500B1DC30D0B}"/>
              </a:ext>
            </a:extLst>
          </p:cNvPr>
          <p:cNvSpPr>
            <a:spLocks noGrp="1"/>
          </p:cNvSpPr>
          <p:nvPr>
            <p:ph idx="1"/>
          </p:nvPr>
        </p:nvSpPr>
        <p:spPr>
          <a:xfrm>
            <a:off x="1097280" y="1845734"/>
            <a:ext cx="10058400" cy="4454398"/>
          </a:xfrm>
        </p:spPr>
        <p:txBody>
          <a:bodyPr>
            <a:noAutofit/>
          </a:bodyPr>
          <a:lstStyle/>
          <a:p>
            <a:pPr marL="0" indent="0" algn="ctr">
              <a:buNone/>
            </a:pPr>
            <a:r>
              <a:rPr lang="de-DE" sz="2400" dirty="0">
                <a:ln>
                  <a:solidFill>
                    <a:schemeClr val="accent1"/>
                  </a:solidFill>
                </a:ln>
                <a:solidFill>
                  <a:schemeClr val="accent1">
                    <a:lumMod val="60000"/>
                    <a:lumOff val="40000"/>
                  </a:schemeClr>
                </a:solidFill>
              </a:rPr>
              <a:t>Auf Basis der Daten wird klassifiziert, ob eine Person raucht oder nicht</a:t>
            </a:r>
            <a:br>
              <a:rPr lang="de-DE" sz="2400" dirty="0">
                <a:ln>
                  <a:solidFill>
                    <a:schemeClr val="accent1"/>
                  </a:solidFill>
                </a:ln>
                <a:solidFill>
                  <a:schemeClr val="accent1">
                    <a:lumMod val="60000"/>
                    <a:lumOff val="40000"/>
                  </a:schemeClr>
                </a:solidFill>
              </a:rPr>
            </a:br>
            <a:r>
              <a:rPr lang="de-DE" sz="2400" dirty="0">
                <a:ln>
                  <a:solidFill>
                    <a:schemeClr val="accent1"/>
                  </a:solidFill>
                </a:ln>
                <a:solidFill>
                  <a:schemeClr val="accent1">
                    <a:lumMod val="60000"/>
                    <a:lumOff val="40000"/>
                  </a:schemeClr>
                </a:solidFill>
              </a:rPr>
              <a:t>-&gt; Binäre Klassifikation nach Zielvariable „</a:t>
            </a:r>
            <a:r>
              <a:rPr lang="de-DE" sz="2400" dirty="0" err="1">
                <a:ln>
                  <a:solidFill>
                    <a:schemeClr val="accent1"/>
                  </a:solidFill>
                </a:ln>
                <a:solidFill>
                  <a:schemeClr val="accent1">
                    <a:lumMod val="60000"/>
                    <a:lumOff val="40000"/>
                  </a:schemeClr>
                </a:solidFill>
              </a:rPr>
              <a:t>smoking</a:t>
            </a:r>
            <a:r>
              <a:rPr lang="de-DE" sz="2400" dirty="0">
                <a:ln>
                  <a:solidFill>
                    <a:schemeClr val="accent1"/>
                  </a:solidFill>
                </a:ln>
                <a:solidFill>
                  <a:schemeClr val="accent1">
                    <a:lumMod val="60000"/>
                    <a:lumOff val="40000"/>
                  </a:schemeClr>
                </a:solidFill>
              </a:rPr>
              <a:t>“</a:t>
            </a:r>
          </a:p>
          <a:p>
            <a:pPr>
              <a:buFont typeface="Arial" panose="020B0604020202020204" pitchFamily="34" charset="0"/>
              <a:buChar char="•"/>
            </a:pPr>
            <a:r>
              <a:rPr lang="de-DE" dirty="0" err="1"/>
              <a:t>VG‘s</a:t>
            </a:r>
            <a:r>
              <a:rPr lang="de-DE" dirty="0"/>
              <a:t> sind bei Krankenversicherungen auf die Angaben ihrer </a:t>
            </a:r>
            <a:r>
              <a:rPr lang="de-DE" dirty="0" err="1"/>
              <a:t>Kund:innen</a:t>
            </a:r>
            <a:r>
              <a:rPr lang="de-DE" dirty="0"/>
              <a:t> angewiesen</a:t>
            </a:r>
          </a:p>
          <a:p>
            <a:pPr>
              <a:buFont typeface="Arial" panose="020B0604020202020204" pitchFamily="34" charset="0"/>
              <a:buChar char="•"/>
            </a:pPr>
            <a:r>
              <a:rPr lang="de-DE" dirty="0"/>
              <a:t>Krankenkassen werden jährlich mit 80 Mil. € durch Behandlung von </a:t>
            </a:r>
            <a:r>
              <a:rPr lang="de-DE" dirty="0" err="1"/>
              <a:t>Raucher:innen</a:t>
            </a:r>
            <a:r>
              <a:rPr lang="de-DE" dirty="0"/>
              <a:t> belastet</a:t>
            </a:r>
            <a:r>
              <a:rPr lang="de-DE" baseline="30000" dirty="0"/>
              <a:t>1</a:t>
            </a:r>
          </a:p>
          <a:p>
            <a:pPr>
              <a:buFont typeface="Arial" panose="020B0604020202020204" pitchFamily="34" charset="0"/>
              <a:buChar char="•"/>
            </a:pPr>
            <a:r>
              <a:rPr lang="de-DE" dirty="0"/>
              <a:t>Datenbasis unseres ML Ansatzes sind einfach erhebbare, allgemeine, biologische Richtwerte</a:t>
            </a:r>
          </a:p>
          <a:p>
            <a:pPr>
              <a:buFont typeface="Arial" panose="020B0604020202020204" pitchFamily="34" charset="0"/>
              <a:buChar char="•"/>
            </a:pPr>
            <a:r>
              <a:rPr lang="de-DE" dirty="0"/>
              <a:t>Auf dieser Grundlage kann dann abgeleitet werden, ob </a:t>
            </a:r>
            <a:r>
              <a:rPr lang="de-DE" dirty="0" err="1"/>
              <a:t>ein:e</a:t>
            </a:r>
            <a:r>
              <a:rPr lang="de-DE" dirty="0"/>
              <a:t> </a:t>
            </a:r>
            <a:r>
              <a:rPr lang="de-DE" dirty="0" err="1"/>
              <a:t>Kund:in</a:t>
            </a:r>
            <a:r>
              <a:rPr lang="de-DE" dirty="0"/>
              <a:t> raucht oder nicht</a:t>
            </a:r>
          </a:p>
          <a:p>
            <a:pPr>
              <a:buFont typeface="Arial" panose="020B0604020202020204" pitchFamily="34" charset="0"/>
              <a:buChar char="•"/>
            </a:pPr>
            <a:r>
              <a:rPr lang="de-DE" dirty="0"/>
              <a:t>Wird die Analyse nach einer Befragung des Kunden oder der Kundin durchgeführt, kann eine Überprüfung der Antwort durchgeführt werden, da Falschantworten auf einem Versicherungs-Antrag bei den </a:t>
            </a:r>
            <a:r>
              <a:rPr lang="de-DE" dirty="0" err="1"/>
              <a:t>VG‘s</a:t>
            </a:r>
            <a:r>
              <a:rPr lang="de-DE" dirty="0"/>
              <a:t> üblicherweise ein Kündigungsgrund sind (Aus Selbstschutz vor übermäßiger, nicht kalkulierbarer finanzieller Belastung)</a:t>
            </a:r>
          </a:p>
          <a:p>
            <a:pPr>
              <a:buFont typeface="Arial" panose="020B0604020202020204" pitchFamily="34" charset="0"/>
              <a:buChar char="•"/>
            </a:pPr>
            <a:endParaRPr lang="de-DE" sz="900" dirty="0"/>
          </a:p>
          <a:p>
            <a:pPr marL="0" indent="0">
              <a:buNone/>
            </a:pPr>
            <a:r>
              <a:rPr lang="de-DE" sz="900" dirty="0"/>
              <a:t>Quellen: (1) https://www.tagesspiegel.de/politik/wirtschaftlicher-schaden-durch-tabakkonsum-studie-raucher-kosten-jaehrlich-80-milliarden-euro/11658760.html</a:t>
            </a:r>
          </a:p>
        </p:txBody>
      </p:sp>
    </p:spTree>
    <p:extLst>
      <p:ext uri="{BB962C8B-B14F-4D97-AF65-F5344CB8AC3E}">
        <p14:creationId xmlns:p14="http://schemas.microsoft.com/office/powerpoint/2010/main" val="257333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6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8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00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5">
            <a:extLst>
              <a:ext uri="{FF2B5EF4-FFF2-40B4-BE49-F238E27FC236}">
                <a16:creationId xmlns:a16="http://schemas.microsoft.com/office/drawing/2014/main" id="{151FCA92-37FC-419D-880C-DEE030371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7689C0-8C86-65D8-127B-0AB4444BF702}"/>
              </a:ext>
            </a:extLst>
          </p:cNvPr>
          <p:cNvSpPr>
            <a:spLocks noGrp="1"/>
          </p:cNvSpPr>
          <p:nvPr>
            <p:ph type="title"/>
          </p:nvPr>
        </p:nvSpPr>
        <p:spPr>
          <a:xfrm>
            <a:off x="6728459" y="634946"/>
            <a:ext cx="4821283" cy="1450757"/>
          </a:xfrm>
        </p:spPr>
        <p:txBody>
          <a:bodyPr>
            <a:normAutofit/>
          </a:bodyPr>
          <a:lstStyle/>
          <a:p>
            <a:r>
              <a:rPr lang="de-DE" sz="4000" dirty="0"/>
              <a:t>Deskriptive Analyse</a:t>
            </a:r>
            <a:br>
              <a:rPr lang="de-DE" sz="3400" dirty="0"/>
            </a:br>
            <a:r>
              <a:rPr lang="de-DE" sz="3400" dirty="0"/>
              <a:t>Entfernte Einflussvariablen</a:t>
            </a:r>
          </a:p>
        </p:txBody>
      </p:sp>
      <p:sp>
        <p:nvSpPr>
          <p:cNvPr id="80" name="Rectangle 17">
            <a:extLst>
              <a:ext uri="{FF2B5EF4-FFF2-40B4-BE49-F238E27FC236}">
                <a16:creationId xmlns:a16="http://schemas.microsoft.com/office/drawing/2014/main" id="{49F734FC-80ED-4400-9FB7-5800EE74A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7E443048-BD13-DE05-65F2-C3FE995F4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36" y="633502"/>
            <a:ext cx="2784700" cy="2784700"/>
          </a:xfrm>
          <a:prstGeom prst="rect">
            <a:avLst/>
          </a:prstGeom>
        </p:spPr>
      </p:pic>
      <p:sp>
        <p:nvSpPr>
          <p:cNvPr id="81" name="Rectangle 19">
            <a:extLst>
              <a:ext uri="{FF2B5EF4-FFF2-40B4-BE49-F238E27FC236}">
                <a16:creationId xmlns:a16="http://schemas.microsoft.com/office/drawing/2014/main" id="{F54C209B-0440-412E-BEBF-D8694B5A0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21">
            <a:extLst>
              <a:ext uri="{FF2B5EF4-FFF2-40B4-BE49-F238E27FC236}">
                <a16:creationId xmlns:a16="http://schemas.microsoft.com/office/drawing/2014/main" id="{CBEEBACE-87BA-4CA1-BF49-0E9ABA5087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23">
            <a:extLst>
              <a:ext uri="{FF2B5EF4-FFF2-40B4-BE49-F238E27FC236}">
                <a16:creationId xmlns:a16="http://schemas.microsoft.com/office/drawing/2014/main" id="{FDA25563-C462-4DA6-BB84-8243A6C7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0DD5A6D1-9CF0-0690-F010-C4BFE254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98" y="4013574"/>
            <a:ext cx="1819377" cy="1819377"/>
          </a:xfrm>
          <a:prstGeom prst="rect">
            <a:avLst/>
          </a:prstGeom>
        </p:spPr>
      </p:pic>
      <p:sp>
        <p:nvSpPr>
          <p:cNvPr id="84" name="Rectangle 25">
            <a:extLst>
              <a:ext uri="{FF2B5EF4-FFF2-40B4-BE49-F238E27FC236}">
                <a16:creationId xmlns:a16="http://schemas.microsoft.com/office/drawing/2014/main" id="{64044755-AC7C-421A-B935-8BA9A23F8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6DA6A838-16B8-0698-A4B3-E76220583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4752" y="3069855"/>
            <a:ext cx="2295082" cy="2295082"/>
          </a:xfrm>
          <a:prstGeom prst="rect">
            <a:avLst/>
          </a:prstGeom>
        </p:spPr>
      </p:pic>
      <p:sp>
        <p:nvSpPr>
          <p:cNvPr id="85" name="Content Placeholder 12">
            <a:extLst>
              <a:ext uri="{FF2B5EF4-FFF2-40B4-BE49-F238E27FC236}">
                <a16:creationId xmlns:a16="http://schemas.microsoft.com/office/drawing/2014/main" id="{EF495DB1-FACB-8ECD-F5BB-70ABAC94EFAF}"/>
              </a:ext>
            </a:extLst>
          </p:cNvPr>
          <p:cNvSpPr>
            <a:spLocks noGrp="1"/>
          </p:cNvSpPr>
          <p:nvPr>
            <p:ph idx="1"/>
          </p:nvPr>
        </p:nvSpPr>
        <p:spPr>
          <a:xfrm>
            <a:off x="6728459" y="2198914"/>
            <a:ext cx="4821283" cy="3670180"/>
          </a:xfrm>
        </p:spPr>
        <p:txBody>
          <a:bodyPr>
            <a:normAutofit/>
          </a:bodyPr>
          <a:lstStyle/>
          <a:p>
            <a:pPr>
              <a:buFont typeface="Arial" panose="020B0604020202020204" pitchFamily="34" charset="0"/>
              <a:buChar char="•"/>
            </a:pPr>
            <a:r>
              <a:rPr lang="en-US" dirty="0" err="1"/>
              <a:t>Merkmale</a:t>
            </a:r>
            <a:r>
              <a:rPr lang="en-US" dirty="0"/>
              <a:t>, die </a:t>
            </a:r>
            <a:r>
              <a:rPr lang="en-US" dirty="0" err="1"/>
              <a:t>kaum</a:t>
            </a:r>
            <a:r>
              <a:rPr lang="en-US" dirty="0"/>
              <a:t> </a:t>
            </a:r>
            <a:r>
              <a:rPr lang="en-US" dirty="0" err="1"/>
              <a:t>oder</a:t>
            </a:r>
            <a:r>
              <a:rPr lang="en-US" dirty="0"/>
              <a:t> </a:t>
            </a:r>
            <a:r>
              <a:rPr lang="en-US" dirty="0" err="1"/>
              <a:t>keine</a:t>
            </a:r>
            <a:r>
              <a:rPr lang="en-US" dirty="0"/>
              <a:t> </a:t>
            </a:r>
            <a:r>
              <a:rPr lang="en-US" dirty="0" err="1"/>
              <a:t>Unterschiede</a:t>
            </a:r>
            <a:r>
              <a:rPr lang="en-US" dirty="0"/>
              <a:t> </a:t>
            </a:r>
            <a:r>
              <a:rPr lang="en-US" dirty="0" err="1"/>
              <a:t>zwischen</a:t>
            </a:r>
            <a:r>
              <a:rPr lang="en-US" dirty="0"/>
              <a:t> </a:t>
            </a:r>
            <a:r>
              <a:rPr lang="en-US" dirty="0" err="1"/>
              <a:t>Raucher:innen</a:t>
            </a:r>
            <a:r>
              <a:rPr lang="en-US" dirty="0"/>
              <a:t> und </a:t>
            </a:r>
            <a:r>
              <a:rPr lang="en-US" dirty="0" err="1"/>
              <a:t>Nicht-Raucher:innen</a:t>
            </a:r>
            <a:r>
              <a:rPr lang="en-US" dirty="0"/>
              <a:t> </a:t>
            </a:r>
            <a:r>
              <a:rPr lang="en-US" dirty="0" err="1"/>
              <a:t>aufwiesen</a:t>
            </a:r>
            <a:r>
              <a:rPr lang="en-US" dirty="0"/>
              <a:t>:</a:t>
            </a:r>
            <a:br>
              <a:rPr lang="en-US" dirty="0"/>
            </a:br>
            <a:r>
              <a:rPr lang="en-US" dirty="0"/>
              <a:t>-&gt; </a:t>
            </a:r>
            <a:r>
              <a:rPr lang="en-US" dirty="0" err="1"/>
              <a:t>Sehstärke</a:t>
            </a:r>
            <a:r>
              <a:rPr lang="en-US" dirty="0"/>
              <a:t>, </a:t>
            </a:r>
            <a:r>
              <a:rPr lang="en-US" dirty="0" err="1"/>
              <a:t>Hörvermögen</a:t>
            </a:r>
            <a:r>
              <a:rPr lang="en-US" dirty="0"/>
              <a:t>, </a:t>
            </a:r>
            <a:r>
              <a:rPr lang="en-US" dirty="0" err="1"/>
              <a:t>Urinprotein</a:t>
            </a:r>
            <a:endParaRPr lang="en-US" dirty="0"/>
          </a:p>
          <a:p>
            <a:pPr>
              <a:buFont typeface="Arial" panose="020B0604020202020204" pitchFamily="34" charset="0"/>
              <a:buChar char="•"/>
            </a:pPr>
            <a:r>
              <a:rPr lang="en-US" dirty="0" err="1"/>
              <a:t>Merkmale</a:t>
            </a:r>
            <a:r>
              <a:rPr lang="en-US" dirty="0"/>
              <a:t>, die </a:t>
            </a:r>
            <a:r>
              <a:rPr lang="en-US" dirty="0" err="1"/>
              <a:t>redundante</a:t>
            </a:r>
            <a:r>
              <a:rPr lang="en-US" dirty="0"/>
              <a:t> </a:t>
            </a:r>
            <a:r>
              <a:rPr lang="en-US" dirty="0" err="1"/>
              <a:t>Daten</a:t>
            </a:r>
            <a:r>
              <a:rPr lang="en-US" dirty="0"/>
              <a:t> </a:t>
            </a:r>
            <a:r>
              <a:rPr lang="en-US" dirty="0" err="1"/>
              <a:t>abbilden</a:t>
            </a:r>
            <a:r>
              <a:rPr lang="en-US" dirty="0"/>
              <a:t>:</a:t>
            </a:r>
            <a:br>
              <a:rPr lang="en-US" dirty="0"/>
            </a:br>
            <a:r>
              <a:rPr lang="en-US" dirty="0"/>
              <a:t>-&gt; </a:t>
            </a:r>
            <a:r>
              <a:rPr lang="en-US" dirty="0" err="1"/>
              <a:t>Cholisterin</a:t>
            </a:r>
            <a:r>
              <a:rPr lang="en-US" dirty="0"/>
              <a:t> (</a:t>
            </a:r>
            <a:r>
              <a:rPr lang="en-US" dirty="0" err="1"/>
              <a:t>Einzelerfassung</a:t>
            </a:r>
            <a:r>
              <a:rPr lang="en-US" dirty="0"/>
              <a:t> von LDL + HDL)</a:t>
            </a:r>
          </a:p>
          <a:p>
            <a:pPr>
              <a:buFont typeface="Arial" panose="020B0604020202020204" pitchFamily="34" charset="0"/>
              <a:buChar char="•"/>
            </a:pPr>
            <a:r>
              <a:rPr lang="en-US" dirty="0" err="1"/>
              <a:t>Gekoppelte</a:t>
            </a:r>
            <a:r>
              <a:rPr lang="en-US" dirty="0"/>
              <a:t> </a:t>
            </a:r>
            <a:r>
              <a:rPr lang="en-US" dirty="0" err="1"/>
              <a:t>Werte</a:t>
            </a:r>
            <a:r>
              <a:rPr lang="en-US" dirty="0"/>
              <a:t>, </a:t>
            </a:r>
            <a:r>
              <a:rPr lang="en-US" dirty="0" err="1"/>
              <a:t>bei</a:t>
            </a:r>
            <a:r>
              <a:rPr lang="en-US" dirty="0"/>
              <a:t> </a:t>
            </a:r>
            <a:r>
              <a:rPr lang="en-US" dirty="0" err="1"/>
              <a:t>denen</a:t>
            </a:r>
            <a:r>
              <a:rPr lang="en-US" dirty="0"/>
              <a:t> </a:t>
            </a:r>
            <a:r>
              <a:rPr lang="en-US" dirty="0" err="1"/>
              <a:t>einer</a:t>
            </a:r>
            <a:r>
              <a:rPr lang="en-US" dirty="0"/>
              <a:t> </a:t>
            </a:r>
            <a:r>
              <a:rPr lang="en-US" dirty="0" err="1"/>
              <a:t>aussagekräftiger</a:t>
            </a:r>
            <a:r>
              <a:rPr lang="en-US" dirty="0"/>
              <a:t> war </a:t>
            </a:r>
            <a:r>
              <a:rPr lang="en-US" dirty="0" err="1"/>
              <a:t>als</a:t>
            </a:r>
            <a:r>
              <a:rPr lang="en-US" dirty="0"/>
              <a:t> der </a:t>
            </a:r>
            <a:r>
              <a:rPr lang="en-US" dirty="0" err="1"/>
              <a:t>andere</a:t>
            </a:r>
            <a:r>
              <a:rPr lang="en-US" dirty="0"/>
              <a:t>:</a:t>
            </a:r>
            <a:br>
              <a:rPr lang="en-US" dirty="0"/>
            </a:br>
            <a:r>
              <a:rPr lang="en-US" dirty="0"/>
              <a:t>-&gt; LDL, AST</a:t>
            </a:r>
          </a:p>
        </p:txBody>
      </p:sp>
      <p:sp>
        <p:nvSpPr>
          <p:cNvPr id="86" name="Rectangle 27">
            <a:extLst>
              <a:ext uri="{FF2B5EF4-FFF2-40B4-BE49-F238E27FC236}">
                <a16:creationId xmlns:a16="http://schemas.microsoft.com/office/drawing/2014/main" id="{82225A9B-20AD-4869-96C9-770E8E704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29">
            <a:extLst>
              <a:ext uri="{FF2B5EF4-FFF2-40B4-BE49-F238E27FC236}">
                <a16:creationId xmlns:a16="http://schemas.microsoft.com/office/drawing/2014/main" id="{514D5E4E-F019-44AF-AF49-8FBBFB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941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5">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7">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7" name="Straight Connector 19">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8" name="Rectangle 21">
            <a:extLst>
              <a:ext uri="{FF2B5EF4-FFF2-40B4-BE49-F238E27FC236}">
                <a16:creationId xmlns:a16="http://schemas.microsoft.com/office/drawing/2014/main" id="{6B9D76D8-A1DE-47D2-B32E-492631C87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23">
            <a:extLst>
              <a:ext uri="{FF2B5EF4-FFF2-40B4-BE49-F238E27FC236}">
                <a16:creationId xmlns:a16="http://schemas.microsoft.com/office/drawing/2014/main" id="{DC43B330-3918-40EA-9ADC-85033078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DF3908D-E5D3-0D0C-7E49-4727D88518A8}"/>
              </a:ext>
            </a:extLst>
          </p:cNvPr>
          <p:cNvSpPr>
            <a:spLocks noGrp="1"/>
          </p:cNvSpPr>
          <p:nvPr>
            <p:ph type="title"/>
          </p:nvPr>
        </p:nvSpPr>
        <p:spPr>
          <a:xfrm>
            <a:off x="1065197" y="5120639"/>
            <a:ext cx="10058400" cy="1003323"/>
          </a:xfrm>
        </p:spPr>
        <p:txBody>
          <a:bodyPr vert="horz" lIns="91440" tIns="45720" rIns="91440" bIns="45720" rtlCol="0" anchor="b">
            <a:noAutofit/>
          </a:bodyPr>
          <a:lstStyle/>
          <a:p>
            <a:r>
              <a:rPr lang="en-US" sz="3600" dirty="0" err="1">
                <a:solidFill>
                  <a:srgbClr val="FFFFFF"/>
                </a:solidFill>
              </a:rPr>
              <a:t>Deskriptive</a:t>
            </a:r>
            <a:r>
              <a:rPr lang="en-US" sz="3600" dirty="0">
                <a:solidFill>
                  <a:srgbClr val="FFFFFF"/>
                </a:solidFill>
              </a:rPr>
              <a:t> </a:t>
            </a:r>
            <a:r>
              <a:rPr lang="en-US" sz="3600" dirty="0" err="1">
                <a:solidFill>
                  <a:srgbClr val="FFFFFF"/>
                </a:solidFill>
              </a:rPr>
              <a:t>Analyse</a:t>
            </a:r>
            <a:br>
              <a:rPr lang="en-US" sz="2800" dirty="0">
                <a:solidFill>
                  <a:srgbClr val="FFFFFF"/>
                </a:solidFill>
              </a:rPr>
            </a:br>
            <a:r>
              <a:rPr lang="en-US" sz="2800" dirty="0" err="1">
                <a:solidFill>
                  <a:srgbClr val="FFFFFF"/>
                </a:solidFill>
              </a:rPr>
              <a:t>Genutzte</a:t>
            </a:r>
            <a:r>
              <a:rPr lang="en-US" sz="2800" dirty="0">
                <a:solidFill>
                  <a:srgbClr val="FFFFFF"/>
                </a:solidFill>
              </a:rPr>
              <a:t> </a:t>
            </a:r>
            <a:r>
              <a:rPr lang="en-US" sz="2800" dirty="0" err="1">
                <a:solidFill>
                  <a:srgbClr val="FFFFFF"/>
                </a:solidFill>
              </a:rPr>
              <a:t>Einflussvariablen</a:t>
            </a:r>
            <a:r>
              <a:rPr lang="en-US" sz="2800" dirty="0">
                <a:solidFill>
                  <a:srgbClr val="FFFFFF"/>
                </a:solidFill>
              </a:rPr>
              <a:t> 1</a:t>
            </a:r>
          </a:p>
        </p:txBody>
      </p:sp>
      <p:pic>
        <p:nvPicPr>
          <p:cNvPr id="7" name="Grafik 6">
            <a:extLst>
              <a:ext uri="{FF2B5EF4-FFF2-40B4-BE49-F238E27FC236}">
                <a16:creationId xmlns:a16="http://schemas.microsoft.com/office/drawing/2014/main" id="{2B1B9EB7-3D4A-F79C-B4C4-36AE1428D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8" y="1199004"/>
            <a:ext cx="2484888" cy="2484888"/>
          </a:xfrm>
          <a:prstGeom prst="rect">
            <a:avLst/>
          </a:prstGeom>
        </p:spPr>
      </p:pic>
      <p:sp>
        <p:nvSpPr>
          <p:cNvPr id="150" name="Rectangle 25">
            <a:extLst>
              <a:ext uri="{FF2B5EF4-FFF2-40B4-BE49-F238E27FC236}">
                <a16:creationId xmlns:a16="http://schemas.microsoft.com/office/drawing/2014/main" id="{F5057E84-5A2B-41DA-9777-6C35AF02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4649483C-DEFC-0DCE-5622-4114BF2F4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64" y="1203042"/>
            <a:ext cx="2476811" cy="2476811"/>
          </a:xfrm>
          <a:prstGeom prst="rect">
            <a:avLst/>
          </a:prstGeom>
        </p:spPr>
      </p:pic>
      <p:sp>
        <p:nvSpPr>
          <p:cNvPr id="151" name="Rectangle 27">
            <a:extLst>
              <a:ext uri="{FF2B5EF4-FFF2-40B4-BE49-F238E27FC236}">
                <a16:creationId xmlns:a16="http://schemas.microsoft.com/office/drawing/2014/main" id="{A005A8E7-419B-4466-BD45-F4EA6082C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BF78D80-9DA3-F8B1-B89A-D484BE20748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28593" y="1185940"/>
            <a:ext cx="2511016" cy="2511016"/>
          </a:xfrm>
          <a:prstGeom prst="rect">
            <a:avLst/>
          </a:prstGeom>
        </p:spPr>
      </p:pic>
      <p:sp>
        <p:nvSpPr>
          <p:cNvPr id="152" name="Rectangle 29">
            <a:extLst>
              <a:ext uri="{FF2B5EF4-FFF2-40B4-BE49-F238E27FC236}">
                <a16:creationId xmlns:a16="http://schemas.microsoft.com/office/drawing/2014/main" id="{58ABB8DF-0C68-4719-A72F-1B03DA26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0">
            <a:extLst>
              <a:ext uri="{FF2B5EF4-FFF2-40B4-BE49-F238E27FC236}">
                <a16:creationId xmlns:a16="http://schemas.microsoft.com/office/drawing/2014/main" id="{BE69B3E3-2D31-3D6A-BA86-1D593A685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5327" y="1197575"/>
            <a:ext cx="2487746" cy="2487746"/>
          </a:xfrm>
          <a:prstGeom prst="rect">
            <a:avLst/>
          </a:prstGeom>
        </p:spPr>
      </p:pic>
      <p:sp>
        <p:nvSpPr>
          <p:cNvPr id="153" name="Rectangle 31">
            <a:extLst>
              <a:ext uri="{FF2B5EF4-FFF2-40B4-BE49-F238E27FC236}">
                <a16:creationId xmlns:a16="http://schemas.microsoft.com/office/drawing/2014/main" id="{534B5846-0208-4A0E-8DB8-9DCD7D83B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13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9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2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9">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1">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3">
            <a:extLst>
              <a:ext uri="{FF2B5EF4-FFF2-40B4-BE49-F238E27FC236}">
                <a16:creationId xmlns:a16="http://schemas.microsoft.com/office/drawing/2014/main" id="{6B9D76D8-A1DE-47D2-B32E-492631C87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5">
            <a:extLst>
              <a:ext uri="{FF2B5EF4-FFF2-40B4-BE49-F238E27FC236}">
                <a16:creationId xmlns:a16="http://schemas.microsoft.com/office/drawing/2014/main" id="{DC43B330-3918-40EA-9ADC-85033078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5AE35197-6DFF-7822-E067-DC89CA1E18FC}"/>
              </a:ext>
            </a:extLst>
          </p:cNvPr>
          <p:cNvSpPr>
            <a:spLocks noGrp="1"/>
          </p:cNvSpPr>
          <p:nvPr>
            <p:ph type="title"/>
          </p:nvPr>
        </p:nvSpPr>
        <p:spPr>
          <a:xfrm>
            <a:off x="1065227" y="5165503"/>
            <a:ext cx="10058400" cy="956310"/>
          </a:xfrm>
        </p:spPr>
        <p:txBody>
          <a:bodyPr vert="horz" lIns="91440" tIns="45720" rIns="91440" bIns="45720" rtlCol="0" anchor="b">
            <a:noAutofit/>
          </a:bodyPr>
          <a:lstStyle/>
          <a:p>
            <a:r>
              <a:rPr lang="en-US" sz="3600" dirty="0" err="1">
                <a:solidFill>
                  <a:srgbClr val="FFFFFF"/>
                </a:solidFill>
              </a:rPr>
              <a:t>Deskriptive</a:t>
            </a:r>
            <a:r>
              <a:rPr lang="en-US" sz="3600" dirty="0">
                <a:solidFill>
                  <a:srgbClr val="FFFFFF"/>
                </a:solidFill>
              </a:rPr>
              <a:t> </a:t>
            </a:r>
            <a:r>
              <a:rPr lang="en-US" sz="3600" dirty="0" err="1">
                <a:solidFill>
                  <a:srgbClr val="FFFFFF"/>
                </a:solidFill>
              </a:rPr>
              <a:t>Analyse</a:t>
            </a:r>
            <a:br>
              <a:rPr lang="en-US" sz="2800" dirty="0">
                <a:solidFill>
                  <a:srgbClr val="FFFFFF"/>
                </a:solidFill>
              </a:rPr>
            </a:br>
            <a:r>
              <a:rPr lang="en-US" sz="2800" dirty="0" err="1">
                <a:solidFill>
                  <a:srgbClr val="FFFFFF"/>
                </a:solidFill>
              </a:rPr>
              <a:t>Genutzte</a:t>
            </a:r>
            <a:r>
              <a:rPr lang="en-US" sz="2800" dirty="0">
                <a:solidFill>
                  <a:srgbClr val="FFFFFF"/>
                </a:solidFill>
              </a:rPr>
              <a:t> </a:t>
            </a:r>
            <a:r>
              <a:rPr lang="en-US" sz="2800" dirty="0" err="1">
                <a:solidFill>
                  <a:srgbClr val="FFFFFF"/>
                </a:solidFill>
              </a:rPr>
              <a:t>Einflussvariablen</a:t>
            </a:r>
            <a:r>
              <a:rPr lang="en-US" sz="2800" dirty="0">
                <a:solidFill>
                  <a:srgbClr val="FFFFFF"/>
                </a:solidFill>
              </a:rPr>
              <a:t> 2</a:t>
            </a:r>
          </a:p>
        </p:txBody>
      </p:sp>
      <p:pic>
        <p:nvPicPr>
          <p:cNvPr id="7" name="Grafik 6">
            <a:extLst>
              <a:ext uri="{FF2B5EF4-FFF2-40B4-BE49-F238E27FC236}">
                <a16:creationId xmlns:a16="http://schemas.microsoft.com/office/drawing/2014/main" id="{E8B4BB99-D288-9282-60D3-4391A45CB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8" y="1199004"/>
            <a:ext cx="2484888" cy="2484888"/>
          </a:xfrm>
          <a:prstGeom prst="rect">
            <a:avLst/>
          </a:prstGeom>
        </p:spPr>
      </p:pic>
      <p:sp>
        <p:nvSpPr>
          <p:cNvPr id="55" name="Rectangle 27">
            <a:extLst>
              <a:ext uri="{FF2B5EF4-FFF2-40B4-BE49-F238E27FC236}">
                <a16:creationId xmlns:a16="http://schemas.microsoft.com/office/drawing/2014/main" id="{F5057E84-5A2B-41DA-9777-6C35AF02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F1AAD252-761F-4F19-AD18-EF7D1AC3E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64" y="1203042"/>
            <a:ext cx="2476811" cy="2476811"/>
          </a:xfrm>
          <a:prstGeom prst="rect">
            <a:avLst/>
          </a:prstGeom>
        </p:spPr>
      </p:pic>
      <p:sp>
        <p:nvSpPr>
          <p:cNvPr id="56" name="Rectangle 29">
            <a:extLst>
              <a:ext uri="{FF2B5EF4-FFF2-40B4-BE49-F238E27FC236}">
                <a16:creationId xmlns:a16="http://schemas.microsoft.com/office/drawing/2014/main" id="{A005A8E7-419B-4466-BD45-F4EA6082C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a:extLst>
              <a:ext uri="{FF2B5EF4-FFF2-40B4-BE49-F238E27FC236}">
                <a16:creationId xmlns:a16="http://schemas.microsoft.com/office/drawing/2014/main" id="{E55A0AC5-3AB3-FA9F-8E41-64007BD2F7B2}"/>
              </a:ext>
            </a:extLst>
          </p:cNvPr>
          <p:cNvPicPr>
            <a:picLocks noChangeAspect="1"/>
          </p:cNvPicPr>
          <p:nvPr/>
        </p:nvPicPr>
        <p:blipFill>
          <a:blip r:embed="rId5"/>
          <a:stretch>
            <a:fillRect/>
          </a:stretch>
        </p:blipFill>
        <p:spPr>
          <a:xfrm>
            <a:off x="9066962" y="1622485"/>
            <a:ext cx="2511016" cy="1626352"/>
          </a:xfrm>
          <a:prstGeom prst="rect">
            <a:avLst/>
          </a:prstGeom>
        </p:spPr>
      </p:pic>
      <p:sp>
        <p:nvSpPr>
          <p:cNvPr id="57" name="Rectangle 31">
            <a:extLst>
              <a:ext uri="{FF2B5EF4-FFF2-40B4-BE49-F238E27FC236}">
                <a16:creationId xmlns:a16="http://schemas.microsoft.com/office/drawing/2014/main" id="{58ABB8DF-0C68-4719-A72F-1B03DA26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9B5A70E3-784F-53AE-D298-FAAD68A1D8B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240228" y="1202739"/>
            <a:ext cx="2487746" cy="2487746"/>
          </a:xfrm>
          <a:prstGeom prst="rect">
            <a:avLst/>
          </a:prstGeom>
        </p:spPr>
      </p:pic>
      <p:sp>
        <p:nvSpPr>
          <p:cNvPr id="58" name="Rectangle 33">
            <a:extLst>
              <a:ext uri="{FF2B5EF4-FFF2-40B4-BE49-F238E27FC236}">
                <a16:creationId xmlns:a16="http://schemas.microsoft.com/office/drawing/2014/main" id="{534B5846-0208-4A0E-8DB8-9DCD7D83B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21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6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9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2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A2764-AFB7-212A-CECC-78640D77A1CC}"/>
              </a:ext>
            </a:extLst>
          </p:cNvPr>
          <p:cNvSpPr>
            <a:spLocks noGrp="1"/>
          </p:cNvSpPr>
          <p:nvPr>
            <p:ph type="title"/>
          </p:nvPr>
        </p:nvSpPr>
        <p:spPr/>
        <p:txBody>
          <a:bodyPr/>
          <a:lstStyle/>
          <a:p>
            <a:r>
              <a:rPr lang="de-DE" dirty="0"/>
              <a:t>Angewandte Verfahren</a:t>
            </a:r>
            <a:br>
              <a:rPr lang="de-DE" dirty="0"/>
            </a:br>
            <a:r>
              <a:rPr lang="de-DE" sz="4000" dirty="0"/>
              <a:t>Vergleich</a:t>
            </a:r>
            <a:endParaRPr lang="de-DE" dirty="0"/>
          </a:p>
        </p:txBody>
      </p:sp>
      <p:graphicFrame>
        <p:nvGraphicFramePr>
          <p:cNvPr id="5" name="Inhaltsplatzhalter 4">
            <a:extLst>
              <a:ext uri="{FF2B5EF4-FFF2-40B4-BE49-F238E27FC236}">
                <a16:creationId xmlns:a16="http://schemas.microsoft.com/office/drawing/2014/main" id="{2679EFD7-800C-0701-18F9-C979B79B30F1}"/>
              </a:ext>
            </a:extLst>
          </p:cNvPr>
          <p:cNvGraphicFramePr>
            <a:graphicFrameLocks noGrp="1"/>
          </p:cNvGraphicFramePr>
          <p:nvPr>
            <p:ph idx="1"/>
            <p:extLst>
              <p:ext uri="{D42A27DB-BD31-4B8C-83A1-F6EECF244321}">
                <p14:modId xmlns:p14="http://schemas.microsoft.com/office/powerpoint/2010/main" val="179049694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fik 6" descr="Ein Bild, das Text enthält.&#10;&#10;Automatisch generierte Beschreibung">
            <a:extLst>
              <a:ext uri="{FF2B5EF4-FFF2-40B4-BE49-F238E27FC236}">
                <a16:creationId xmlns:a16="http://schemas.microsoft.com/office/drawing/2014/main" id="{7973C330-2A64-F1F7-9DB3-AA8B622867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5013" y="5533237"/>
            <a:ext cx="2805952" cy="444654"/>
          </a:xfrm>
          <a:prstGeom prst="rect">
            <a:avLst/>
          </a:prstGeom>
        </p:spPr>
      </p:pic>
      <p:pic>
        <p:nvPicPr>
          <p:cNvPr id="17" name="Grafik 16">
            <a:extLst>
              <a:ext uri="{FF2B5EF4-FFF2-40B4-BE49-F238E27FC236}">
                <a16:creationId xmlns:a16="http://schemas.microsoft.com/office/drawing/2014/main" id="{8DB2747D-F06E-CDF8-9C0F-5126156B819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292025" y="5533237"/>
            <a:ext cx="2805952" cy="444653"/>
          </a:xfrm>
          <a:prstGeom prst="rect">
            <a:avLst/>
          </a:prstGeom>
        </p:spPr>
      </p:pic>
      <p:pic>
        <p:nvPicPr>
          <p:cNvPr id="18" name="Grafik 17">
            <a:extLst>
              <a:ext uri="{FF2B5EF4-FFF2-40B4-BE49-F238E27FC236}">
                <a16:creationId xmlns:a16="http://schemas.microsoft.com/office/drawing/2014/main" id="{9A9E3E07-8396-6751-65D4-8EC8AB71132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809038" y="5533236"/>
            <a:ext cx="2805952" cy="444653"/>
          </a:xfrm>
          <a:prstGeom prst="rect">
            <a:avLst/>
          </a:prstGeom>
        </p:spPr>
      </p:pic>
    </p:spTree>
    <p:extLst>
      <p:ext uri="{BB962C8B-B14F-4D97-AF65-F5344CB8AC3E}">
        <p14:creationId xmlns:p14="http://schemas.microsoft.com/office/powerpoint/2010/main" val="42410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EC302875-DDAD-4D44-A4C8-B02F6B877F0F}"/>
                                            </p:graphicEl>
                                          </p:spTgt>
                                        </p:tgtEl>
                                        <p:attrNameLst>
                                          <p:attrName>style.visibility</p:attrName>
                                        </p:attrNameLst>
                                      </p:cBhvr>
                                      <p:to>
                                        <p:strVal val="visible"/>
                                      </p:to>
                                    </p:set>
                                    <p:animEffect transition="in" filter="fade">
                                      <p:cBhvr>
                                        <p:cTn id="7" dur="1000"/>
                                        <p:tgtEl>
                                          <p:spTgt spid="5">
                                            <p:graphicEl>
                                              <a:dgm id="{EC302875-DDAD-4D44-A4C8-B02F6B877F0F}"/>
                                            </p:graphicEl>
                                          </p:spTgt>
                                        </p:tgtEl>
                                      </p:cBhvr>
                                    </p:animEffect>
                                    <p:anim calcmode="lin" valueType="num">
                                      <p:cBhvr>
                                        <p:cTn id="8" dur="1000" fill="hold"/>
                                        <p:tgtEl>
                                          <p:spTgt spid="5">
                                            <p:graphicEl>
                                              <a:dgm id="{EC302875-DDAD-4D44-A4C8-B02F6B877F0F}"/>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EC302875-DDAD-4D44-A4C8-B02F6B877F0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834E3784-264F-4A6C-9978-3FF9E8A8A9F6}"/>
                                            </p:graphicEl>
                                          </p:spTgt>
                                        </p:tgtEl>
                                        <p:attrNameLst>
                                          <p:attrName>style.visibility</p:attrName>
                                        </p:attrNameLst>
                                      </p:cBhvr>
                                      <p:to>
                                        <p:strVal val="visible"/>
                                      </p:to>
                                    </p:set>
                                    <p:animEffect transition="in" filter="fade">
                                      <p:cBhvr>
                                        <p:cTn id="12" dur="1000"/>
                                        <p:tgtEl>
                                          <p:spTgt spid="5">
                                            <p:graphicEl>
                                              <a:dgm id="{834E3784-264F-4A6C-9978-3FF9E8A8A9F6}"/>
                                            </p:graphicEl>
                                          </p:spTgt>
                                        </p:tgtEl>
                                      </p:cBhvr>
                                    </p:animEffect>
                                    <p:anim calcmode="lin" valueType="num">
                                      <p:cBhvr>
                                        <p:cTn id="13" dur="1000" fill="hold"/>
                                        <p:tgtEl>
                                          <p:spTgt spid="5">
                                            <p:graphicEl>
                                              <a:dgm id="{834E3784-264F-4A6C-9978-3FF9E8A8A9F6}"/>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834E3784-264F-4A6C-9978-3FF9E8A8A9F6}"/>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1E43B8AB-13A4-4D8A-8E31-14A70F3FA912}"/>
                                            </p:graphicEl>
                                          </p:spTgt>
                                        </p:tgtEl>
                                        <p:attrNameLst>
                                          <p:attrName>style.visibility</p:attrName>
                                        </p:attrNameLst>
                                      </p:cBhvr>
                                      <p:to>
                                        <p:strVal val="visible"/>
                                      </p:to>
                                    </p:set>
                                    <p:animEffect transition="in" filter="fade">
                                      <p:cBhvr>
                                        <p:cTn id="17" dur="1000"/>
                                        <p:tgtEl>
                                          <p:spTgt spid="5">
                                            <p:graphicEl>
                                              <a:dgm id="{1E43B8AB-13A4-4D8A-8E31-14A70F3FA912}"/>
                                            </p:graphicEl>
                                          </p:spTgt>
                                        </p:tgtEl>
                                      </p:cBhvr>
                                    </p:animEffect>
                                    <p:anim calcmode="lin" valueType="num">
                                      <p:cBhvr>
                                        <p:cTn id="18" dur="1000" fill="hold"/>
                                        <p:tgtEl>
                                          <p:spTgt spid="5">
                                            <p:graphicEl>
                                              <a:dgm id="{1E43B8AB-13A4-4D8A-8E31-14A70F3FA912}"/>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1E43B8AB-13A4-4D8A-8E31-14A70F3FA912}"/>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graphicEl>
                                              <a:dgm id="{321018A8-8D60-4848-BB09-A931C9266EC2}"/>
                                            </p:graphicEl>
                                          </p:spTgt>
                                        </p:tgtEl>
                                        <p:attrNameLst>
                                          <p:attrName>style.visibility</p:attrName>
                                        </p:attrNameLst>
                                      </p:cBhvr>
                                      <p:to>
                                        <p:strVal val="visible"/>
                                      </p:to>
                                    </p:set>
                                    <p:animEffect transition="in" filter="fade">
                                      <p:cBhvr>
                                        <p:cTn id="29" dur="1000"/>
                                        <p:tgtEl>
                                          <p:spTgt spid="5">
                                            <p:graphicEl>
                                              <a:dgm id="{321018A8-8D60-4848-BB09-A931C9266EC2}"/>
                                            </p:graphicEl>
                                          </p:spTgt>
                                        </p:tgtEl>
                                      </p:cBhvr>
                                    </p:animEffect>
                                    <p:anim calcmode="lin" valueType="num">
                                      <p:cBhvr>
                                        <p:cTn id="30" dur="1000" fill="hold"/>
                                        <p:tgtEl>
                                          <p:spTgt spid="5">
                                            <p:graphicEl>
                                              <a:dgm id="{321018A8-8D60-4848-BB09-A931C9266EC2}"/>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321018A8-8D60-4848-BB09-A931C9266EC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ADE9039A-9508-46D7-B15E-17204FDCE00C}"/>
                                            </p:graphicEl>
                                          </p:spTgt>
                                        </p:tgtEl>
                                        <p:attrNameLst>
                                          <p:attrName>style.visibility</p:attrName>
                                        </p:attrNameLst>
                                      </p:cBhvr>
                                      <p:to>
                                        <p:strVal val="visible"/>
                                      </p:to>
                                    </p:set>
                                    <p:animEffect transition="in" filter="fade">
                                      <p:cBhvr>
                                        <p:cTn id="34" dur="1000"/>
                                        <p:tgtEl>
                                          <p:spTgt spid="5">
                                            <p:graphicEl>
                                              <a:dgm id="{ADE9039A-9508-46D7-B15E-17204FDCE00C}"/>
                                            </p:graphicEl>
                                          </p:spTgt>
                                        </p:tgtEl>
                                      </p:cBhvr>
                                    </p:animEffect>
                                    <p:anim calcmode="lin" valueType="num">
                                      <p:cBhvr>
                                        <p:cTn id="35" dur="1000" fill="hold"/>
                                        <p:tgtEl>
                                          <p:spTgt spid="5">
                                            <p:graphicEl>
                                              <a:dgm id="{ADE9039A-9508-46D7-B15E-17204FDCE00C}"/>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ADE9039A-9508-46D7-B15E-17204FDCE00C}"/>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graphicEl>
                                              <a:dgm id="{E9254D10-646F-4A0B-98A5-11DB9013E0C3}"/>
                                            </p:graphicEl>
                                          </p:spTgt>
                                        </p:tgtEl>
                                        <p:attrNameLst>
                                          <p:attrName>style.visibility</p:attrName>
                                        </p:attrNameLst>
                                      </p:cBhvr>
                                      <p:to>
                                        <p:strVal val="visible"/>
                                      </p:to>
                                    </p:set>
                                    <p:animEffect transition="in" filter="fade">
                                      <p:cBhvr>
                                        <p:cTn id="39" dur="1000"/>
                                        <p:tgtEl>
                                          <p:spTgt spid="5">
                                            <p:graphicEl>
                                              <a:dgm id="{E9254D10-646F-4A0B-98A5-11DB9013E0C3}"/>
                                            </p:graphicEl>
                                          </p:spTgt>
                                        </p:tgtEl>
                                      </p:cBhvr>
                                    </p:animEffect>
                                    <p:anim calcmode="lin" valueType="num">
                                      <p:cBhvr>
                                        <p:cTn id="40" dur="1000" fill="hold"/>
                                        <p:tgtEl>
                                          <p:spTgt spid="5">
                                            <p:graphicEl>
                                              <a:dgm id="{E9254D10-646F-4A0B-98A5-11DB9013E0C3}"/>
                                            </p:graphicEl>
                                          </p:spTgt>
                                        </p:tgtEl>
                                        <p:attrNameLst>
                                          <p:attrName>ppt_x</p:attrName>
                                        </p:attrNameLst>
                                      </p:cBhvr>
                                      <p:tavLst>
                                        <p:tav tm="0">
                                          <p:val>
                                            <p:strVal val="#ppt_x"/>
                                          </p:val>
                                        </p:tav>
                                        <p:tav tm="100000">
                                          <p:val>
                                            <p:strVal val="#ppt_x"/>
                                          </p:val>
                                        </p:tav>
                                      </p:tavLst>
                                    </p:anim>
                                    <p:anim calcmode="lin" valueType="num">
                                      <p:cBhvr>
                                        <p:cTn id="41" dur="1000" fill="hold"/>
                                        <p:tgtEl>
                                          <p:spTgt spid="5">
                                            <p:graphicEl>
                                              <a:dgm id="{E9254D10-646F-4A0B-98A5-11DB9013E0C3}"/>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graphicEl>
                                              <a:dgm id="{FCC3DDFB-ADFF-474A-81EA-4BECDBBA7D02}"/>
                                            </p:graphicEl>
                                          </p:spTgt>
                                        </p:tgtEl>
                                        <p:attrNameLst>
                                          <p:attrName>style.visibility</p:attrName>
                                        </p:attrNameLst>
                                      </p:cBhvr>
                                      <p:to>
                                        <p:strVal val="visible"/>
                                      </p:to>
                                    </p:set>
                                    <p:animEffect transition="in" filter="fade">
                                      <p:cBhvr>
                                        <p:cTn id="51" dur="1000"/>
                                        <p:tgtEl>
                                          <p:spTgt spid="5">
                                            <p:graphicEl>
                                              <a:dgm id="{FCC3DDFB-ADFF-474A-81EA-4BECDBBA7D02}"/>
                                            </p:graphicEl>
                                          </p:spTgt>
                                        </p:tgtEl>
                                      </p:cBhvr>
                                    </p:animEffect>
                                    <p:anim calcmode="lin" valueType="num">
                                      <p:cBhvr>
                                        <p:cTn id="52" dur="1000" fill="hold"/>
                                        <p:tgtEl>
                                          <p:spTgt spid="5">
                                            <p:graphicEl>
                                              <a:dgm id="{FCC3DDFB-ADFF-474A-81EA-4BECDBBA7D02}"/>
                                            </p:graphicEl>
                                          </p:spTgt>
                                        </p:tgtEl>
                                        <p:attrNameLst>
                                          <p:attrName>ppt_x</p:attrName>
                                        </p:attrNameLst>
                                      </p:cBhvr>
                                      <p:tavLst>
                                        <p:tav tm="0">
                                          <p:val>
                                            <p:strVal val="#ppt_x"/>
                                          </p:val>
                                        </p:tav>
                                        <p:tav tm="100000">
                                          <p:val>
                                            <p:strVal val="#ppt_x"/>
                                          </p:val>
                                        </p:tav>
                                      </p:tavLst>
                                    </p:anim>
                                    <p:anim calcmode="lin" valueType="num">
                                      <p:cBhvr>
                                        <p:cTn id="53" dur="1000" fill="hold"/>
                                        <p:tgtEl>
                                          <p:spTgt spid="5">
                                            <p:graphicEl>
                                              <a:dgm id="{FCC3DDFB-ADFF-474A-81EA-4BECDBBA7D02}"/>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
                                            <p:graphicEl>
                                              <a:dgm id="{5505BF78-3B8E-4810-83FD-75667D0F9428}"/>
                                            </p:graphicEl>
                                          </p:spTgt>
                                        </p:tgtEl>
                                        <p:attrNameLst>
                                          <p:attrName>style.visibility</p:attrName>
                                        </p:attrNameLst>
                                      </p:cBhvr>
                                      <p:to>
                                        <p:strVal val="visible"/>
                                      </p:to>
                                    </p:set>
                                    <p:animEffect transition="in" filter="fade">
                                      <p:cBhvr>
                                        <p:cTn id="56" dur="1000"/>
                                        <p:tgtEl>
                                          <p:spTgt spid="5">
                                            <p:graphicEl>
                                              <a:dgm id="{5505BF78-3B8E-4810-83FD-75667D0F9428}"/>
                                            </p:graphicEl>
                                          </p:spTgt>
                                        </p:tgtEl>
                                      </p:cBhvr>
                                    </p:animEffect>
                                    <p:anim calcmode="lin" valueType="num">
                                      <p:cBhvr>
                                        <p:cTn id="57" dur="1000" fill="hold"/>
                                        <p:tgtEl>
                                          <p:spTgt spid="5">
                                            <p:graphicEl>
                                              <a:dgm id="{5505BF78-3B8E-4810-83FD-75667D0F9428}"/>
                                            </p:graphicEl>
                                          </p:spTgt>
                                        </p:tgtEl>
                                        <p:attrNameLst>
                                          <p:attrName>ppt_x</p:attrName>
                                        </p:attrNameLst>
                                      </p:cBhvr>
                                      <p:tavLst>
                                        <p:tav tm="0">
                                          <p:val>
                                            <p:strVal val="#ppt_x"/>
                                          </p:val>
                                        </p:tav>
                                        <p:tav tm="100000">
                                          <p:val>
                                            <p:strVal val="#ppt_x"/>
                                          </p:val>
                                        </p:tav>
                                      </p:tavLst>
                                    </p:anim>
                                    <p:anim calcmode="lin" valueType="num">
                                      <p:cBhvr>
                                        <p:cTn id="58" dur="1000" fill="hold"/>
                                        <p:tgtEl>
                                          <p:spTgt spid="5">
                                            <p:graphicEl>
                                              <a:dgm id="{5505BF78-3B8E-4810-83FD-75667D0F9428}"/>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71853678-08A9-4BED-81A9-A7FA98736DFF}"/>
                                            </p:graphicEl>
                                          </p:spTgt>
                                        </p:tgtEl>
                                        <p:attrNameLst>
                                          <p:attrName>style.visibility</p:attrName>
                                        </p:attrNameLst>
                                      </p:cBhvr>
                                      <p:to>
                                        <p:strVal val="visible"/>
                                      </p:to>
                                    </p:set>
                                    <p:animEffect transition="in" filter="fade">
                                      <p:cBhvr>
                                        <p:cTn id="61" dur="1000"/>
                                        <p:tgtEl>
                                          <p:spTgt spid="5">
                                            <p:graphicEl>
                                              <a:dgm id="{71853678-08A9-4BED-81A9-A7FA98736DFF}"/>
                                            </p:graphicEl>
                                          </p:spTgt>
                                        </p:tgtEl>
                                      </p:cBhvr>
                                    </p:animEffect>
                                    <p:anim calcmode="lin" valueType="num">
                                      <p:cBhvr>
                                        <p:cTn id="62" dur="1000" fill="hold"/>
                                        <p:tgtEl>
                                          <p:spTgt spid="5">
                                            <p:graphicEl>
                                              <a:dgm id="{71853678-08A9-4BED-81A9-A7FA98736DFF}"/>
                                            </p:graphicEl>
                                          </p:spTgt>
                                        </p:tgtEl>
                                        <p:attrNameLst>
                                          <p:attrName>ppt_x</p:attrName>
                                        </p:attrNameLst>
                                      </p:cBhvr>
                                      <p:tavLst>
                                        <p:tav tm="0">
                                          <p:val>
                                            <p:strVal val="#ppt_x"/>
                                          </p:val>
                                        </p:tav>
                                        <p:tav tm="100000">
                                          <p:val>
                                            <p:strVal val="#ppt_x"/>
                                          </p:val>
                                        </p:tav>
                                      </p:tavLst>
                                    </p:anim>
                                    <p:anim calcmode="lin" valueType="num">
                                      <p:cBhvr>
                                        <p:cTn id="63" dur="1000" fill="hold"/>
                                        <p:tgtEl>
                                          <p:spTgt spid="5">
                                            <p:graphicEl>
                                              <a:dgm id="{71853678-08A9-4BED-81A9-A7FA98736DFF}"/>
                                            </p:graphic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8205A-2116-72FE-1FAB-00391065D475}"/>
              </a:ext>
            </a:extLst>
          </p:cNvPr>
          <p:cNvSpPr>
            <a:spLocks noGrp="1"/>
          </p:cNvSpPr>
          <p:nvPr>
            <p:ph type="title"/>
          </p:nvPr>
        </p:nvSpPr>
        <p:spPr/>
        <p:txBody>
          <a:bodyPr/>
          <a:lstStyle/>
          <a:p>
            <a:r>
              <a:rPr lang="de-DE" dirty="0"/>
              <a:t>4. Angewandte Verfahren</a:t>
            </a:r>
            <a:br>
              <a:rPr lang="de-DE" dirty="0"/>
            </a:br>
            <a:r>
              <a:rPr lang="de-DE" sz="4000" dirty="0"/>
              <a:t>Empfehlung</a:t>
            </a:r>
            <a:endParaRPr lang="de-DE" dirty="0"/>
          </a:p>
        </p:txBody>
      </p:sp>
      <p:sp>
        <p:nvSpPr>
          <p:cNvPr id="9" name="Rechteck 8">
            <a:extLst>
              <a:ext uri="{FF2B5EF4-FFF2-40B4-BE49-F238E27FC236}">
                <a16:creationId xmlns:a16="http://schemas.microsoft.com/office/drawing/2014/main" id="{A474D9A6-18FB-A6C2-B5AD-DB2D783D4B00}"/>
              </a:ext>
            </a:extLst>
          </p:cNvPr>
          <p:cNvSpPr/>
          <p:nvPr/>
        </p:nvSpPr>
        <p:spPr>
          <a:xfrm>
            <a:off x="1272989" y="1819836"/>
            <a:ext cx="2075945" cy="89819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Lineare Regression</a:t>
            </a:r>
          </a:p>
        </p:txBody>
      </p:sp>
      <p:sp>
        <p:nvSpPr>
          <p:cNvPr id="11" name="Rechteck 10">
            <a:extLst>
              <a:ext uri="{FF2B5EF4-FFF2-40B4-BE49-F238E27FC236}">
                <a16:creationId xmlns:a16="http://schemas.microsoft.com/office/drawing/2014/main" id="{5EBA658E-29F1-8D6E-FF92-76E095186F1B}"/>
              </a:ext>
            </a:extLst>
          </p:cNvPr>
          <p:cNvSpPr/>
          <p:nvPr/>
        </p:nvSpPr>
        <p:spPr>
          <a:xfrm>
            <a:off x="5109882" y="1819836"/>
            <a:ext cx="2075945" cy="8981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Neuronales Netz</a:t>
            </a:r>
          </a:p>
        </p:txBody>
      </p:sp>
      <p:sp>
        <p:nvSpPr>
          <p:cNvPr id="12" name="Rechteck 11">
            <a:extLst>
              <a:ext uri="{FF2B5EF4-FFF2-40B4-BE49-F238E27FC236}">
                <a16:creationId xmlns:a16="http://schemas.microsoft.com/office/drawing/2014/main" id="{8EDC178B-8D32-D633-C32C-38C0D9053346}"/>
              </a:ext>
            </a:extLst>
          </p:cNvPr>
          <p:cNvSpPr/>
          <p:nvPr/>
        </p:nvSpPr>
        <p:spPr>
          <a:xfrm>
            <a:off x="8950643" y="1819836"/>
            <a:ext cx="2075945" cy="8981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Entscheidungs-baum</a:t>
            </a:r>
          </a:p>
        </p:txBody>
      </p:sp>
      <p:sp>
        <p:nvSpPr>
          <p:cNvPr id="6" name="Rechteck 5">
            <a:extLst>
              <a:ext uri="{FF2B5EF4-FFF2-40B4-BE49-F238E27FC236}">
                <a16:creationId xmlns:a16="http://schemas.microsoft.com/office/drawing/2014/main" id="{D27FEA0F-52C2-40A0-8620-135E69A70B1C}"/>
              </a:ext>
            </a:extLst>
          </p:cNvPr>
          <p:cNvSpPr/>
          <p:nvPr/>
        </p:nvSpPr>
        <p:spPr>
          <a:xfrm>
            <a:off x="4717561" y="4949504"/>
            <a:ext cx="2860585" cy="106540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sz="2400" b="1" spc="50" dirty="0">
                <a:ln w="9525" cmpd="sng">
                  <a:solidFill>
                    <a:schemeClr val="accent1"/>
                  </a:solidFill>
                  <a:prstDash val="solid"/>
                </a:ln>
                <a:solidFill>
                  <a:srgbClr val="70AD47">
                    <a:tint val="1000"/>
                  </a:srgbClr>
                </a:solidFill>
                <a:effectLst>
                  <a:glow rad="38100">
                    <a:schemeClr val="accent1">
                      <a:alpha val="40000"/>
                    </a:schemeClr>
                  </a:glow>
                </a:effectLst>
              </a:rPr>
              <a:t>Lineare Regression</a:t>
            </a:r>
          </a:p>
        </p:txBody>
      </p:sp>
      <p:cxnSp>
        <p:nvCxnSpPr>
          <p:cNvPr id="4" name="Verbinder: gewinkelt 3">
            <a:extLst>
              <a:ext uri="{FF2B5EF4-FFF2-40B4-BE49-F238E27FC236}">
                <a16:creationId xmlns:a16="http://schemas.microsoft.com/office/drawing/2014/main" id="{03908890-3F33-1F6D-A81E-6C4A581E087C}"/>
              </a:ext>
            </a:extLst>
          </p:cNvPr>
          <p:cNvCxnSpPr>
            <a:cxnSpLocks/>
            <a:stCxn id="11" idx="2"/>
            <a:endCxn id="6" idx="0"/>
          </p:cNvCxnSpPr>
          <p:nvPr/>
        </p:nvCxnSpPr>
        <p:spPr>
          <a:xfrm rot="5400000">
            <a:off x="5032119" y="3833768"/>
            <a:ext cx="223147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Verbinder: gewinkelt 9">
            <a:extLst>
              <a:ext uri="{FF2B5EF4-FFF2-40B4-BE49-F238E27FC236}">
                <a16:creationId xmlns:a16="http://schemas.microsoft.com/office/drawing/2014/main" id="{D84FBF28-553B-01D4-5CAD-C38166886788}"/>
              </a:ext>
            </a:extLst>
          </p:cNvPr>
          <p:cNvCxnSpPr>
            <a:cxnSpLocks/>
            <a:stCxn id="9" idx="2"/>
            <a:endCxn id="6" idx="1"/>
          </p:cNvCxnSpPr>
          <p:nvPr/>
        </p:nvCxnSpPr>
        <p:spPr>
          <a:xfrm rot="16200000" flipH="1">
            <a:off x="2132175" y="2896819"/>
            <a:ext cx="2764172" cy="24065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Verbinder: gewinkelt 14">
            <a:extLst>
              <a:ext uri="{FF2B5EF4-FFF2-40B4-BE49-F238E27FC236}">
                <a16:creationId xmlns:a16="http://schemas.microsoft.com/office/drawing/2014/main" id="{4A042952-8FB2-4E66-2037-285996897AFE}"/>
              </a:ext>
            </a:extLst>
          </p:cNvPr>
          <p:cNvCxnSpPr>
            <a:cxnSpLocks/>
            <a:stCxn id="12" idx="2"/>
            <a:endCxn id="6" idx="3"/>
          </p:cNvCxnSpPr>
          <p:nvPr/>
        </p:nvCxnSpPr>
        <p:spPr>
          <a:xfrm rot="5400000">
            <a:off x="7401295" y="2894883"/>
            <a:ext cx="2764173" cy="24104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929277CC-A884-E574-ADE3-9EACEA169289}"/>
              </a:ext>
            </a:extLst>
          </p:cNvPr>
          <p:cNvSpPr txBox="1"/>
          <p:nvPr/>
        </p:nvSpPr>
        <p:spPr>
          <a:xfrm>
            <a:off x="1536973"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rgbClr val="FFFF00"/>
                </a:solidFill>
              </a:rPr>
              <a:t>①</a:t>
            </a:r>
            <a:r>
              <a:rPr lang="de-DE" dirty="0"/>
              <a:t> MER</a:t>
            </a:r>
          </a:p>
          <a:p>
            <a:r>
              <a:rPr lang="de-DE" dirty="0">
                <a:solidFill>
                  <a:schemeClr val="bg1">
                    <a:lumMod val="75000"/>
                  </a:schemeClr>
                </a:solidFill>
              </a:rPr>
              <a:t>②</a:t>
            </a:r>
            <a:r>
              <a:rPr lang="de-DE" dirty="0"/>
              <a:t> </a:t>
            </a:r>
            <a:r>
              <a:rPr lang="de-DE" dirty="0" err="1"/>
              <a:t>Sensitivity</a:t>
            </a:r>
            <a:endParaRPr lang="de-DE" dirty="0"/>
          </a:p>
          <a:p>
            <a:r>
              <a:rPr lang="de-DE" dirty="0">
                <a:solidFill>
                  <a:schemeClr val="bg1">
                    <a:lumMod val="75000"/>
                  </a:schemeClr>
                </a:solidFill>
              </a:rPr>
              <a:t>②</a:t>
            </a:r>
            <a:r>
              <a:rPr lang="de-DE" dirty="0"/>
              <a:t> </a:t>
            </a:r>
            <a:r>
              <a:rPr lang="de-DE" dirty="0" err="1"/>
              <a:t>Specificity</a:t>
            </a:r>
            <a:endParaRPr lang="de-DE" dirty="0"/>
          </a:p>
        </p:txBody>
      </p:sp>
      <p:sp>
        <p:nvSpPr>
          <p:cNvPr id="27" name="Textfeld 26">
            <a:extLst>
              <a:ext uri="{FF2B5EF4-FFF2-40B4-BE49-F238E27FC236}">
                <a16:creationId xmlns:a16="http://schemas.microsoft.com/office/drawing/2014/main" id="{53E3C12C-9E18-C8DD-9BE3-A2948221A72E}"/>
              </a:ext>
            </a:extLst>
          </p:cNvPr>
          <p:cNvSpPr txBox="1"/>
          <p:nvPr/>
        </p:nvSpPr>
        <p:spPr>
          <a:xfrm>
            <a:off x="5384921"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chemeClr val="bg1">
                    <a:lumMod val="75000"/>
                  </a:schemeClr>
                </a:solidFill>
              </a:rPr>
              <a:t>②</a:t>
            </a:r>
            <a:r>
              <a:rPr lang="de-DE" dirty="0"/>
              <a:t> MER</a:t>
            </a:r>
          </a:p>
          <a:p>
            <a:r>
              <a:rPr lang="de-DE" dirty="0">
                <a:solidFill>
                  <a:srgbClr val="FFFF00"/>
                </a:solidFill>
              </a:rPr>
              <a:t>①</a:t>
            </a:r>
            <a:r>
              <a:rPr lang="de-DE" dirty="0"/>
              <a:t> </a:t>
            </a:r>
            <a:r>
              <a:rPr lang="de-DE" dirty="0" err="1"/>
              <a:t>Sensitivity</a:t>
            </a:r>
            <a:endParaRPr lang="de-DE" dirty="0"/>
          </a:p>
          <a:p>
            <a:r>
              <a:rPr lang="de-DE" dirty="0">
                <a:solidFill>
                  <a:schemeClr val="accent1">
                    <a:lumMod val="60000"/>
                    <a:lumOff val="40000"/>
                  </a:schemeClr>
                </a:solidFill>
              </a:rPr>
              <a:t>③</a:t>
            </a:r>
            <a:r>
              <a:rPr lang="de-DE" dirty="0"/>
              <a:t> </a:t>
            </a:r>
            <a:r>
              <a:rPr lang="de-DE" dirty="0" err="1"/>
              <a:t>Specificity</a:t>
            </a:r>
            <a:endParaRPr lang="de-DE" dirty="0"/>
          </a:p>
        </p:txBody>
      </p:sp>
      <p:sp>
        <p:nvSpPr>
          <p:cNvPr id="28" name="Textfeld 27">
            <a:extLst>
              <a:ext uri="{FF2B5EF4-FFF2-40B4-BE49-F238E27FC236}">
                <a16:creationId xmlns:a16="http://schemas.microsoft.com/office/drawing/2014/main" id="{8676CA54-F4E4-5528-C6D3-262FE72F4A4E}"/>
              </a:ext>
            </a:extLst>
          </p:cNvPr>
          <p:cNvSpPr txBox="1"/>
          <p:nvPr/>
        </p:nvSpPr>
        <p:spPr>
          <a:xfrm>
            <a:off x="9212627"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chemeClr val="accent2">
                    <a:lumMod val="60000"/>
                    <a:lumOff val="40000"/>
                  </a:schemeClr>
                </a:solidFill>
              </a:rPr>
              <a:t>③</a:t>
            </a:r>
            <a:r>
              <a:rPr lang="de-DE" dirty="0"/>
              <a:t> MER</a:t>
            </a:r>
          </a:p>
          <a:p>
            <a:r>
              <a:rPr lang="de-DE" dirty="0">
                <a:solidFill>
                  <a:schemeClr val="accent2">
                    <a:lumMod val="60000"/>
                    <a:lumOff val="40000"/>
                  </a:schemeClr>
                </a:solidFill>
              </a:rPr>
              <a:t>③</a:t>
            </a:r>
            <a:r>
              <a:rPr lang="de-DE" dirty="0"/>
              <a:t> </a:t>
            </a:r>
            <a:r>
              <a:rPr lang="de-DE" dirty="0" err="1"/>
              <a:t>Sensitivity</a:t>
            </a:r>
            <a:endParaRPr lang="de-DE" dirty="0"/>
          </a:p>
          <a:p>
            <a:r>
              <a:rPr lang="de-DE" dirty="0">
                <a:solidFill>
                  <a:srgbClr val="FFFF00"/>
                </a:solidFill>
              </a:rPr>
              <a:t>①</a:t>
            </a:r>
            <a:r>
              <a:rPr lang="de-DE" dirty="0"/>
              <a:t> </a:t>
            </a:r>
            <a:r>
              <a:rPr lang="de-DE" dirty="0" err="1"/>
              <a:t>Specificity</a:t>
            </a:r>
            <a:endParaRPr lang="de-DE" dirty="0"/>
          </a:p>
        </p:txBody>
      </p:sp>
      <p:grpSp>
        <p:nvGrpSpPr>
          <p:cNvPr id="41" name="Gruppieren 40">
            <a:extLst>
              <a:ext uri="{FF2B5EF4-FFF2-40B4-BE49-F238E27FC236}">
                <a16:creationId xmlns:a16="http://schemas.microsoft.com/office/drawing/2014/main" id="{CC27FC9F-E885-227A-1CE0-99A2C6267228}"/>
              </a:ext>
            </a:extLst>
          </p:cNvPr>
          <p:cNvGrpSpPr/>
          <p:nvPr/>
        </p:nvGrpSpPr>
        <p:grpSpPr>
          <a:xfrm>
            <a:off x="8090996" y="5032206"/>
            <a:ext cx="900000" cy="900000"/>
            <a:chOff x="8090996" y="5032206"/>
            <a:chExt cx="900000" cy="900000"/>
          </a:xfrm>
        </p:grpSpPr>
        <p:sp>
          <p:nvSpPr>
            <p:cNvPr id="36" name="Ellipse 35">
              <a:extLst>
                <a:ext uri="{FF2B5EF4-FFF2-40B4-BE49-F238E27FC236}">
                  <a16:creationId xmlns:a16="http://schemas.microsoft.com/office/drawing/2014/main" id="{0BDF5C5D-0D37-8F99-521C-307876E80F07}"/>
                </a:ext>
              </a:extLst>
            </p:cNvPr>
            <p:cNvSpPr/>
            <p:nvPr/>
          </p:nvSpPr>
          <p:spPr>
            <a:xfrm>
              <a:off x="8198996" y="5133001"/>
              <a:ext cx="684000" cy="6840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5" name="Grafik 34" descr="Marke 3 Silhouette">
              <a:extLst>
                <a:ext uri="{FF2B5EF4-FFF2-40B4-BE49-F238E27FC236}">
                  <a16:creationId xmlns:a16="http://schemas.microsoft.com/office/drawing/2014/main" id="{70905183-A958-5197-AA79-5E0EEE71A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996" y="5032206"/>
              <a:ext cx="900000" cy="900000"/>
            </a:xfrm>
            <a:prstGeom prst="rect">
              <a:avLst/>
            </a:prstGeom>
          </p:spPr>
        </p:pic>
      </p:grpSp>
      <p:grpSp>
        <p:nvGrpSpPr>
          <p:cNvPr id="42" name="Gruppieren 41">
            <a:extLst>
              <a:ext uri="{FF2B5EF4-FFF2-40B4-BE49-F238E27FC236}">
                <a16:creationId xmlns:a16="http://schemas.microsoft.com/office/drawing/2014/main" id="{2C231B3A-1FAD-4C6E-3B0C-166DD4FF20A9}"/>
              </a:ext>
            </a:extLst>
          </p:cNvPr>
          <p:cNvGrpSpPr/>
          <p:nvPr/>
        </p:nvGrpSpPr>
        <p:grpSpPr>
          <a:xfrm>
            <a:off x="3297511" y="5025004"/>
            <a:ext cx="914400" cy="914400"/>
            <a:chOff x="3297511" y="5025004"/>
            <a:chExt cx="914400" cy="914400"/>
          </a:xfrm>
        </p:grpSpPr>
        <p:sp>
          <p:nvSpPr>
            <p:cNvPr id="39" name="Ellipse 38">
              <a:extLst>
                <a:ext uri="{FF2B5EF4-FFF2-40B4-BE49-F238E27FC236}">
                  <a16:creationId xmlns:a16="http://schemas.microsoft.com/office/drawing/2014/main" id="{5C1B8114-E25B-1A58-60ED-342223984F34}"/>
                </a:ext>
              </a:extLst>
            </p:cNvPr>
            <p:cNvSpPr/>
            <p:nvPr/>
          </p:nvSpPr>
          <p:spPr>
            <a:xfrm>
              <a:off x="3412711" y="5140206"/>
              <a:ext cx="684000" cy="6840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descr="Marke 1 Silhouette">
              <a:extLst>
                <a:ext uri="{FF2B5EF4-FFF2-40B4-BE49-F238E27FC236}">
                  <a16:creationId xmlns:a16="http://schemas.microsoft.com/office/drawing/2014/main" id="{D4D7E061-D76D-771F-5A72-A7230F30DD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7511" y="5025004"/>
              <a:ext cx="914400" cy="914400"/>
            </a:xfrm>
            <a:prstGeom prst="rect">
              <a:avLst/>
            </a:prstGeom>
          </p:spPr>
        </p:pic>
      </p:grpSp>
      <p:grpSp>
        <p:nvGrpSpPr>
          <p:cNvPr id="40" name="Gruppieren 39">
            <a:extLst>
              <a:ext uri="{FF2B5EF4-FFF2-40B4-BE49-F238E27FC236}">
                <a16:creationId xmlns:a16="http://schemas.microsoft.com/office/drawing/2014/main" id="{A412B920-B22A-1F63-B19E-8B6A1544D80D}"/>
              </a:ext>
            </a:extLst>
          </p:cNvPr>
          <p:cNvGrpSpPr/>
          <p:nvPr/>
        </p:nvGrpSpPr>
        <p:grpSpPr>
          <a:xfrm>
            <a:off x="5690653" y="3940158"/>
            <a:ext cx="914400" cy="914400"/>
            <a:chOff x="5690653" y="3940158"/>
            <a:chExt cx="914400" cy="914400"/>
          </a:xfrm>
        </p:grpSpPr>
        <p:sp>
          <p:nvSpPr>
            <p:cNvPr id="38" name="Ellipse 37">
              <a:extLst>
                <a:ext uri="{FF2B5EF4-FFF2-40B4-BE49-F238E27FC236}">
                  <a16:creationId xmlns:a16="http://schemas.microsoft.com/office/drawing/2014/main" id="{B5B44307-BECC-489C-4656-27C8824ECC61}"/>
                </a:ext>
              </a:extLst>
            </p:cNvPr>
            <p:cNvSpPr/>
            <p:nvPr/>
          </p:nvSpPr>
          <p:spPr>
            <a:xfrm>
              <a:off x="5805853" y="4055358"/>
              <a:ext cx="684000" cy="6840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3" name="Grafik 32" descr="Abzeichen Silhouette">
              <a:extLst>
                <a:ext uri="{FF2B5EF4-FFF2-40B4-BE49-F238E27FC236}">
                  <a16:creationId xmlns:a16="http://schemas.microsoft.com/office/drawing/2014/main" id="{85719389-D20E-1E43-AEBC-ECB72D1677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0653" y="3940158"/>
              <a:ext cx="914400" cy="914400"/>
            </a:xfrm>
            <a:prstGeom prst="rect">
              <a:avLst/>
            </a:prstGeom>
          </p:spPr>
        </p:pic>
      </p:grpSp>
    </p:spTree>
    <p:extLst>
      <p:ext uri="{BB962C8B-B14F-4D97-AF65-F5344CB8AC3E}">
        <p14:creationId xmlns:p14="http://schemas.microsoft.com/office/powerpoint/2010/main" val="40415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6" grpId="0" animBg="1"/>
      <p:bldP spid="26" grpId="0" animBg="1"/>
      <p:bldP spid="27" grpId="0" animBg="1"/>
      <p:bldP spid="28" grpId="0" animBg="1"/>
    </p:bldLst>
  </p:timing>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1379</Words>
  <Application>Microsoft Office PowerPoint</Application>
  <PresentationFormat>Breitbild</PresentationFormat>
  <Paragraphs>281</Paragraphs>
  <Slides>10</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Wingdings</vt:lpstr>
      <vt:lpstr>Rückblick</vt:lpstr>
      <vt:lpstr>Validierung von Aussagen auf Versicherungs-Anträgen mithilfe ML</vt:lpstr>
      <vt:lpstr>Inhalt</vt:lpstr>
      <vt:lpstr>Datensatz</vt:lpstr>
      <vt:lpstr>Use Case Versicherungsgesellschaft (VG)</vt:lpstr>
      <vt:lpstr>Deskriptive Analyse Entfernte Einflussvariablen</vt:lpstr>
      <vt:lpstr>Deskriptive Analyse Genutzte Einflussvariablen 1</vt:lpstr>
      <vt:lpstr>Deskriptive Analyse Genutzte Einflussvariablen 2</vt:lpstr>
      <vt:lpstr>Angewandte Verfahren Vergleich</vt:lpstr>
      <vt:lpstr>4. Angewandte Verfahren Empfehlung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Validierung von Aussagen auf Versicherungen mithilfe ML</dc:title>
  <dc:creator>Felix Rösch</dc:creator>
  <cp:lastModifiedBy>Felix Rösch</cp:lastModifiedBy>
  <cp:revision>10</cp:revision>
  <dcterms:created xsi:type="dcterms:W3CDTF">2022-06-22T09:57:29Z</dcterms:created>
  <dcterms:modified xsi:type="dcterms:W3CDTF">2022-06-24T13:22:33Z</dcterms:modified>
</cp:coreProperties>
</file>