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58" r:id="rId4"/>
    <p:sldId id="259" r:id="rId5"/>
    <p:sldId id="260" r:id="rId6"/>
    <p:sldId id="261" r:id="rId7"/>
    <p:sldId id="262" r:id="rId8"/>
    <p:sldId id="265" r:id="rId9"/>
    <p:sldId id="264"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BA9FA-D150-4974-9CF3-119A1F365291}" v="6" dt="2022-07-05T15:38:43.28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484" autoAdjust="0"/>
  </p:normalViewPr>
  <p:slideViewPr>
    <p:cSldViewPr snapToGrid="0">
      <p:cViewPr varScale="1">
        <p:scale>
          <a:sx n="101" d="100"/>
          <a:sy n="101"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x Rösch" userId="dab84d973263f146" providerId="LiveId" clId="{177BA9FA-D150-4974-9CF3-119A1F365291}"/>
    <pc:docChg chg="modSld">
      <pc:chgData name="Felix Rösch" userId="dab84d973263f146" providerId="LiveId" clId="{177BA9FA-D150-4974-9CF3-119A1F365291}" dt="2022-07-05T15:38:43.284" v="5" actId="20577"/>
      <pc:docMkLst>
        <pc:docMk/>
      </pc:docMkLst>
      <pc:sldChg chg="modSp">
        <pc:chgData name="Felix Rösch" userId="dab84d973263f146" providerId="LiveId" clId="{177BA9FA-D150-4974-9CF3-119A1F365291}" dt="2022-07-05T15:38:43.284" v="5" actId="20577"/>
        <pc:sldMkLst>
          <pc:docMk/>
          <pc:sldMk cId="2640617840" sldId="258"/>
        </pc:sldMkLst>
        <pc:spChg chg="mod">
          <ac:chgData name="Felix Rösch" userId="dab84d973263f146" providerId="LiveId" clId="{177BA9FA-D150-4974-9CF3-119A1F365291}" dt="2022-07-05T15:38:43.284" v="5" actId="20577"/>
          <ac:spMkLst>
            <pc:docMk/>
            <pc:sldMk cId="2640617840" sldId="258"/>
            <ac:spMk id="3" creationId="{80DAEFD8-7B56-3F43-7870-3910311F1665}"/>
          </ac:spMkLst>
        </pc:spChg>
      </pc:sldChg>
    </pc:docChg>
  </pc:docChgLst>
  <pc:docChgLst>
    <pc:chgData name="Felix Rösch" userId="dab84d973263f146" providerId="LiveId" clId="{71EA40DC-4C4B-408E-AC88-CE6F2DD4EF39}"/>
    <pc:docChg chg="undo redo custSel addSld delSld modSld">
      <pc:chgData name="Felix Rösch" userId="dab84d973263f146" providerId="LiveId" clId="{71EA40DC-4C4B-408E-AC88-CE6F2DD4EF39}" dt="2022-06-22T20:17:15.686" v="2498"/>
      <pc:docMkLst>
        <pc:docMk/>
      </pc:docMkLst>
      <pc:sldChg chg="addSp modSp mod setBg addAnim modAnim setClrOvrMap">
        <pc:chgData name="Felix Rösch" userId="dab84d973263f146" providerId="LiveId" clId="{71EA40DC-4C4B-408E-AC88-CE6F2DD4EF39}" dt="2022-06-22T19:56:39.324" v="2099"/>
        <pc:sldMkLst>
          <pc:docMk/>
          <pc:sldMk cId="914347491" sldId="256"/>
        </pc:sldMkLst>
        <pc:spChg chg="mod">
          <ac:chgData name="Felix Rösch" userId="dab84d973263f146" providerId="LiveId" clId="{71EA40DC-4C4B-408E-AC88-CE6F2DD4EF39}" dt="2022-06-22T17:19:36.801" v="1442" actId="26606"/>
          <ac:spMkLst>
            <pc:docMk/>
            <pc:sldMk cId="914347491" sldId="256"/>
            <ac:spMk id="2" creationId="{8073F84D-F34A-9575-CECC-A817950A5B43}"/>
          </ac:spMkLst>
        </pc:spChg>
        <pc:spChg chg="mod">
          <ac:chgData name="Felix Rösch" userId="dab84d973263f146" providerId="LiveId" clId="{71EA40DC-4C4B-408E-AC88-CE6F2DD4EF39}" dt="2022-06-22T17:19:36.801" v="1442" actId="26606"/>
          <ac:spMkLst>
            <pc:docMk/>
            <pc:sldMk cId="914347491" sldId="256"/>
            <ac:spMk id="3" creationId="{3AE12A93-4A4B-5453-448C-7EADC9FA3BD1}"/>
          </ac:spMkLst>
        </pc:spChg>
        <pc:spChg chg="add">
          <ac:chgData name="Felix Rösch" userId="dab84d973263f146" providerId="LiveId" clId="{71EA40DC-4C4B-408E-AC88-CE6F2DD4EF39}" dt="2022-06-22T17:19:36.801" v="1442" actId="26606"/>
          <ac:spMkLst>
            <pc:docMk/>
            <pc:sldMk cId="914347491" sldId="256"/>
            <ac:spMk id="11" creationId="{C4E89C94-E462-4566-A15A-32835FD68BCD}"/>
          </ac:spMkLst>
        </pc:spChg>
        <pc:spChg chg="add">
          <ac:chgData name="Felix Rösch" userId="dab84d973263f146" providerId="LiveId" clId="{71EA40DC-4C4B-408E-AC88-CE6F2DD4EF39}" dt="2022-06-22T17:19:36.801" v="1442" actId="26606"/>
          <ac:spMkLst>
            <pc:docMk/>
            <pc:sldMk cId="914347491" sldId="256"/>
            <ac:spMk id="13" creationId="{E25F4A20-71FB-4A26-92E2-89DED49264CA}"/>
          </ac:spMkLst>
        </pc:spChg>
        <pc:picChg chg="add">
          <ac:chgData name="Felix Rösch" userId="dab84d973263f146" providerId="LiveId" clId="{71EA40DC-4C4B-408E-AC88-CE6F2DD4EF39}" dt="2022-06-22T17:19:36.801" v="1442" actId="26606"/>
          <ac:picMkLst>
            <pc:docMk/>
            <pc:sldMk cId="914347491" sldId="256"/>
            <ac:picMk id="5" creationId="{74DFBC10-81A6-F613-330D-FA2ABFD903BB}"/>
          </ac:picMkLst>
        </pc:picChg>
        <pc:cxnChg chg="add">
          <ac:chgData name="Felix Rösch" userId="dab84d973263f146" providerId="LiveId" clId="{71EA40DC-4C4B-408E-AC88-CE6F2DD4EF39}" dt="2022-06-22T17:19:36.801" v="1442" actId="26606"/>
          <ac:cxnSpMkLst>
            <pc:docMk/>
            <pc:sldMk cId="914347491" sldId="256"/>
            <ac:cxnSpMk id="9" creationId="{4071767D-5FF7-4508-B8B7-BB60FF3AB250}"/>
          </ac:cxnSpMkLst>
        </pc:cxnChg>
      </pc:sldChg>
      <pc:sldChg chg="addSp delSp modSp mod setBg modAnim">
        <pc:chgData name="Felix Rösch" userId="dab84d973263f146" providerId="LiveId" clId="{71EA40DC-4C4B-408E-AC88-CE6F2DD4EF39}" dt="2022-06-22T20:17:15.686" v="2498"/>
        <pc:sldMkLst>
          <pc:docMk/>
          <pc:sldMk cId="2637300310" sldId="257"/>
        </pc:sldMkLst>
        <pc:spChg chg="mod">
          <ac:chgData name="Felix Rösch" userId="dab84d973263f146" providerId="LiveId" clId="{71EA40DC-4C4B-408E-AC88-CE6F2DD4EF39}" dt="2022-06-22T20:15:22.301" v="2481" actId="26606"/>
          <ac:spMkLst>
            <pc:docMk/>
            <pc:sldMk cId="2637300310" sldId="257"/>
            <ac:spMk id="2" creationId="{91BA72FC-0533-E8E9-EF1D-C17B14D1A5A2}"/>
          </ac:spMkLst>
        </pc:spChg>
        <pc:spChg chg="add del mod">
          <ac:chgData name="Felix Rösch" userId="dab84d973263f146" providerId="LiveId" clId="{71EA40DC-4C4B-408E-AC88-CE6F2DD4EF39}" dt="2022-06-22T20:11:34.582" v="2419" actId="26606"/>
          <ac:spMkLst>
            <pc:docMk/>
            <pc:sldMk cId="2637300310" sldId="257"/>
            <ac:spMk id="3" creationId="{3F5B74AA-B850-0AEF-5484-57F9E5481BD8}"/>
          </ac:spMkLst>
        </pc:spChg>
        <pc:spChg chg="add del">
          <ac:chgData name="Felix Rösch" userId="dab84d973263f146" providerId="LiveId" clId="{71EA40DC-4C4B-408E-AC88-CE6F2DD4EF39}" dt="2022-06-22T20:15:17.127" v="2476" actId="26606"/>
          <ac:spMkLst>
            <pc:docMk/>
            <pc:sldMk cId="2637300310" sldId="257"/>
            <ac:spMk id="8" creationId="{63E00694-E403-4987-8634-15F6D8E4C38C}"/>
          </ac:spMkLst>
        </pc:spChg>
        <pc:spChg chg="add">
          <ac:chgData name="Felix Rösch" userId="dab84d973263f146" providerId="LiveId" clId="{71EA40DC-4C4B-408E-AC88-CE6F2DD4EF39}" dt="2022-06-22T20:15:22.301" v="2481" actId="26606"/>
          <ac:spMkLst>
            <pc:docMk/>
            <pc:sldMk cId="2637300310" sldId="257"/>
            <ac:spMk id="9" creationId="{FB5993E2-C02B-4335-ABA5-D8EC465551E3}"/>
          </ac:spMkLst>
        </pc:spChg>
        <pc:spChg chg="add">
          <ac:chgData name="Felix Rösch" userId="dab84d973263f146" providerId="LiveId" clId="{71EA40DC-4C4B-408E-AC88-CE6F2DD4EF39}" dt="2022-06-22T20:15:22.301" v="2481" actId="26606"/>
          <ac:spMkLst>
            <pc:docMk/>
            <pc:sldMk cId="2637300310" sldId="257"/>
            <ac:spMk id="10" creationId="{C0B801A2-5622-4BE8-9AD2-C337A2CD0022}"/>
          </ac:spMkLst>
        </pc:spChg>
        <pc:spChg chg="add del">
          <ac:chgData name="Felix Rösch" userId="dab84d973263f146" providerId="LiveId" clId="{71EA40DC-4C4B-408E-AC88-CE6F2DD4EF39}" dt="2022-06-22T20:14:51.604" v="2465" actId="26606"/>
          <ac:spMkLst>
            <pc:docMk/>
            <pc:sldMk cId="2637300310" sldId="257"/>
            <ac:spMk id="11" creationId="{F9E80720-23E6-4B89-B77E-04A7689F1BA8}"/>
          </ac:spMkLst>
        </pc:spChg>
        <pc:spChg chg="add">
          <ac:chgData name="Felix Rösch" userId="dab84d973263f146" providerId="LiveId" clId="{71EA40DC-4C4B-408E-AC88-CE6F2DD4EF39}" dt="2022-06-22T20:15:22.301" v="2481" actId="26606"/>
          <ac:spMkLst>
            <pc:docMk/>
            <pc:sldMk cId="2637300310" sldId="257"/>
            <ac:spMk id="12" creationId="{B7AF614F-5BC3-4086-99F5-B87C5847A071}"/>
          </ac:spMkLst>
        </pc:spChg>
        <pc:spChg chg="add del">
          <ac:chgData name="Felix Rösch" userId="dab84d973263f146" providerId="LiveId" clId="{71EA40DC-4C4B-408E-AC88-CE6F2DD4EF39}" dt="2022-06-22T20:14:51.604" v="2465" actId="26606"/>
          <ac:spMkLst>
            <pc:docMk/>
            <pc:sldMk cId="2637300310" sldId="257"/>
            <ac:spMk id="13" creationId="{CD1D3CA1-3EB6-41F3-A419-8424B56BE63A}"/>
          </ac:spMkLst>
        </pc:spChg>
        <pc:spChg chg="add del">
          <ac:chgData name="Felix Rösch" userId="dab84d973263f146" providerId="LiveId" clId="{71EA40DC-4C4B-408E-AC88-CE6F2DD4EF39}" dt="2022-06-22T20:14:51.604" v="2465" actId="26606"/>
          <ac:spMkLst>
            <pc:docMk/>
            <pc:sldMk cId="2637300310" sldId="257"/>
            <ac:spMk id="15" creationId="{4D87F7B2-AA36-4B58-BC2C-1BBA135E8B6B}"/>
          </ac:spMkLst>
        </pc:spChg>
        <pc:spChg chg="add del">
          <ac:chgData name="Felix Rösch" userId="dab84d973263f146" providerId="LiveId" clId="{71EA40DC-4C4B-408E-AC88-CE6F2DD4EF39}" dt="2022-06-22T20:15:07.765" v="2467" actId="26606"/>
          <ac:spMkLst>
            <pc:docMk/>
            <pc:sldMk cId="2637300310" sldId="257"/>
            <ac:spMk id="17" creationId="{63E00694-E403-4987-8634-15F6D8E4C38C}"/>
          </ac:spMkLst>
        </pc:spChg>
        <pc:graphicFrameChg chg="add del modGraphic">
          <ac:chgData name="Felix Rösch" userId="dab84d973263f146" providerId="LiveId" clId="{71EA40DC-4C4B-408E-AC88-CE6F2DD4EF39}" dt="2022-06-22T20:11:31.486" v="2418" actId="26606"/>
          <ac:graphicFrameMkLst>
            <pc:docMk/>
            <pc:sldMk cId="2637300310" sldId="257"/>
            <ac:graphicFrameMk id="5" creationId="{F36E207A-9EBA-DE51-C764-3957708DD5A9}"/>
          </ac:graphicFrameMkLst>
        </pc:graphicFrameChg>
        <pc:graphicFrameChg chg="add mod modGraphic">
          <ac:chgData name="Felix Rösch" userId="dab84d973263f146" providerId="LiveId" clId="{71EA40DC-4C4B-408E-AC88-CE6F2DD4EF39}" dt="2022-06-22T20:16:00.150" v="2482" actId="12100"/>
          <ac:graphicFrameMkLst>
            <pc:docMk/>
            <pc:sldMk cId="2637300310" sldId="257"/>
            <ac:graphicFrameMk id="6" creationId="{7EBAEADE-6B05-B8A8-9265-2A025377E7EC}"/>
          </ac:graphicFrameMkLst>
        </pc:graphicFrameChg>
      </pc:sldChg>
      <pc:sldChg chg="addSp delSp modSp mod setBg modAnim">
        <pc:chgData name="Felix Rösch" userId="dab84d973263f146" providerId="LiveId" clId="{71EA40DC-4C4B-408E-AC88-CE6F2DD4EF39}" dt="2022-06-22T16:59:51.580" v="101" actId="207"/>
        <pc:sldMkLst>
          <pc:docMk/>
          <pc:sldMk cId="2640617840" sldId="258"/>
        </pc:sldMkLst>
        <pc:spChg chg="mod">
          <ac:chgData name="Felix Rösch" userId="dab84d973263f146" providerId="LiveId" clId="{71EA40DC-4C4B-408E-AC88-CE6F2DD4EF39}" dt="2022-06-22T16:53:31.259" v="43" actId="14100"/>
          <ac:spMkLst>
            <pc:docMk/>
            <pc:sldMk cId="2640617840" sldId="258"/>
            <ac:spMk id="2" creationId="{02C2F053-C158-C1AA-764E-D9FFBD4B0C84}"/>
          </ac:spMkLst>
        </pc:spChg>
        <pc:spChg chg="mod">
          <ac:chgData name="Felix Rösch" userId="dab84d973263f146" providerId="LiveId" clId="{71EA40DC-4C4B-408E-AC88-CE6F2DD4EF39}" dt="2022-06-22T16:59:51.580" v="101" actId="207"/>
          <ac:spMkLst>
            <pc:docMk/>
            <pc:sldMk cId="2640617840" sldId="258"/>
            <ac:spMk id="3" creationId="{80DAEFD8-7B56-3F43-7870-3910311F1665}"/>
          </ac:spMkLst>
        </pc:spChg>
        <pc:spChg chg="add del">
          <ac:chgData name="Felix Rösch" userId="dab84d973263f146" providerId="LiveId" clId="{71EA40DC-4C4B-408E-AC88-CE6F2DD4EF39}" dt="2022-06-22T16:50:21.967" v="23" actId="26606"/>
          <ac:spMkLst>
            <pc:docMk/>
            <pc:sldMk cId="2640617840" sldId="258"/>
            <ac:spMk id="9" creationId="{44CC594A-A820-450F-B363-C19201FCFEC6}"/>
          </ac:spMkLst>
        </pc:spChg>
        <pc:spChg chg="add del">
          <ac:chgData name="Felix Rösch" userId="dab84d973263f146" providerId="LiveId" clId="{71EA40DC-4C4B-408E-AC88-CE6F2DD4EF39}" dt="2022-06-22T16:50:21.967" v="23" actId="26606"/>
          <ac:spMkLst>
            <pc:docMk/>
            <pc:sldMk cId="2640617840" sldId="258"/>
            <ac:spMk id="11" creationId="{59FAB3DA-E9ED-4574-ABCC-378BC0FF1BBC}"/>
          </ac:spMkLst>
        </pc:spChg>
        <pc:spChg chg="add del">
          <ac:chgData name="Felix Rösch" userId="dab84d973263f146" providerId="LiveId" clId="{71EA40DC-4C4B-408E-AC88-CE6F2DD4EF39}" dt="2022-06-22T16:50:21.967" v="23" actId="26606"/>
          <ac:spMkLst>
            <pc:docMk/>
            <pc:sldMk cId="2640617840" sldId="258"/>
            <ac:spMk id="13" creationId="{53B8D6B0-55D6-48DC-86D8-FD95D5F118AB}"/>
          </ac:spMkLst>
        </pc:spChg>
        <pc:spChg chg="add del">
          <ac:chgData name="Felix Rösch" userId="dab84d973263f146" providerId="LiveId" clId="{71EA40DC-4C4B-408E-AC88-CE6F2DD4EF39}" dt="2022-06-22T16:50:24.608" v="25" actId="26606"/>
          <ac:spMkLst>
            <pc:docMk/>
            <pc:sldMk cId="2640617840" sldId="258"/>
            <ac:spMk id="15" creationId="{17FC539C-B783-4B03-9F9E-D13430F3F64F}"/>
          </ac:spMkLst>
        </pc:spChg>
        <pc:spChg chg="add del">
          <ac:chgData name="Felix Rösch" userId="dab84d973263f146" providerId="LiveId" clId="{71EA40DC-4C4B-408E-AC88-CE6F2DD4EF39}" dt="2022-06-22T16:50:24.608" v="25" actId="26606"/>
          <ac:spMkLst>
            <pc:docMk/>
            <pc:sldMk cId="2640617840" sldId="258"/>
            <ac:spMk id="16" creationId="{284B70D5-875B-433D-BDBD-1522A85D6C1D}"/>
          </ac:spMkLst>
        </pc:spChg>
        <pc:spChg chg="add del">
          <ac:chgData name="Felix Rösch" userId="dab84d973263f146" providerId="LiveId" clId="{71EA40DC-4C4B-408E-AC88-CE6F2DD4EF39}" dt="2022-06-22T16:50:24.608" v="25" actId="26606"/>
          <ac:spMkLst>
            <pc:docMk/>
            <pc:sldMk cId="2640617840" sldId="258"/>
            <ac:spMk id="18" creationId="{1E299956-A9E7-4FC1-A0B1-D590CA9730E8}"/>
          </ac:spMkLst>
        </pc:spChg>
        <pc:spChg chg="add del">
          <ac:chgData name="Felix Rösch" userId="dab84d973263f146" providerId="LiveId" clId="{71EA40DC-4C4B-408E-AC88-CE6F2DD4EF39}" dt="2022-06-22T16:50:26.869" v="27" actId="26606"/>
          <ac:spMkLst>
            <pc:docMk/>
            <pc:sldMk cId="2640617840" sldId="258"/>
            <ac:spMk id="20" creationId="{52ABB703-2B0E-4C3B-B4A2-F3973548E561}"/>
          </ac:spMkLst>
        </pc:spChg>
        <pc:spChg chg="add del">
          <ac:chgData name="Felix Rösch" userId="dab84d973263f146" providerId="LiveId" clId="{71EA40DC-4C4B-408E-AC88-CE6F2DD4EF39}" dt="2022-06-22T16:50:26.869" v="27" actId="26606"/>
          <ac:spMkLst>
            <pc:docMk/>
            <pc:sldMk cId="2640617840" sldId="258"/>
            <ac:spMk id="22" creationId="{E95DA498-D9A2-4DA9-B9DA-B3776E08CF7E}"/>
          </ac:spMkLst>
        </pc:spChg>
        <pc:spChg chg="add del">
          <ac:chgData name="Felix Rösch" userId="dab84d973263f146" providerId="LiveId" clId="{71EA40DC-4C4B-408E-AC88-CE6F2DD4EF39}" dt="2022-06-22T16:50:26.869" v="27" actId="26606"/>
          <ac:spMkLst>
            <pc:docMk/>
            <pc:sldMk cId="2640617840" sldId="258"/>
            <ac:spMk id="23" creationId="{82A73093-4B9D-420D-B17E-52293703A1D4}"/>
          </ac:spMkLst>
        </pc:spChg>
        <pc:spChg chg="add del">
          <ac:chgData name="Felix Rösch" userId="dab84d973263f146" providerId="LiveId" clId="{71EA40DC-4C4B-408E-AC88-CE6F2DD4EF39}" dt="2022-06-22T16:50:31.171" v="29" actId="26606"/>
          <ac:spMkLst>
            <pc:docMk/>
            <pc:sldMk cId="2640617840" sldId="258"/>
            <ac:spMk id="25" creationId="{44CC594A-A820-450F-B363-C19201FCFEC6}"/>
          </ac:spMkLst>
        </pc:spChg>
        <pc:spChg chg="add del">
          <ac:chgData name="Felix Rösch" userId="dab84d973263f146" providerId="LiveId" clId="{71EA40DC-4C4B-408E-AC88-CE6F2DD4EF39}" dt="2022-06-22T16:50:31.171" v="29" actId="26606"/>
          <ac:spMkLst>
            <pc:docMk/>
            <pc:sldMk cId="2640617840" sldId="258"/>
            <ac:spMk id="26" creationId="{59FAB3DA-E9ED-4574-ABCC-378BC0FF1BBC}"/>
          </ac:spMkLst>
        </pc:spChg>
        <pc:spChg chg="add del">
          <ac:chgData name="Felix Rösch" userId="dab84d973263f146" providerId="LiveId" clId="{71EA40DC-4C4B-408E-AC88-CE6F2DD4EF39}" dt="2022-06-22T16:50:31.171" v="29" actId="26606"/>
          <ac:spMkLst>
            <pc:docMk/>
            <pc:sldMk cId="2640617840" sldId="258"/>
            <ac:spMk id="27" creationId="{53B8D6B0-55D6-48DC-86D8-FD95D5F118AB}"/>
          </ac:spMkLst>
        </pc:spChg>
        <pc:spChg chg="add del">
          <ac:chgData name="Felix Rösch" userId="dab84d973263f146" providerId="LiveId" clId="{71EA40DC-4C4B-408E-AC88-CE6F2DD4EF39}" dt="2022-06-22T16:50:33.548" v="31" actId="26606"/>
          <ac:spMkLst>
            <pc:docMk/>
            <pc:sldMk cId="2640617840" sldId="258"/>
            <ac:spMk id="29" creationId="{284B70D5-875B-433D-BDBD-1522A85D6C1D}"/>
          </ac:spMkLst>
        </pc:spChg>
        <pc:spChg chg="add del">
          <ac:chgData name="Felix Rösch" userId="dab84d973263f146" providerId="LiveId" clId="{71EA40DC-4C4B-408E-AC88-CE6F2DD4EF39}" dt="2022-06-22T16:50:33.548" v="31" actId="26606"/>
          <ac:spMkLst>
            <pc:docMk/>
            <pc:sldMk cId="2640617840" sldId="258"/>
            <ac:spMk id="31" creationId="{1E299956-A9E7-4FC1-A0B1-D590CA9730E8}"/>
          </ac:spMkLst>
        </pc:spChg>
        <pc:spChg chg="add del">
          <ac:chgData name="Felix Rösch" userId="dab84d973263f146" providerId="LiveId" clId="{71EA40DC-4C4B-408E-AC88-CE6F2DD4EF39}" dt="2022-06-22T16:50:33.548" v="31" actId="26606"/>
          <ac:spMkLst>
            <pc:docMk/>
            <pc:sldMk cId="2640617840" sldId="258"/>
            <ac:spMk id="32" creationId="{17FC539C-B783-4B03-9F9E-D13430F3F64F}"/>
          </ac:spMkLst>
        </pc:spChg>
        <pc:graphicFrameChg chg="add mod modGraphic">
          <ac:chgData name="Felix Rösch" userId="dab84d973263f146" providerId="LiveId" clId="{71EA40DC-4C4B-408E-AC88-CE6F2DD4EF39}" dt="2022-06-22T16:57:23.447" v="80" actId="1076"/>
          <ac:graphicFrameMkLst>
            <pc:docMk/>
            <pc:sldMk cId="2640617840" sldId="258"/>
            <ac:graphicFrameMk id="4" creationId="{6761979C-95FB-7E61-C51D-02F58AED6708}"/>
          </ac:graphicFrameMkLst>
        </pc:graphicFrameChg>
        <pc:cxnChg chg="add del">
          <ac:chgData name="Felix Rösch" userId="dab84d973263f146" providerId="LiveId" clId="{71EA40DC-4C4B-408E-AC88-CE6F2DD4EF39}" dt="2022-06-22T16:50:24.608" v="25" actId="26606"/>
          <ac:cxnSpMkLst>
            <pc:docMk/>
            <pc:sldMk cId="2640617840" sldId="258"/>
            <ac:cxnSpMk id="17" creationId="{C947DF4A-614C-4B4C-8B80-E5B9D8E8CFED}"/>
          </ac:cxnSpMkLst>
        </pc:cxnChg>
        <pc:cxnChg chg="add del">
          <ac:chgData name="Felix Rösch" userId="dab84d973263f146" providerId="LiveId" clId="{71EA40DC-4C4B-408E-AC88-CE6F2DD4EF39}" dt="2022-06-22T16:50:26.869" v="27" actId="26606"/>
          <ac:cxnSpMkLst>
            <pc:docMk/>
            <pc:sldMk cId="2640617840" sldId="258"/>
            <ac:cxnSpMk id="21" creationId="{9C21570E-E159-49A6-9891-FA397B7A92D3}"/>
          </ac:cxnSpMkLst>
        </pc:cxnChg>
        <pc:cxnChg chg="add del">
          <ac:chgData name="Felix Rösch" userId="dab84d973263f146" providerId="LiveId" clId="{71EA40DC-4C4B-408E-AC88-CE6F2DD4EF39}" dt="2022-06-22T16:50:33.548" v="31" actId="26606"/>
          <ac:cxnSpMkLst>
            <pc:docMk/>
            <pc:sldMk cId="2640617840" sldId="258"/>
            <ac:cxnSpMk id="30" creationId="{C947DF4A-614C-4B4C-8B80-E5B9D8E8CFED}"/>
          </ac:cxnSpMkLst>
        </pc:cxnChg>
      </pc:sldChg>
      <pc:sldChg chg="modSp mod modAnim">
        <pc:chgData name="Felix Rösch" userId="dab84d973263f146" providerId="LiveId" clId="{71EA40DC-4C4B-408E-AC88-CE6F2DD4EF39}" dt="2022-06-22T19:21:02.270" v="1945" actId="20577"/>
        <pc:sldMkLst>
          <pc:docMk/>
          <pc:sldMk cId="2573335786" sldId="259"/>
        </pc:sldMkLst>
        <pc:spChg chg="mod">
          <ac:chgData name="Felix Rösch" userId="dab84d973263f146" providerId="LiveId" clId="{71EA40DC-4C4B-408E-AC88-CE6F2DD4EF39}" dt="2022-06-22T19:21:02.270" v="1945" actId="20577"/>
          <ac:spMkLst>
            <pc:docMk/>
            <pc:sldMk cId="2573335786" sldId="259"/>
            <ac:spMk id="2" creationId="{66521CEF-BE47-51CF-2AEB-6E8CFDD3AFAB}"/>
          </ac:spMkLst>
        </pc:spChg>
        <pc:spChg chg="mod">
          <ac:chgData name="Felix Rösch" userId="dab84d973263f146" providerId="LiveId" clId="{71EA40DC-4C4B-408E-AC88-CE6F2DD4EF39}" dt="2022-06-22T17:16:44.709" v="1388" actId="20577"/>
          <ac:spMkLst>
            <pc:docMk/>
            <pc:sldMk cId="2573335786" sldId="259"/>
            <ac:spMk id="3" creationId="{0934088F-1D4C-2448-FCCD-500B1DC30D0B}"/>
          </ac:spMkLst>
        </pc:spChg>
      </pc:sldChg>
      <pc:sldChg chg="addSp delSp modSp mod setBg modAnim">
        <pc:chgData name="Felix Rösch" userId="dab84d973263f146" providerId="LiveId" clId="{71EA40DC-4C4B-408E-AC88-CE6F2DD4EF39}" dt="2022-06-22T19:19:41.710" v="1873"/>
        <pc:sldMkLst>
          <pc:docMk/>
          <pc:sldMk cId="1169413589" sldId="260"/>
        </pc:sldMkLst>
        <pc:spChg chg="mod">
          <ac:chgData name="Felix Rösch" userId="dab84d973263f146" providerId="LiveId" clId="{71EA40DC-4C4B-408E-AC88-CE6F2DD4EF39}" dt="2022-06-22T19:14:28.854" v="1470" actId="27636"/>
          <ac:spMkLst>
            <pc:docMk/>
            <pc:sldMk cId="1169413589" sldId="260"/>
            <ac:spMk id="2" creationId="{9B7689C0-8C86-65D8-127B-0AB4444BF702}"/>
          </ac:spMkLst>
        </pc:spChg>
        <pc:spChg chg="del">
          <ac:chgData name="Felix Rösch" userId="dab84d973263f146" providerId="LiveId" clId="{71EA40DC-4C4B-408E-AC88-CE6F2DD4EF39}" dt="2022-06-22T19:09:16.740" v="1446"/>
          <ac:spMkLst>
            <pc:docMk/>
            <pc:sldMk cId="1169413589" sldId="260"/>
            <ac:spMk id="3" creationId="{56F5C1C5-E641-72A6-B86F-EF93FCE239EE}"/>
          </ac:spMkLst>
        </pc:spChg>
        <pc:spChg chg="add del">
          <ac:chgData name="Felix Rösch" userId="dab84d973263f146" providerId="LiveId" clId="{71EA40DC-4C4B-408E-AC88-CE6F2DD4EF39}" dt="2022-06-22T19:13:57.318" v="1457" actId="26606"/>
          <ac:spMkLst>
            <pc:docMk/>
            <pc:sldMk cId="1169413589" sldId="260"/>
            <ac:spMk id="13" creationId="{306261FE-BB82-A11B-AE4B-933DC57DC446}"/>
          </ac:spMkLst>
        </pc:spChg>
        <pc:spChg chg="add del">
          <ac:chgData name="Felix Rösch" userId="dab84d973263f146" providerId="LiveId" clId="{71EA40DC-4C4B-408E-AC88-CE6F2DD4EF39}" dt="2022-06-22T19:13:42.170" v="1451" actId="26606"/>
          <ac:spMkLst>
            <pc:docMk/>
            <pc:sldMk cId="1169413589" sldId="260"/>
            <ac:spMk id="14" creationId="{3F87243A-F810-42AD-AA74-3FA38B1D8A8F}"/>
          </ac:spMkLst>
        </pc:spChg>
        <pc:spChg chg="add del">
          <ac:chgData name="Felix Rösch" userId="dab84d973263f146" providerId="LiveId" clId="{71EA40DC-4C4B-408E-AC88-CE6F2DD4EF39}" dt="2022-06-22T19:13:42.170" v="1451" actId="26606"/>
          <ac:spMkLst>
            <pc:docMk/>
            <pc:sldMk cId="1169413589" sldId="260"/>
            <ac:spMk id="16" creationId="{E4710C0A-057C-4274-BA2D-001F1025E83E}"/>
          </ac:spMkLst>
        </pc:spChg>
        <pc:spChg chg="add del">
          <ac:chgData name="Felix Rösch" userId="dab84d973263f146" providerId="LiveId" clId="{71EA40DC-4C4B-408E-AC88-CE6F2DD4EF39}" dt="2022-06-22T19:13:42.170" v="1451" actId="26606"/>
          <ac:spMkLst>
            <pc:docMk/>
            <pc:sldMk cId="1169413589" sldId="260"/>
            <ac:spMk id="20" creationId="{401AB748-B9E7-4AEC-AAB9-0EABDE63F84B}"/>
          </ac:spMkLst>
        </pc:spChg>
        <pc:spChg chg="add del">
          <ac:chgData name="Felix Rösch" userId="dab84d973263f146" providerId="LiveId" clId="{71EA40DC-4C4B-408E-AC88-CE6F2DD4EF39}" dt="2022-06-22T19:13:42.170" v="1451" actId="26606"/>
          <ac:spMkLst>
            <pc:docMk/>
            <pc:sldMk cId="1169413589" sldId="260"/>
            <ac:spMk id="22" creationId="{E0954B38-9C23-4C8B-AC5D-0E80CEA3BD48}"/>
          </ac:spMkLst>
        </pc:spChg>
        <pc:spChg chg="add del">
          <ac:chgData name="Felix Rösch" userId="dab84d973263f146" providerId="LiveId" clId="{71EA40DC-4C4B-408E-AC88-CE6F2DD4EF39}" dt="2022-06-22T19:13:42.170" v="1451" actId="26606"/>
          <ac:spMkLst>
            <pc:docMk/>
            <pc:sldMk cId="1169413589" sldId="260"/>
            <ac:spMk id="24" creationId="{791376A8-6B7C-49D5-B3B0-B1D81BC15C2C}"/>
          </ac:spMkLst>
        </pc:spChg>
        <pc:spChg chg="add del">
          <ac:chgData name="Felix Rösch" userId="dab84d973263f146" providerId="LiveId" clId="{71EA40DC-4C4B-408E-AC88-CE6F2DD4EF39}" dt="2022-06-22T19:13:42.170" v="1451" actId="26606"/>
          <ac:spMkLst>
            <pc:docMk/>
            <pc:sldMk cId="1169413589" sldId="260"/>
            <ac:spMk id="28" creationId="{3B0D8F16-5F3B-465F-9D06-983E2E8267E5}"/>
          </ac:spMkLst>
        </pc:spChg>
        <pc:spChg chg="add del">
          <ac:chgData name="Felix Rösch" userId="dab84d973263f146" providerId="LiveId" clId="{71EA40DC-4C4B-408E-AC88-CE6F2DD4EF39}" dt="2022-06-22T19:13:42.170" v="1451" actId="26606"/>
          <ac:spMkLst>
            <pc:docMk/>
            <pc:sldMk cId="1169413589" sldId="260"/>
            <ac:spMk id="30" creationId="{5DED356E-7923-4393-BAEA-0116D9D7635D}"/>
          </ac:spMkLst>
        </pc:spChg>
        <pc:spChg chg="add del">
          <ac:chgData name="Felix Rösch" userId="dab84d973263f146" providerId="LiveId" clId="{71EA40DC-4C4B-408E-AC88-CE6F2DD4EF39}" dt="2022-06-22T19:13:44.301" v="1453" actId="26606"/>
          <ac:spMkLst>
            <pc:docMk/>
            <pc:sldMk cId="1169413589" sldId="260"/>
            <ac:spMk id="32" creationId="{3F87243A-F810-42AD-AA74-3FA38B1D8A8F}"/>
          </ac:spMkLst>
        </pc:spChg>
        <pc:spChg chg="add del">
          <ac:chgData name="Felix Rösch" userId="dab84d973263f146" providerId="LiveId" clId="{71EA40DC-4C4B-408E-AC88-CE6F2DD4EF39}" dt="2022-06-22T19:13:44.301" v="1453" actId="26606"/>
          <ac:spMkLst>
            <pc:docMk/>
            <pc:sldMk cId="1169413589" sldId="260"/>
            <ac:spMk id="33" creationId="{E4710C0A-057C-4274-BA2D-001F1025E83E}"/>
          </ac:spMkLst>
        </pc:spChg>
        <pc:spChg chg="add del">
          <ac:chgData name="Felix Rösch" userId="dab84d973263f146" providerId="LiveId" clId="{71EA40DC-4C4B-408E-AC88-CE6F2DD4EF39}" dt="2022-06-22T19:13:44.301" v="1453" actId="26606"/>
          <ac:spMkLst>
            <pc:docMk/>
            <pc:sldMk cId="1169413589" sldId="260"/>
            <ac:spMk id="35" creationId="{7527CA15-1C7B-4C0C-86EE-385C1D6C98C0}"/>
          </ac:spMkLst>
        </pc:spChg>
        <pc:spChg chg="add del">
          <ac:chgData name="Felix Rösch" userId="dab84d973263f146" providerId="LiveId" clId="{71EA40DC-4C4B-408E-AC88-CE6F2DD4EF39}" dt="2022-06-22T19:13:44.301" v="1453" actId="26606"/>
          <ac:spMkLst>
            <pc:docMk/>
            <pc:sldMk cId="1169413589" sldId="260"/>
            <ac:spMk id="36" creationId="{ED643915-9209-40AB-8194-9D9125C0A3F3}"/>
          </ac:spMkLst>
        </pc:spChg>
        <pc:spChg chg="add del">
          <ac:chgData name="Felix Rösch" userId="dab84d973263f146" providerId="LiveId" clId="{71EA40DC-4C4B-408E-AC88-CE6F2DD4EF39}" dt="2022-06-22T19:13:44.301" v="1453" actId="26606"/>
          <ac:spMkLst>
            <pc:docMk/>
            <pc:sldMk cId="1169413589" sldId="260"/>
            <ac:spMk id="37" creationId="{8A54198A-4950-48AB-BDD3-16D7F9084A50}"/>
          </ac:spMkLst>
        </pc:spChg>
        <pc:spChg chg="add del">
          <ac:chgData name="Felix Rösch" userId="dab84d973263f146" providerId="LiveId" clId="{71EA40DC-4C4B-408E-AC88-CE6F2DD4EF39}" dt="2022-06-22T19:13:44.301" v="1453" actId="26606"/>
          <ac:spMkLst>
            <pc:docMk/>
            <pc:sldMk cId="1169413589" sldId="260"/>
            <ac:spMk id="38" creationId="{30F05B05-D1D0-4D96-A6C6-E0095E789EF8}"/>
          </ac:spMkLst>
        </pc:spChg>
        <pc:spChg chg="add del">
          <ac:chgData name="Felix Rösch" userId="dab84d973263f146" providerId="LiveId" clId="{71EA40DC-4C4B-408E-AC88-CE6F2DD4EF39}" dt="2022-06-22T19:13:44.301" v="1453" actId="26606"/>
          <ac:spMkLst>
            <pc:docMk/>
            <pc:sldMk cId="1169413589" sldId="260"/>
            <ac:spMk id="39" creationId="{6561554E-8EEC-420C-93A0-4E77A8A0EB7B}"/>
          </ac:spMkLst>
        </pc:spChg>
        <pc:spChg chg="add del">
          <ac:chgData name="Felix Rösch" userId="dab84d973263f146" providerId="LiveId" clId="{71EA40DC-4C4B-408E-AC88-CE6F2DD4EF39}" dt="2022-06-22T19:13:52.908" v="1455" actId="26606"/>
          <ac:spMkLst>
            <pc:docMk/>
            <pc:sldMk cId="1169413589" sldId="260"/>
            <ac:spMk id="41" creationId="{3F87243A-F810-42AD-AA74-3FA38B1D8A8F}"/>
          </ac:spMkLst>
        </pc:spChg>
        <pc:spChg chg="add del">
          <ac:chgData name="Felix Rösch" userId="dab84d973263f146" providerId="LiveId" clId="{71EA40DC-4C4B-408E-AC88-CE6F2DD4EF39}" dt="2022-06-22T19:13:52.908" v="1455" actId="26606"/>
          <ac:spMkLst>
            <pc:docMk/>
            <pc:sldMk cId="1169413589" sldId="260"/>
            <ac:spMk id="42" creationId="{E4710C0A-057C-4274-BA2D-001F1025E83E}"/>
          </ac:spMkLst>
        </pc:spChg>
        <pc:spChg chg="add del">
          <ac:chgData name="Felix Rösch" userId="dab84d973263f146" providerId="LiveId" clId="{71EA40DC-4C4B-408E-AC88-CE6F2DD4EF39}" dt="2022-06-22T19:13:52.908" v="1455" actId="26606"/>
          <ac:spMkLst>
            <pc:docMk/>
            <pc:sldMk cId="1169413589" sldId="260"/>
            <ac:spMk id="44" creationId="{401AB748-B9E7-4AEC-AAB9-0EABDE63F84B}"/>
          </ac:spMkLst>
        </pc:spChg>
        <pc:spChg chg="add del">
          <ac:chgData name="Felix Rösch" userId="dab84d973263f146" providerId="LiveId" clId="{71EA40DC-4C4B-408E-AC88-CE6F2DD4EF39}" dt="2022-06-22T19:13:52.908" v="1455" actId="26606"/>
          <ac:spMkLst>
            <pc:docMk/>
            <pc:sldMk cId="1169413589" sldId="260"/>
            <ac:spMk id="45" creationId="{E0954B38-9C23-4C8B-AC5D-0E80CEA3BD48}"/>
          </ac:spMkLst>
        </pc:spChg>
        <pc:spChg chg="add del">
          <ac:chgData name="Felix Rösch" userId="dab84d973263f146" providerId="LiveId" clId="{71EA40DC-4C4B-408E-AC88-CE6F2DD4EF39}" dt="2022-06-22T19:13:52.908" v="1455" actId="26606"/>
          <ac:spMkLst>
            <pc:docMk/>
            <pc:sldMk cId="1169413589" sldId="260"/>
            <ac:spMk id="46" creationId="{791376A8-6B7C-49D5-B3B0-B1D81BC15C2C}"/>
          </ac:spMkLst>
        </pc:spChg>
        <pc:spChg chg="add del">
          <ac:chgData name="Felix Rösch" userId="dab84d973263f146" providerId="LiveId" clId="{71EA40DC-4C4B-408E-AC88-CE6F2DD4EF39}" dt="2022-06-22T19:13:52.908" v="1455" actId="26606"/>
          <ac:spMkLst>
            <pc:docMk/>
            <pc:sldMk cId="1169413589" sldId="260"/>
            <ac:spMk id="48" creationId="{3B0D8F16-5F3B-465F-9D06-983E2E8267E5}"/>
          </ac:spMkLst>
        </pc:spChg>
        <pc:spChg chg="add del">
          <ac:chgData name="Felix Rösch" userId="dab84d973263f146" providerId="LiveId" clId="{71EA40DC-4C4B-408E-AC88-CE6F2DD4EF39}" dt="2022-06-22T19:13:52.908" v="1455" actId="26606"/>
          <ac:spMkLst>
            <pc:docMk/>
            <pc:sldMk cId="1169413589" sldId="260"/>
            <ac:spMk id="49" creationId="{5DED356E-7923-4393-BAEA-0116D9D7635D}"/>
          </ac:spMkLst>
        </pc:spChg>
        <pc:spChg chg="add del">
          <ac:chgData name="Felix Rösch" userId="dab84d973263f146" providerId="LiveId" clId="{71EA40DC-4C4B-408E-AC88-CE6F2DD4EF39}" dt="2022-06-22T19:13:57.318" v="1457" actId="26606"/>
          <ac:spMkLst>
            <pc:docMk/>
            <pc:sldMk cId="1169413589" sldId="260"/>
            <ac:spMk id="51" creationId="{75896A25-D088-48F0-A2E7-9C44D9F6B409}"/>
          </ac:spMkLst>
        </pc:spChg>
        <pc:spChg chg="add del">
          <ac:chgData name="Felix Rösch" userId="dab84d973263f146" providerId="LiveId" clId="{71EA40DC-4C4B-408E-AC88-CE6F2DD4EF39}" dt="2022-06-22T19:13:57.318" v="1457" actId="26606"/>
          <ac:spMkLst>
            <pc:docMk/>
            <pc:sldMk cId="1169413589" sldId="260"/>
            <ac:spMk id="52" creationId="{DDCD6B11-13E6-4A46-9C85-F8EB0F35C5E1}"/>
          </ac:spMkLst>
        </pc:spChg>
        <pc:spChg chg="add del">
          <ac:chgData name="Felix Rösch" userId="dab84d973263f146" providerId="LiveId" clId="{71EA40DC-4C4B-408E-AC88-CE6F2DD4EF39}" dt="2022-06-22T19:13:57.318" v="1457" actId="26606"/>
          <ac:spMkLst>
            <pc:docMk/>
            <pc:sldMk cId="1169413589" sldId="260"/>
            <ac:spMk id="53" creationId="{75EBCDCE-0F4C-477C-AB15-886C5F27B118}"/>
          </ac:spMkLst>
        </pc:spChg>
        <pc:spChg chg="add del">
          <ac:chgData name="Felix Rösch" userId="dab84d973263f146" providerId="LiveId" clId="{71EA40DC-4C4B-408E-AC88-CE6F2DD4EF39}" dt="2022-06-22T19:13:57.318" v="1457" actId="26606"/>
          <ac:spMkLst>
            <pc:docMk/>
            <pc:sldMk cId="1169413589" sldId="260"/>
            <ac:spMk id="54" creationId="{17820F06-C1AE-4232-AEE8-3AC8189E4BA5}"/>
          </ac:spMkLst>
        </pc:spChg>
        <pc:spChg chg="add del">
          <ac:chgData name="Felix Rösch" userId="dab84d973263f146" providerId="LiveId" clId="{71EA40DC-4C4B-408E-AC88-CE6F2DD4EF39}" dt="2022-06-22T19:13:57.318" v="1457" actId="26606"/>
          <ac:spMkLst>
            <pc:docMk/>
            <pc:sldMk cId="1169413589" sldId="260"/>
            <ac:spMk id="55" creationId="{9A62E9AA-DA4C-405A-B6ED-5B1FE7A8D1B4}"/>
          </ac:spMkLst>
        </pc:spChg>
        <pc:spChg chg="add del">
          <ac:chgData name="Felix Rösch" userId="dab84d973263f146" providerId="LiveId" clId="{71EA40DC-4C4B-408E-AC88-CE6F2DD4EF39}" dt="2022-06-22T19:14:00.683" v="1459" actId="26606"/>
          <ac:spMkLst>
            <pc:docMk/>
            <pc:sldMk cId="1169413589" sldId="260"/>
            <ac:spMk id="57" creationId="{20E9A622-9996-4927-BBCD-AEE2687BEDAD}"/>
          </ac:spMkLst>
        </pc:spChg>
        <pc:spChg chg="add del">
          <ac:chgData name="Felix Rösch" userId="dab84d973263f146" providerId="LiveId" clId="{71EA40DC-4C4B-408E-AC88-CE6F2DD4EF39}" dt="2022-06-22T19:14:00.683" v="1459" actId="26606"/>
          <ac:spMkLst>
            <pc:docMk/>
            <pc:sldMk cId="1169413589" sldId="260"/>
            <ac:spMk id="58" creationId="{51DE3FC3-BAC1-4105-9620-4FB64EDCE876}"/>
          </ac:spMkLst>
        </pc:spChg>
        <pc:spChg chg="add del">
          <ac:chgData name="Felix Rösch" userId="dab84d973263f146" providerId="LiveId" clId="{71EA40DC-4C4B-408E-AC88-CE6F2DD4EF39}" dt="2022-06-22T19:14:00.683" v="1459" actId="26606"/>
          <ac:spMkLst>
            <pc:docMk/>
            <pc:sldMk cId="1169413589" sldId="260"/>
            <ac:spMk id="59" creationId="{6FF4E49D-2647-8819-AC7F-A0FA56141BE7}"/>
          </ac:spMkLst>
        </pc:spChg>
        <pc:spChg chg="add del">
          <ac:chgData name="Felix Rösch" userId="dab84d973263f146" providerId="LiveId" clId="{71EA40DC-4C4B-408E-AC88-CE6F2DD4EF39}" dt="2022-06-22T19:14:00.683" v="1459" actId="26606"/>
          <ac:spMkLst>
            <pc:docMk/>
            <pc:sldMk cId="1169413589" sldId="260"/>
            <ac:spMk id="60" creationId="{CEF02B21-6D04-4A6A-B03E-CF7642D59161}"/>
          </ac:spMkLst>
        </pc:spChg>
        <pc:spChg chg="add del">
          <ac:chgData name="Felix Rösch" userId="dab84d973263f146" providerId="LiveId" clId="{71EA40DC-4C4B-408E-AC88-CE6F2DD4EF39}" dt="2022-06-22T19:14:00.683" v="1459" actId="26606"/>
          <ac:spMkLst>
            <pc:docMk/>
            <pc:sldMk cId="1169413589" sldId="260"/>
            <ac:spMk id="61" creationId="{97E39010-823C-439A-B438-FEEDF549083C}"/>
          </ac:spMkLst>
        </pc:spChg>
        <pc:spChg chg="add del">
          <ac:chgData name="Felix Rösch" userId="dab84d973263f146" providerId="LiveId" clId="{71EA40DC-4C4B-408E-AC88-CE6F2DD4EF39}" dt="2022-06-22T19:14:12.265" v="1461" actId="26606"/>
          <ac:spMkLst>
            <pc:docMk/>
            <pc:sldMk cId="1169413589" sldId="260"/>
            <ac:spMk id="63" creationId="{151FCA92-37FC-419D-880C-DEE030371675}"/>
          </ac:spMkLst>
        </pc:spChg>
        <pc:spChg chg="add del">
          <ac:chgData name="Felix Rösch" userId="dab84d973263f146" providerId="LiveId" clId="{71EA40DC-4C4B-408E-AC88-CE6F2DD4EF39}" dt="2022-06-22T19:14:12.265" v="1461" actId="26606"/>
          <ac:spMkLst>
            <pc:docMk/>
            <pc:sldMk cId="1169413589" sldId="260"/>
            <ac:spMk id="64" creationId="{49F734FC-80ED-4400-9FB7-5800EE74AE4C}"/>
          </ac:spMkLst>
        </pc:spChg>
        <pc:spChg chg="add del">
          <ac:chgData name="Felix Rösch" userId="dab84d973263f146" providerId="LiveId" clId="{71EA40DC-4C4B-408E-AC88-CE6F2DD4EF39}" dt="2022-06-22T19:14:12.265" v="1461" actId="26606"/>
          <ac:spMkLst>
            <pc:docMk/>
            <pc:sldMk cId="1169413589" sldId="260"/>
            <ac:spMk id="65" creationId="{F54C209B-0440-412E-BEBF-D8694B5A0A76}"/>
          </ac:spMkLst>
        </pc:spChg>
        <pc:spChg chg="add del">
          <ac:chgData name="Felix Rösch" userId="dab84d973263f146" providerId="LiveId" clId="{71EA40DC-4C4B-408E-AC88-CE6F2DD4EF39}" dt="2022-06-22T19:14:12.265" v="1461" actId="26606"/>
          <ac:spMkLst>
            <pc:docMk/>
            <pc:sldMk cId="1169413589" sldId="260"/>
            <ac:spMk id="67" creationId="{FDA25563-C462-4DA6-BB84-8243A6C7DF68}"/>
          </ac:spMkLst>
        </pc:spChg>
        <pc:spChg chg="add del">
          <ac:chgData name="Felix Rösch" userId="dab84d973263f146" providerId="LiveId" clId="{71EA40DC-4C4B-408E-AC88-CE6F2DD4EF39}" dt="2022-06-22T19:14:12.265" v="1461" actId="26606"/>
          <ac:spMkLst>
            <pc:docMk/>
            <pc:sldMk cId="1169413589" sldId="260"/>
            <ac:spMk id="68" creationId="{64044755-AC7C-421A-B935-8BA9A23F876E}"/>
          </ac:spMkLst>
        </pc:spChg>
        <pc:spChg chg="add del">
          <ac:chgData name="Felix Rösch" userId="dab84d973263f146" providerId="LiveId" clId="{71EA40DC-4C4B-408E-AC88-CE6F2DD4EF39}" dt="2022-06-22T19:14:12.265" v="1461" actId="26606"/>
          <ac:spMkLst>
            <pc:docMk/>
            <pc:sldMk cId="1169413589" sldId="260"/>
            <ac:spMk id="69" creationId="{EF495DB1-FACB-8ECD-F5BB-70ABAC94EFAF}"/>
          </ac:spMkLst>
        </pc:spChg>
        <pc:spChg chg="add del">
          <ac:chgData name="Felix Rösch" userId="dab84d973263f146" providerId="LiveId" clId="{71EA40DC-4C4B-408E-AC88-CE6F2DD4EF39}" dt="2022-06-22T19:14:12.265" v="1461" actId="26606"/>
          <ac:spMkLst>
            <pc:docMk/>
            <pc:sldMk cId="1169413589" sldId="260"/>
            <ac:spMk id="70" creationId="{82225A9B-20AD-4869-96C9-770E8E704594}"/>
          </ac:spMkLst>
        </pc:spChg>
        <pc:spChg chg="add del">
          <ac:chgData name="Felix Rösch" userId="dab84d973263f146" providerId="LiveId" clId="{71EA40DC-4C4B-408E-AC88-CE6F2DD4EF39}" dt="2022-06-22T19:14:12.265" v="1461" actId="26606"/>
          <ac:spMkLst>
            <pc:docMk/>
            <pc:sldMk cId="1169413589" sldId="260"/>
            <ac:spMk id="71" creationId="{514D5E4E-F019-44AF-AF49-8FBBFBBE6B18}"/>
          </ac:spMkLst>
        </pc:spChg>
        <pc:spChg chg="add del">
          <ac:chgData name="Felix Rösch" userId="dab84d973263f146" providerId="LiveId" clId="{71EA40DC-4C4B-408E-AC88-CE6F2DD4EF39}" dt="2022-06-22T19:14:16.758" v="1463" actId="26606"/>
          <ac:spMkLst>
            <pc:docMk/>
            <pc:sldMk cId="1169413589" sldId="260"/>
            <ac:spMk id="73" creationId="{699373FF-C78A-430B-A246-6048999CE98D}"/>
          </ac:spMkLst>
        </pc:spChg>
        <pc:spChg chg="add del">
          <ac:chgData name="Felix Rösch" userId="dab84d973263f146" providerId="LiveId" clId="{71EA40DC-4C4B-408E-AC88-CE6F2DD4EF39}" dt="2022-06-22T19:14:16.758" v="1463" actId="26606"/>
          <ac:spMkLst>
            <pc:docMk/>
            <pc:sldMk cId="1169413589" sldId="260"/>
            <ac:spMk id="75" creationId="{EA40917E-3358-F5F7-9323-E6AEA9FA1E86}"/>
          </ac:spMkLst>
        </pc:spChg>
        <pc:spChg chg="add del">
          <ac:chgData name="Felix Rösch" userId="dab84d973263f146" providerId="LiveId" clId="{71EA40DC-4C4B-408E-AC88-CE6F2DD4EF39}" dt="2022-06-22T19:14:16.758" v="1463" actId="26606"/>
          <ac:spMkLst>
            <pc:docMk/>
            <pc:sldMk cId="1169413589" sldId="260"/>
            <ac:spMk id="76" creationId="{109B2863-A1A5-4050-8DE8-9BC0AD47F40B}"/>
          </ac:spMkLst>
        </pc:spChg>
        <pc:spChg chg="add del">
          <ac:chgData name="Felix Rösch" userId="dab84d973263f146" providerId="LiveId" clId="{71EA40DC-4C4B-408E-AC88-CE6F2DD4EF39}" dt="2022-06-22T19:14:16.758" v="1463" actId="26606"/>
          <ac:spMkLst>
            <pc:docMk/>
            <pc:sldMk cId="1169413589" sldId="260"/>
            <ac:spMk id="77" creationId="{F1F76955-21E0-4116-A6AA-19DB89B503F7}"/>
          </ac:spMkLst>
        </pc:spChg>
        <pc:spChg chg="add">
          <ac:chgData name="Felix Rösch" userId="dab84d973263f146" providerId="LiveId" clId="{71EA40DC-4C4B-408E-AC88-CE6F2DD4EF39}" dt="2022-06-22T19:14:16.768" v="1464" actId="26606"/>
          <ac:spMkLst>
            <pc:docMk/>
            <pc:sldMk cId="1169413589" sldId="260"/>
            <ac:spMk id="79" creationId="{151FCA92-37FC-419D-880C-DEE030371675}"/>
          </ac:spMkLst>
        </pc:spChg>
        <pc:spChg chg="add">
          <ac:chgData name="Felix Rösch" userId="dab84d973263f146" providerId="LiveId" clId="{71EA40DC-4C4B-408E-AC88-CE6F2DD4EF39}" dt="2022-06-22T19:14:16.768" v="1464" actId="26606"/>
          <ac:spMkLst>
            <pc:docMk/>
            <pc:sldMk cId="1169413589" sldId="260"/>
            <ac:spMk id="80" creationId="{49F734FC-80ED-4400-9FB7-5800EE74AE4C}"/>
          </ac:spMkLst>
        </pc:spChg>
        <pc:spChg chg="add">
          <ac:chgData name="Felix Rösch" userId="dab84d973263f146" providerId="LiveId" clId="{71EA40DC-4C4B-408E-AC88-CE6F2DD4EF39}" dt="2022-06-22T19:14:16.768" v="1464" actId="26606"/>
          <ac:spMkLst>
            <pc:docMk/>
            <pc:sldMk cId="1169413589" sldId="260"/>
            <ac:spMk id="81" creationId="{F54C209B-0440-412E-BEBF-D8694B5A0A76}"/>
          </ac:spMkLst>
        </pc:spChg>
        <pc:spChg chg="add">
          <ac:chgData name="Felix Rösch" userId="dab84d973263f146" providerId="LiveId" clId="{71EA40DC-4C4B-408E-AC88-CE6F2DD4EF39}" dt="2022-06-22T19:14:16.768" v="1464" actId="26606"/>
          <ac:spMkLst>
            <pc:docMk/>
            <pc:sldMk cId="1169413589" sldId="260"/>
            <ac:spMk id="83" creationId="{FDA25563-C462-4DA6-BB84-8243A6C7DF68}"/>
          </ac:spMkLst>
        </pc:spChg>
        <pc:spChg chg="add">
          <ac:chgData name="Felix Rösch" userId="dab84d973263f146" providerId="LiveId" clId="{71EA40DC-4C4B-408E-AC88-CE6F2DD4EF39}" dt="2022-06-22T19:14:16.768" v="1464" actId="26606"/>
          <ac:spMkLst>
            <pc:docMk/>
            <pc:sldMk cId="1169413589" sldId="260"/>
            <ac:spMk id="84" creationId="{64044755-AC7C-421A-B935-8BA9A23F876E}"/>
          </ac:spMkLst>
        </pc:spChg>
        <pc:spChg chg="add mod">
          <ac:chgData name="Felix Rösch" userId="dab84d973263f146" providerId="LiveId" clId="{71EA40DC-4C4B-408E-AC88-CE6F2DD4EF39}" dt="2022-06-22T19:18:11.219" v="1864" actId="20577"/>
          <ac:spMkLst>
            <pc:docMk/>
            <pc:sldMk cId="1169413589" sldId="260"/>
            <ac:spMk id="85" creationId="{EF495DB1-FACB-8ECD-F5BB-70ABAC94EFAF}"/>
          </ac:spMkLst>
        </pc:spChg>
        <pc:spChg chg="add">
          <ac:chgData name="Felix Rösch" userId="dab84d973263f146" providerId="LiveId" clId="{71EA40DC-4C4B-408E-AC88-CE6F2DD4EF39}" dt="2022-06-22T19:14:16.768" v="1464" actId="26606"/>
          <ac:spMkLst>
            <pc:docMk/>
            <pc:sldMk cId="1169413589" sldId="260"/>
            <ac:spMk id="86" creationId="{82225A9B-20AD-4869-96C9-770E8E704594}"/>
          </ac:spMkLst>
        </pc:spChg>
        <pc:spChg chg="add">
          <ac:chgData name="Felix Rösch" userId="dab84d973263f146" providerId="LiveId" clId="{71EA40DC-4C4B-408E-AC88-CE6F2DD4EF39}" dt="2022-06-22T19:14:16.768" v="1464" actId="26606"/>
          <ac:spMkLst>
            <pc:docMk/>
            <pc:sldMk cId="1169413589" sldId="260"/>
            <ac:spMk id="87" creationId="{514D5E4E-F019-44AF-AF49-8FBBFBBE6B18}"/>
          </ac:spMkLst>
        </pc:spChg>
        <pc:picChg chg="add mod ord">
          <ac:chgData name="Felix Rösch" userId="dab84d973263f146" providerId="LiveId" clId="{71EA40DC-4C4B-408E-AC88-CE6F2DD4EF39}" dt="2022-06-22T19:14:16.768" v="1464" actId="26606"/>
          <ac:picMkLst>
            <pc:docMk/>
            <pc:sldMk cId="1169413589" sldId="260"/>
            <ac:picMk id="5" creationId="{6DA6A838-16B8-0698-A4B3-E7622058302C}"/>
          </ac:picMkLst>
        </pc:picChg>
        <pc:picChg chg="add mod ord">
          <ac:chgData name="Felix Rösch" userId="dab84d973263f146" providerId="LiveId" clId="{71EA40DC-4C4B-408E-AC88-CE6F2DD4EF39}" dt="2022-06-22T19:14:16.768" v="1464" actId="26606"/>
          <ac:picMkLst>
            <pc:docMk/>
            <pc:sldMk cId="1169413589" sldId="260"/>
            <ac:picMk id="7" creationId="{7E443048-BD13-DE05-65F2-C3FE995F4343}"/>
          </ac:picMkLst>
        </pc:picChg>
        <pc:picChg chg="add mod">
          <ac:chgData name="Felix Rösch" userId="dab84d973263f146" providerId="LiveId" clId="{71EA40DC-4C4B-408E-AC88-CE6F2DD4EF39}" dt="2022-06-22T19:14:16.768" v="1464" actId="26606"/>
          <ac:picMkLst>
            <pc:docMk/>
            <pc:sldMk cId="1169413589" sldId="260"/>
            <ac:picMk id="9" creationId="{0DD5A6D1-9CF0-0690-F010-C4BFE2540798}"/>
          </ac:picMkLst>
        </pc:picChg>
        <pc:cxnChg chg="add del">
          <ac:chgData name="Felix Rösch" userId="dab84d973263f146" providerId="LiveId" clId="{71EA40DC-4C4B-408E-AC88-CE6F2DD4EF39}" dt="2022-06-22T19:13:42.170" v="1451" actId="26606"/>
          <ac:cxnSpMkLst>
            <pc:docMk/>
            <pc:sldMk cId="1169413589" sldId="260"/>
            <ac:cxnSpMk id="18" creationId="{BEFAE2A0-B30D-40C7-BB2F-AE3D6D5D001F}"/>
          </ac:cxnSpMkLst>
        </pc:cxnChg>
        <pc:cxnChg chg="add del">
          <ac:chgData name="Felix Rösch" userId="dab84d973263f146" providerId="LiveId" clId="{71EA40DC-4C4B-408E-AC88-CE6F2DD4EF39}" dt="2022-06-22T19:13:42.170" v="1451" actId="26606"/>
          <ac:cxnSpMkLst>
            <pc:docMk/>
            <pc:sldMk cId="1169413589" sldId="260"/>
            <ac:cxnSpMk id="26" creationId="{73A16B78-E8EF-4C99-BDA5-80142980AE93}"/>
          </ac:cxnSpMkLst>
        </pc:cxnChg>
        <pc:cxnChg chg="add del">
          <ac:chgData name="Felix Rösch" userId="dab84d973263f146" providerId="LiveId" clId="{71EA40DC-4C4B-408E-AC88-CE6F2DD4EF39}" dt="2022-06-22T19:13:44.301" v="1453" actId="26606"/>
          <ac:cxnSpMkLst>
            <pc:docMk/>
            <pc:sldMk cId="1169413589" sldId="260"/>
            <ac:cxnSpMk id="34" creationId="{BEFAE2A0-B30D-40C7-BB2F-AE3D6D5D001F}"/>
          </ac:cxnSpMkLst>
        </pc:cxnChg>
        <pc:cxnChg chg="add del">
          <ac:chgData name="Felix Rösch" userId="dab84d973263f146" providerId="LiveId" clId="{71EA40DC-4C4B-408E-AC88-CE6F2DD4EF39}" dt="2022-06-22T19:13:52.908" v="1455" actId="26606"/>
          <ac:cxnSpMkLst>
            <pc:docMk/>
            <pc:sldMk cId="1169413589" sldId="260"/>
            <ac:cxnSpMk id="43" creationId="{BEFAE2A0-B30D-40C7-BB2F-AE3D6D5D001F}"/>
          </ac:cxnSpMkLst>
        </pc:cxnChg>
        <pc:cxnChg chg="add del">
          <ac:chgData name="Felix Rösch" userId="dab84d973263f146" providerId="LiveId" clId="{71EA40DC-4C4B-408E-AC88-CE6F2DD4EF39}" dt="2022-06-22T19:13:52.908" v="1455" actId="26606"/>
          <ac:cxnSpMkLst>
            <pc:docMk/>
            <pc:sldMk cId="1169413589" sldId="260"/>
            <ac:cxnSpMk id="47" creationId="{73A16B78-E8EF-4C99-BDA5-80142980AE93}"/>
          </ac:cxnSpMkLst>
        </pc:cxnChg>
        <pc:cxnChg chg="add del">
          <ac:chgData name="Felix Rösch" userId="dab84d973263f146" providerId="LiveId" clId="{71EA40DC-4C4B-408E-AC88-CE6F2DD4EF39}" dt="2022-06-22T19:14:12.265" v="1461" actId="26606"/>
          <ac:cxnSpMkLst>
            <pc:docMk/>
            <pc:sldMk cId="1169413589" sldId="260"/>
            <ac:cxnSpMk id="66" creationId="{CBEEBACE-87BA-4CA1-BF49-0E9ABA508749}"/>
          </ac:cxnSpMkLst>
        </pc:cxnChg>
        <pc:cxnChg chg="add del">
          <ac:chgData name="Felix Rösch" userId="dab84d973263f146" providerId="LiveId" clId="{71EA40DC-4C4B-408E-AC88-CE6F2DD4EF39}" dt="2022-06-22T19:14:16.758" v="1463" actId="26606"/>
          <ac:cxnSpMkLst>
            <pc:docMk/>
            <pc:sldMk cId="1169413589" sldId="260"/>
            <ac:cxnSpMk id="74" creationId="{03EBB925-FEC3-4CD5-9271-3D75EBB53262}"/>
          </ac:cxnSpMkLst>
        </pc:cxnChg>
        <pc:cxnChg chg="add">
          <ac:chgData name="Felix Rösch" userId="dab84d973263f146" providerId="LiveId" clId="{71EA40DC-4C4B-408E-AC88-CE6F2DD4EF39}" dt="2022-06-22T19:14:16.768" v="1464" actId="26606"/>
          <ac:cxnSpMkLst>
            <pc:docMk/>
            <pc:sldMk cId="1169413589" sldId="260"/>
            <ac:cxnSpMk id="82" creationId="{CBEEBACE-87BA-4CA1-BF49-0E9ABA508749}"/>
          </ac:cxnSpMkLst>
        </pc:cxnChg>
      </pc:sldChg>
      <pc:sldChg chg="addSp delSp modSp new mod setBg">
        <pc:chgData name="Felix Rösch" userId="dab84d973263f146" providerId="LiveId" clId="{71EA40DC-4C4B-408E-AC88-CE6F2DD4EF39}" dt="2022-06-22T19:32:04.294" v="1987" actId="20577"/>
        <pc:sldMkLst>
          <pc:docMk/>
          <pc:sldMk cId="2541394602" sldId="261"/>
        </pc:sldMkLst>
        <pc:spChg chg="mod">
          <ac:chgData name="Felix Rösch" userId="dab84d973263f146" providerId="LiveId" clId="{71EA40DC-4C4B-408E-AC88-CE6F2DD4EF39}" dt="2022-06-22T19:32:04.294" v="1987" actId="20577"/>
          <ac:spMkLst>
            <pc:docMk/>
            <pc:sldMk cId="2541394602" sldId="261"/>
            <ac:spMk id="2" creationId="{8DF3908D-E5D3-0D0C-7E49-4727D88518A8}"/>
          </ac:spMkLst>
        </pc:spChg>
        <pc:spChg chg="del">
          <ac:chgData name="Felix Rösch" userId="dab84d973263f146" providerId="LiveId" clId="{71EA40DC-4C4B-408E-AC88-CE6F2DD4EF39}" dt="2022-06-22T19:24:42.375" v="1946"/>
          <ac:spMkLst>
            <pc:docMk/>
            <pc:sldMk cId="2541394602" sldId="261"/>
            <ac:spMk id="3" creationId="{9213DE58-340E-9D11-2D50-ECAC3E567E96}"/>
          </ac:spMkLst>
        </pc:spChg>
        <pc:spChg chg="add del">
          <ac:chgData name="Felix Rösch" userId="dab84d973263f146" providerId="LiveId" clId="{71EA40DC-4C4B-408E-AC88-CE6F2DD4EF39}" dt="2022-06-22T19:29:36.185" v="1957" actId="26606"/>
          <ac:spMkLst>
            <pc:docMk/>
            <pc:sldMk cId="2541394602" sldId="261"/>
            <ac:spMk id="16" creationId="{5F54226A-15A5-4F46-926F-81F3EC4664A8}"/>
          </ac:spMkLst>
        </pc:spChg>
        <pc:spChg chg="add del">
          <ac:chgData name="Felix Rösch" userId="dab84d973263f146" providerId="LiveId" clId="{71EA40DC-4C4B-408E-AC88-CE6F2DD4EF39}" dt="2022-06-22T19:29:36.185" v="1957" actId="26606"/>
          <ac:spMkLst>
            <pc:docMk/>
            <pc:sldMk cId="2541394602" sldId="261"/>
            <ac:spMk id="18" creationId="{CFCF670F-3E94-4C8F-95AE-035FB459B9D2}"/>
          </ac:spMkLst>
        </pc:spChg>
        <pc:spChg chg="add del">
          <ac:chgData name="Felix Rösch" userId="dab84d973263f146" providerId="LiveId" clId="{71EA40DC-4C4B-408E-AC88-CE6F2DD4EF39}" dt="2022-06-22T19:29:36.185" v="1957" actId="26606"/>
          <ac:spMkLst>
            <pc:docMk/>
            <pc:sldMk cId="2541394602" sldId="261"/>
            <ac:spMk id="22" creationId="{2B399A60-3405-4647-A976-4CBC707A9B36}"/>
          </ac:spMkLst>
        </pc:spChg>
        <pc:spChg chg="add del">
          <ac:chgData name="Felix Rösch" userId="dab84d973263f146" providerId="LiveId" clId="{71EA40DC-4C4B-408E-AC88-CE6F2DD4EF39}" dt="2022-06-22T19:29:36.185" v="1957" actId="26606"/>
          <ac:spMkLst>
            <pc:docMk/>
            <pc:sldMk cId="2541394602" sldId="261"/>
            <ac:spMk id="24" creationId="{FE8FF351-900B-4AA7-B3CB-AA23F3577ED6}"/>
          </ac:spMkLst>
        </pc:spChg>
        <pc:spChg chg="add del">
          <ac:chgData name="Felix Rösch" userId="dab84d973263f146" providerId="LiveId" clId="{71EA40DC-4C4B-408E-AC88-CE6F2DD4EF39}" dt="2022-06-22T19:29:36.185" v="1957" actId="26606"/>
          <ac:spMkLst>
            <pc:docMk/>
            <pc:sldMk cId="2541394602" sldId="261"/>
            <ac:spMk id="26" creationId="{E0D90A09-10D4-4340-AC70-0AFDB3810B61}"/>
          </ac:spMkLst>
        </pc:spChg>
        <pc:spChg chg="add del">
          <ac:chgData name="Felix Rösch" userId="dab84d973263f146" providerId="LiveId" clId="{71EA40DC-4C4B-408E-AC88-CE6F2DD4EF39}" dt="2022-06-22T19:29:36.185" v="1957" actId="26606"/>
          <ac:spMkLst>
            <pc:docMk/>
            <pc:sldMk cId="2541394602" sldId="261"/>
            <ac:spMk id="28" creationId="{062DB908-A871-49E3-A635-30ADFEBCFE6B}"/>
          </ac:spMkLst>
        </pc:spChg>
        <pc:spChg chg="add del">
          <ac:chgData name="Felix Rösch" userId="dab84d973263f146" providerId="LiveId" clId="{71EA40DC-4C4B-408E-AC88-CE6F2DD4EF39}" dt="2022-06-22T19:29:36.185" v="1957" actId="26606"/>
          <ac:spMkLst>
            <pc:docMk/>
            <pc:sldMk cId="2541394602" sldId="261"/>
            <ac:spMk id="30" creationId="{8B2C4FD5-C5A9-45B4-83C5-3310D4EDEB4F}"/>
          </ac:spMkLst>
        </pc:spChg>
        <pc:spChg chg="add del">
          <ac:chgData name="Felix Rösch" userId="dab84d973263f146" providerId="LiveId" clId="{71EA40DC-4C4B-408E-AC88-CE6F2DD4EF39}" dt="2022-06-22T19:29:36.185" v="1957" actId="26606"/>
          <ac:spMkLst>
            <pc:docMk/>
            <pc:sldMk cId="2541394602" sldId="261"/>
            <ac:spMk id="32" creationId="{3E5F8535-F3B4-43C3-8595-D163FAA6BB2D}"/>
          </ac:spMkLst>
        </pc:spChg>
        <pc:spChg chg="add del">
          <ac:chgData name="Felix Rösch" userId="dab84d973263f146" providerId="LiveId" clId="{71EA40DC-4C4B-408E-AC88-CE6F2DD4EF39}" dt="2022-06-22T19:29:36.185" v="1957" actId="26606"/>
          <ac:spMkLst>
            <pc:docMk/>
            <pc:sldMk cId="2541394602" sldId="261"/>
            <ac:spMk id="34" creationId="{4F3F6827-0043-4CFE-98A8-95CE1B69B005}"/>
          </ac:spMkLst>
        </pc:spChg>
        <pc:spChg chg="add del">
          <ac:chgData name="Felix Rösch" userId="dab84d973263f146" providerId="LiveId" clId="{71EA40DC-4C4B-408E-AC88-CE6F2DD4EF39}" dt="2022-06-22T19:29:38.182" v="1959" actId="26606"/>
          <ac:spMkLst>
            <pc:docMk/>
            <pc:sldMk cId="2541394602" sldId="261"/>
            <ac:spMk id="36" creationId="{5F54226A-15A5-4F46-926F-81F3EC4664A8}"/>
          </ac:spMkLst>
        </pc:spChg>
        <pc:spChg chg="add del">
          <ac:chgData name="Felix Rösch" userId="dab84d973263f146" providerId="LiveId" clId="{71EA40DC-4C4B-408E-AC88-CE6F2DD4EF39}" dt="2022-06-22T19:29:38.182" v="1959" actId="26606"/>
          <ac:spMkLst>
            <pc:docMk/>
            <pc:sldMk cId="2541394602" sldId="261"/>
            <ac:spMk id="37" creationId="{CFCF670F-3E94-4C8F-95AE-035FB459B9D2}"/>
          </ac:spMkLst>
        </pc:spChg>
        <pc:spChg chg="add del">
          <ac:chgData name="Felix Rösch" userId="dab84d973263f146" providerId="LiveId" clId="{71EA40DC-4C4B-408E-AC88-CE6F2DD4EF39}" dt="2022-06-22T19:29:38.182" v="1959" actId="26606"/>
          <ac:spMkLst>
            <pc:docMk/>
            <pc:sldMk cId="2541394602" sldId="261"/>
            <ac:spMk id="39" creationId="{6B9D76D8-A1DE-47D2-B32E-492631C87802}"/>
          </ac:spMkLst>
        </pc:spChg>
        <pc:spChg chg="add del">
          <ac:chgData name="Felix Rösch" userId="dab84d973263f146" providerId="LiveId" clId="{71EA40DC-4C4B-408E-AC88-CE6F2DD4EF39}" dt="2022-06-22T19:29:38.182" v="1959" actId="26606"/>
          <ac:spMkLst>
            <pc:docMk/>
            <pc:sldMk cId="2541394602" sldId="261"/>
            <ac:spMk id="40" creationId="{DC43B330-3918-40EA-9ADC-850330781EC7}"/>
          </ac:spMkLst>
        </pc:spChg>
        <pc:spChg chg="add del">
          <ac:chgData name="Felix Rösch" userId="dab84d973263f146" providerId="LiveId" clId="{71EA40DC-4C4B-408E-AC88-CE6F2DD4EF39}" dt="2022-06-22T19:29:38.182" v="1959" actId="26606"/>
          <ac:spMkLst>
            <pc:docMk/>
            <pc:sldMk cId="2541394602" sldId="261"/>
            <ac:spMk id="41" creationId="{F5057E84-5A2B-41DA-9777-6C35AF02C97B}"/>
          </ac:spMkLst>
        </pc:spChg>
        <pc:spChg chg="add del">
          <ac:chgData name="Felix Rösch" userId="dab84d973263f146" providerId="LiveId" clId="{71EA40DC-4C4B-408E-AC88-CE6F2DD4EF39}" dt="2022-06-22T19:29:38.182" v="1959" actId="26606"/>
          <ac:spMkLst>
            <pc:docMk/>
            <pc:sldMk cId="2541394602" sldId="261"/>
            <ac:spMk id="42" creationId="{A005A8E7-419B-4466-BD45-F4EA6082C62B}"/>
          </ac:spMkLst>
        </pc:spChg>
        <pc:spChg chg="add del">
          <ac:chgData name="Felix Rösch" userId="dab84d973263f146" providerId="LiveId" clId="{71EA40DC-4C4B-408E-AC88-CE6F2DD4EF39}" dt="2022-06-22T19:29:38.182" v="1959" actId="26606"/>
          <ac:spMkLst>
            <pc:docMk/>
            <pc:sldMk cId="2541394602" sldId="261"/>
            <ac:spMk id="43" creationId="{58ABB8DF-0C68-4719-A72F-1B03DA26EA12}"/>
          </ac:spMkLst>
        </pc:spChg>
        <pc:spChg chg="add del">
          <ac:chgData name="Felix Rösch" userId="dab84d973263f146" providerId="LiveId" clId="{71EA40DC-4C4B-408E-AC88-CE6F2DD4EF39}" dt="2022-06-22T19:29:38.182" v="1959" actId="26606"/>
          <ac:spMkLst>
            <pc:docMk/>
            <pc:sldMk cId="2541394602" sldId="261"/>
            <ac:spMk id="44" creationId="{534B5846-0208-4A0E-8DB8-9DCD7D83B5CE}"/>
          </ac:spMkLst>
        </pc:spChg>
        <pc:spChg chg="add del">
          <ac:chgData name="Felix Rösch" userId="dab84d973263f146" providerId="LiveId" clId="{71EA40DC-4C4B-408E-AC88-CE6F2DD4EF39}" dt="2022-06-22T19:29:42.029" v="1961" actId="26606"/>
          <ac:spMkLst>
            <pc:docMk/>
            <pc:sldMk cId="2541394602" sldId="261"/>
            <ac:spMk id="46" creationId="{C642902F-4656-4563-AB0B-2EB57ACCD674}"/>
          </ac:spMkLst>
        </pc:spChg>
        <pc:spChg chg="add del">
          <ac:chgData name="Felix Rösch" userId="dab84d973263f146" providerId="LiveId" clId="{71EA40DC-4C4B-408E-AC88-CE6F2DD4EF39}" dt="2022-06-22T19:29:42.029" v="1961" actId="26606"/>
          <ac:spMkLst>
            <pc:docMk/>
            <pc:sldMk cId="2541394602" sldId="261"/>
            <ac:spMk id="47" creationId="{2793D4A6-D9A6-4743-902C-5C956F8CAE12}"/>
          </ac:spMkLst>
        </pc:spChg>
        <pc:spChg chg="add del">
          <ac:chgData name="Felix Rösch" userId="dab84d973263f146" providerId="LiveId" clId="{71EA40DC-4C4B-408E-AC88-CE6F2DD4EF39}" dt="2022-06-22T19:29:42.029" v="1961" actId="26606"/>
          <ac:spMkLst>
            <pc:docMk/>
            <pc:sldMk cId="2541394602" sldId="261"/>
            <ac:spMk id="48" creationId="{82D6E6E8-60D6-43DF-AB32-F009976E965A}"/>
          </ac:spMkLst>
        </pc:spChg>
        <pc:spChg chg="add del">
          <ac:chgData name="Felix Rösch" userId="dab84d973263f146" providerId="LiveId" clId="{71EA40DC-4C4B-408E-AC88-CE6F2DD4EF39}" dt="2022-06-22T19:29:42.029" v="1961" actId="26606"/>
          <ac:spMkLst>
            <pc:docMk/>
            <pc:sldMk cId="2541394602" sldId="261"/>
            <ac:spMk id="50" creationId="{BE24306B-0379-4C6F-80A1-5A7D01A13564}"/>
          </ac:spMkLst>
        </pc:spChg>
        <pc:spChg chg="add del">
          <ac:chgData name="Felix Rösch" userId="dab84d973263f146" providerId="LiveId" clId="{71EA40DC-4C4B-408E-AC88-CE6F2DD4EF39}" dt="2022-06-22T19:29:42.029" v="1961" actId="26606"/>
          <ac:spMkLst>
            <pc:docMk/>
            <pc:sldMk cId="2541394602" sldId="261"/>
            <ac:spMk id="51" creationId="{98F8BC0B-2185-4E1F-B3E4-6C4034B461AD}"/>
          </ac:spMkLst>
        </pc:spChg>
        <pc:spChg chg="add del">
          <ac:chgData name="Felix Rösch" userId="dab84d973263f146" providerId="LiveId" clId="{71EA40DC-4C4B-408E-AC88-CE6F2DD4EF39}" dt="2022-06-22T19:29:42.029" v="1961" actId="26606"/>
          <ac:spMkLst>
            <pc:docMk/>
            <pc:sldMk cId="2541394602" sldId="261"/>
            <ac:spMk id="52" creationId="{94FF92C5-20FC-0EFE-74E0-FB8FFBDE0F3C}"/>
          </ac:spMkLst>
        </pc:spChg>
        <pc:spChg chg="add del">
          <ac:chgData name="Felix Rösch" userId="dab84d973263f146" providerId="LiveId" clId="{71EA40DC-4C4B-408E-AC88-CE6F2DD4EF39}" dt="2022-06-22T19:29:42.029" v="1961" actId="26606"/>
          <ac:spMkLst>
            <pc:docMk/>
            <pc:sldMk cId="2541394602" sldId="261"/>
            <ac:spMk id="53" creationId="{9204E438-647D-40F8-9613-FA00FF3E5094}"/>
          </ac:spMkLst>
        </pc:spChg>
        <pc:spChg chg="add del">
          <ac:chgData name="Felix Rösch" userId="dab84d973263f146" providerId="LiveId" clId="{71EA40DC-4C4B-408E-AC88-CE6F2DD4EF39}" dt="2022-06-22T19:29:42.029" v="1961" actId="26606"/>
          <ac:spMkLst>
            <pc:docMk/>
            <pc:sldMk cId="2541394602" sldId="261"/>
            <ac:spMk id="54" creationId="{4EE16D88-B2D1-4B7E-92B3-B0AD4F5B56FE}"/>
          </ac:spMkLst>
        </pc:spChg>
        <pc:spChg chg="add del">
          <ac:chgData name="Felix Rösch" userId="dab84d973263f146" providerId="LiveId" clId="{71EA40DC-4C4B-408E-AC88-CE6F2DD4EF39}" dt="2022-06-22T19:29:45.712" v="1963" actId="26606"/>
          <ac:spMkLst>
            <pc:docMk/>
            <pc:sldMk cId="2541394602" sldId="261"/>
            <ac:spMk id="56" creationId="{0D3048CC-BFEE-499F-968D-9681FE25454C}"/>
          </ac:spMkLst>
        </pc:spChg>
        <pc:spChg chg="add del">
          <ac:chgData name="Felix Rösch" userId="dab84d973263f146" providerId="LiveId" clId="{71EA40DC-4C4B-408E-AC88-CE6F2DD4EF39}" dt="2022-06-22T19:29:45.712" v="1963" actId="26606"/>
          <ac:spMkLst>
            <pc:docMk/>
            <pc:sldMk cId="2541394602" sldId="261"/>
            <ac:spMk id="57" creationId="{2AF095ED-34C6-4B6B-BF2F-B18C3C6CD2B7}"/>
          </ac:spMkLst>
        </pc:spChg>
        <pc:spChg chg="add del">
          <ac:chgData name="Felix Rösch" userId="dab84d973263f146" providerId="LiveId" clId="{71EA40DC-4C4B-408E-AC88-CE6F2DD4EF39}" dt="2022-06-22T19:29:45.712" v="1963" actId="26606"/>
          <ac:spMkLst>
            <pc:docMk/>
            <pc:sldMk cId="2541394602" sldId="261"/>
            <ac:spMk id="58" creationId="{E80E2106-26D1-4CFC-9F58-A3D915C7A9D1}"/>
          </ac:spMkLst>
        </pc:spChg>
        <pc:spChg chg="add del">
          <ac:chgData name="Felix Rösch" userId="dab84d973263f146" providerId="LiveId" clId="{71EA40DC-4C4B-408E-AC88-CE6F2DD4EF39}" dt="2022-06-22T19:29:45.712" v="1963" actId="26606"/>
          <ac:spMkLst>
            <pc:docMk/>
            <pc:sldMk cId="2541394602" sldId="261"/>
            <ac:spMk id="60" creationId="{82C98A42-D33B-4523-A0B2-4904C32B7090}"/>
          </ac:spMkLst>
        </pc:spChg>
        <pc:spChg chg="add del">
          <ac:chgData name="Felix Rösch" userId="dab84d973263f146" providerId="LiveId" clId="{71EA40DC-4C4B-408E-AC88-CE6F2DD4EF39}" dt="2022-06-22T19:29:45.712" v="1963" actId="26606"/>
          <ac:spMkLst>
            <pc:docMk/>
            <pc:sldMk cId="2541394602" sldId="261"/>
            <ac:spMk id="61" creationId="{B314DF03-4B84-4C63-9500-DC80BCA1BBFF}"/>
          </ac:spMkLst>
        </pc:spChg>
        <pc:spChg chg="add del">
          <ac:chgData name="Felix Rösch" userId="dab84d973263f146" providerId="LiveId" clId="{71EA40DC-4C4B-408E-AC88-CE6F2DD4EF39}" dt="2022-06-22T19:29:45.712" v="1963" actId="26606"/>
          <ac:spMkLst>
            <pc:docMk/>
            <pc:sldMk cId="2541394602" sldId="261"/>
            <ac:spMk id="62" creationId="{3115D2AF-639B-617B-3377-35CF1B7C8037}"/>
          </ac:spMkLst>
        </pc:spChg>
        <pc:spChg chg="add del">
          <ac:chgData name="Felix Rösch" userId="dab84d973263f146" providerId="LiveId" clId="{71EA40DC-4C4B-408E-AC88-CE6F2DD4EF39}" dt="2022-06-22T19:29:45.712" v="1963" actId="26606"/>
          <ac:spMkLst>
            <pc:docMk/>
            <pc:sldMk cId="2541394602" sldId="261"/>
            <ac:spMk id="63" creationId="{C0C2C24D-DBC6-4FC3-8BD4-31D3CC1A3DF9}"/>
          </ac:spMkLst>
        </pc:spChg>
        <pc:spChg chg="add del">
          <ac:chgData name="Felix Rösch" userId="dab84d973263f146" providerId="LiveId" clId="{71EA40DC-4C4B-408E-AC88-CE6F2DD4EF39}" dt="2022-06-22T19:29:45.712" v="1963" actId="26606"/>
          <ac:spMkLst>
            <pc:docMk/>
            <pc:sldMk cId="2541394602" sldId="261"/>
            <ac:spMk id="64" creationId="{57B513E8-3CAA-4B4E-92DE-D3EA3E17B3B6}"/>
          </ac:spMkLst>
        </pc:spChg>
        <pc:spChg chg="add del">
          <ac:chgData name="Felix Rösch" userId="dab84d973263f146" providerId="LiveId" clId="{71EA40DC-4C4B-408E-AC88-CE6F2DD4EF39}" dt="2022-06-22T19:29:48.527" v="1965" actId="26606"/>
          <ac:spMkLst>
            <pc:docMk/>
            <pc:sldMk cId="2541394602" sldId="261"/>
            <ac:spMk id="66" creationId="{E7F82259-6DC6-40BE-84AB-3D4BDA537672}"/>
          </ac:spMkLst>
        </pc:spChg>
        <pc:spChg chg="add del">
          <ac:chgData name="Felix Rösch" userId="dab84d973263f146" providerId="LiveId" clId="{71EA40DC-4C4B-408E-AC88-CE6F2DD4EF39}" dt="2022-06-22T19:29:48.527" v="1965" actId="26606"/>
          <ac:spMkLst>
            <pc:docMk/>
            <pc:sldMk cId="2541394602" sldId="261"/>
            <ac:spMk id="68" creationId="{AD9B2678-5B8B-15BF-118A-287B02B3CAD6}"/>
          </ac:spMkLst>
        </pc:spChg>
        <pc:spChg chg="add del">
          <ac:chgData name="Felix Rösch" userId="dab84d973263f146" providerId="LiveId" clId="{71EA40DC-4C4B-408E-AC88-CE6F2DD4EF39}" dt="2022-06-22T19:29:48.527" v="1965" actId="26606"/>
          <ac:spMkLst>
            <pc:docMk/>
            <pc:sldMk cId="2541394602" sldId="261"/>
            <ac:spMk id="69" creationId="{35490A1A-AA28-463A-AA3C-C84B88ED54D3}"/>
          </ac:spMkLst>
        </pc:spChg>
        <pc:spChg chg="add del">
          <ac:chgData name="Felix Rösch" userId="dab84d973263f146" providerId="LiveId" clId="{71EA40DC-4C4B-408E-AC88-CE6F2DD4EF39}" dt="2022-06-22T19:29:48.527" v="1965" actId="26606"/>
          <ac:spMkLst>
            <pc:docMk/>
            <pc:sldMk cId="2541394602" sldId="261"/>
            <ac:spMk id="70" creationId="{9CBAC0BF-B249-46F8-B6CE-50488DCA102A}"/>
          </ac:spMkLst>
        </pc:spChg>
        <pc:spChg chg="add del">
          <ac:chgData name="Felix Rösch" userId="dab84d973263f146" providerId="LiveId" clId="{71EA40DC-4C4B-408E-AC88-CE6F2DD4EF39}" dt="2022-06-22T19:29:48.527" v="1965" actId="26606"/>
          <ac:spMkLst>
            <pc:docMk/>
            <pc:sldMk cId="2541394602" sldId="261"/>
            <ac:spMk id="71" creationId="{983DEAAD-C42F-417F-96C1-36AC52AA5D25}"/>
          </ac:spMkLst>
        </pc:spChg>
        <pc:spChg chg="add del">
          <ac:chgData name="Felix Rösch" userId="dab84d973263f146" providerId="LiveId" clId="{71EA40DC-4C4B-408E-AC88-CE6F2DD4EF39}" dt="2022-06-22T19:29:48.527" v="1965" actId="26606"/>
          <ac:spMkLst>
            <pc:docMk/>
            <pc:sldMk cId="2541394602" sldId="261"/>
            <ac:spMk id="72" creationId="{69259C9E-EB60-4136-BFB3-C6AA8EABCC75}"/>
          </ac:spMkLst>
        </pc:spChg>
        <pc:spChg chg="add del">
          <ac:chgData name="Felix Rösch" userId="dab84d973263f146" providerId="LiveId" clId="{71EA40DC-4C4B-408E-AC88-CE6F2DD4EF39}" dt="2022-06-22T19:29:48.527" v="1965" actId="26606"/>
          <ac:spMkLst>
            <pc:docMk/>
            <pc:sldMk cId="2541394602" sldId="261"/>
            <ac:spMk id="73" creationId="{C44B207C-AE62-4FA8-B469-5E0EDADF80A5}"/>
          </ac:spMkLst>
        </pc:spChg>
        <pc:spChg chg="add del">
          <ac:chgData name="Felix Rösch" userId="dab84d973263f146" providerId="LiveId" clId="{71EA40DC-4C4B-408E-AC88-CE6F2DD4EF39}" dt="2022-06-22T19:29:48.527" v="1965" actId="26606"/>
          <ac:spMkLst>
            <pc:docMk/>
            <pc:sldMk cId="2541394602" sldId="261"/>
            <ac:spMk id="74" creationId="{BE1354F6-7F92-40AE-A769-AC17DBD95EC7}"/>
          </ac:spMkLst>
        </pc:spChg>
        <pc:spChg chg="add del">
          <ac:chgData name="Felix Rösch" userId="dab84d973263f146" providerId="LiveId" clId="{71EA40DC-4C4B-408E-AC88-CE6F2DD4EF39}" dt="2022-06-22T19:29:53.545" v="1967" actId="26606"/>
          <ac:spMkLst>
            <pc:docMk/>
            <pc:sldMk cId="2541394602" sldId="261"/>
            <ac:spMk id="76" creationId="{2EB56A1A-8685-45C8-A64C-D5045ACB42B0}"/>
          </ac:spMkLst>
        </pc:spChg>
        <pc:spChg chg="add del">
          <ac:chgData name="Felix Rösch" userId="dab84d973263f146" providerId="LiveId" clId="{71EA40DC-4C4B-408E-AC88-CE6F2DD4EF39}" dt="2022-06-22T19:29:53.545" v="1967" actId="26606"/>
          <ac:spMkLst>
            <pc:docMk/>
            <pc:sldMk cId="2541394602" sldId="261"/>
            <ac:spMk id="77" creationId="{79DF55E6-8C71-4381-81E4-31D3EBC96DFC}"/>
          </ac:spMkLst>
        </pc:spChg>
        <pc:spChg chg="add del">
          <ac:chgData name="Felix Rösch" userId="dab84d973263f146" providerId="LiveId" clId="{71EA40DC-4C4B-408E-AC88-CE6F2DD4EF39}" dt="2022-06-22T19:29:53.545" v="1967" actId="26606"/>
          <ac:spMkLst>
            <pc:docMk/>
            <pc:sldMk cId="2541394602" sldId="261"/>
            <ac:spMk id="79" creationId="{19DE44C1-A00E-40B3-B723-D1199BD4EB72}"/>
          </ac:spMkLst>
        </pc:spChg>
        <pc:spChg chg="add del">
          <ac:chgData name="Felix Rösch" userId="dab84d973263f146" providerId="LiveId" clId="{71EA40DC-4C4B-408E-AC88-CE6F2DD4EF39}" dt="2022-06-22T19:29:53.545" v="1967" actId="26606"/>
          <ac:spMkLst>
            <pc:docMk/>
            <pc:sldMk cId="2541394602" sldId="261"/>
            <ac:spMk id="80" creationId="{5C5711E4-EFE4-D3A9-B4CA-F7E8CE7EEA2C}"/>
          </ac:spMkLst>
        </pc:spChg>
        <pc:spChg chg="add del">
          <ac:chgData name="Felix Rösch" userId="dab84d973263f146" providerId="LiveId" clId="{71EA40DC-4C4B-408E-AC88-CE6F2DD4EF39}" dt="2022-06-22T19:29:53.545" v="1967" actId="26606"/>
          <ac:spMkLst>
            <pc:docMk/>
            <pc:sldMk cId="2541394602" sldId="261"/>
            <ac:spMk id="81" creationId="{5DD14EB9-7D82-468B-B45D-876BE90A5EAF}"/>
          </ac:spMkLst>
        </pc:spChg>
        <pc:spChg chg="add del">
          <ac:chgData name="Felix Rösch" userId="dab84d973263f146" providerId="LiveId" clId="{71EA40DC-4C4B-408E-AC88-CE6F2DD4EF39}" dt="2022-06-22T19:29:53.545" v="1967" actId="26606"/>
          <ac:spMkLst>
            <pc:docMk/>
            <pc:sldMk cId="2541394602" sldId="261"/>
            <ac:spMk id="82" creationId="{88302865-9184-47F8-9D42-09980A3E5D1C}"/>
          </ac:spMkLst>
        </pc:spChg>
        <pc:spChg chg="add del">
          <ac:chgData name="Felix Rösch" userId="dab84d973263f146" providerId="LiveId" clId="{71EA40DC-4C4B-408E-AC88-CE6F2DD4EF39}" dt="2022-06-22T19:30:16.157" v="1969" actId="26606"/>
          <ac:spMkLst>
            <pc:docMk/>
            <pc:sldMk cId="2541394602" sldId="261"/>
            <ac:spMk id="84" creationId="{E7F82259-6DC6-40BE-84AB-3D4BDA537672}"/>
          </ac:spMkLst>
        </pc:spChg>
        <pc:spChg chg="add del">
          <ac:chgData name="Felix Rösch" userId="dab84d973263f146" providerId="LiveId" clId="{71EA40DC-4C4B-408E-AC88-CE6F2DD4EF39}" dt="2022-06-22T19:30:16.157" v="1969" actId="26606"/>
          <ac:spMkLst>
            <pc:docMk/>
            <pc:sldMk cId="2541394602" sldId="261"/>
            <ac:spMk id="86" creationId="{AD9B2678-5B8B-15BF-118A-287B02B3CAD6}"/>
          </ac:spMkLst>
        </pc:spChg>
        <pc:spChg chg="add del">
          <ac:chgData name="Felix Rösch" userId="dab84d973263f146" providerId="LiveId" clId="{71EA40DC-4C4B-408E-AC88-CE6F2DD4EF39}" dt="2022-06-22T19:30:16.157" v="1969" actId="26606"/>
          <ac:spMkLst>
            <pc:docMk/>
            <pc:sldMk cId="2541394602" sldId="261"/>
            <ac:spMk id="87" creationId="{35490A1A-AA28-463A-AA3C-C84B88ED54D3}"/>
          </ac:spMkLst>
        </pc:spChg>
        <pc:spChg chg="add del">
          <ac:chgData name="Felix Rösch" userId="dab84d973263f146" providerId="LiveId" clId="{71EA40DC-4C4B-408E-AC88-CE6F2DD4EF39}" dt="2022-06-22T19:30:16.157" v="1969" actId="26606"/>
          <ac:spMkLst>
            <pc:docMk/>
            <pc:sldMk cId="2541394602" sldId="261"/>
            <ac:spMk id="88" creationId="{9CBAC0BF-B249-46F8-B6CE-50488DCA102A}"/>
          </ac:spMkLst>
        </pc:spChg>
        <pc:spChg chg="add del">
          <ac:chgData name="Felix Rösch" userId="dab84d973263f146" providerId="LiveId" clId="{71EA40DC-4C4B-408E-AC88-CE6F2DD4EF39}" dt="2022-06-22T19:30:16.157" v="1969" actId="26606"/>
          <ac:spMkLst>
            <pc:docMk/>
            <pc:sldMk cId="2541394602" sldId="261"/>
            <ac:spMk id="89" creationId="{983DEAAD-C42F-417F-96C1-36AC52AA5D25}"/>
          </ac:spMkLst>
        </pc:spChg>
        <pc:spChg chg="add del">
          <ac:chgData name="Felix Rösch" userId="dab84d973263f146" providerId="LiveId" clId="{71EA40DC-4C4B-408E-AC88-CE6F2DD4EF39}" dt="2022-06-22T19:30:16.157" v="1969" actId="26606"/>
          <ac:spMkLst>
            <pc:docMk/>
            <pc:sldMk cId="2541394602" sldId="261"/>
            <ac:spMk id="90" creationId="{69259C9E-EB60-4136-BFB3-C6AA8EABCC75}"/>
          </ac:spMkLst>
        </pc:spChg>
        <pc:spChg chg="add del">
          <ac:chgData name="Felix Rösch" userId="dab84d973263f146" providerId="LiveId" clId="{71EA40DC-4C4B-408E-AC88-CE6F2DD4EF39}" dt="2022-06-22T19:30:16.157" v="1969" actId="26606"/>
          <ac:spMkLst>
            <pc:docMk/>
            <pc:sldMk cId="2541394602" sldId="261"/>
            <ac:spMk id="91" creationId="{C44B207C-AE62-4FA8-B469-5E0EDADF80A5}"/>
          </ac:spMkLst>
        </pc:spChg>
        <pc:spChg chg="add del">
          <ac:chgData name="Felix Rösch" userId="dab84d973263f146" providerId="LiveId" clId="{71EA40DC-4C4B-408E-AC88-CE6F2DD4EF39}" dt="2022-06-22T19:30:16.157" v="1969" actId="26606"/>
          <ac:spMkLst>
            <pc:docMk/>
            <pc:sldMk cId="2541394602" sldId="261"/>
            <ac:spMk id="92" creationId="{BE1354F6-7F92-40AE-A769-AC17DBD95EC7}"/>
          </ac:spMkLst>
        </pc:spChg>
        <pc:spChg chg="add del">
          <ac:chgData name="Felix Rösch" userId="dab84d973263f146" providerId="LiveId" clId="{71EA40DC-4C4B-408E-AC88-CE6F2DD4EF39}" dt="2022-06-22T19:30:19.317" v="1971" actId="26606"/>
          <ac:spMkLst>
            <pc:docMk/>
            <pc:sldMk cId="2541394602" sldId="261"/>
            <ac:spMk id="94" creationId="{5F54226A-15A5-4F46-926F-81F3EC4664A8}"/>
          </ac:spMkLst>
        </pc:spChg>
        <pc:spChg chg="add del">
          <ac:chgData name="Felix Rösch" userId="dab84d973263f146" providerId="LiveId" clId="{71EA40DC-4C4B-408E-AC88-CE6F2DD4EF39}" dt="2022-06-22T19:30:19.317" v="1971" actId="26606"/>
          <ac:spMkLst>
            <pc:docMk/>
            <pc:sldMk cId="2541394602" sldId="261"/>
            <ac:spMk id="95" creationId="{CFCF670F-3E94-4C8F-95AE-035FB459B9D2}"/>
          </ac:spMkLst>
        </pc:spChg>
        <pc:spChg chg="add del">
          <ac:chgData name="Felix Rösch" userId="dab84d973263f146" providerId="LiveId" clId="{71EA40DC-4C4B-408E-AC88-CE6F2DD4EF39}" dt="2022-06-22T19:30:19.317" v="1971" actId="26606"/>
          <ac:spMkLst>
            <pc:docMk/>
            <pc:sldMk cId="2541394602" sldId="261"/>
            <ac:spMk id="97" creationId="{2B399A60-3405-4647-A976-4CBC707A9B36}"/>
          </ac:spMkLst>
        </pc:spChg>
        <pc:spChg chg="add del">
          <ac:chgData name="Felix Rösch" userId="dab84d973263f146" providerId="LiveId" clId="{71EA40DC-4C4B-408E-AC88-CE6F2DD4EF39}" dt="2022-06-22T19:30:19.317" v="1971" actId="26606"/>
          <ac:spMkLst>
            <pc:docMk/>
            <pc:sldMk cId="2541394602" sldId="261"/>
            <ac:spMk id="98" creationId="{FE8FF351-900B-4AA7-B3CB-AA23F3577ED6}"/>
          </ac:spMkLst>
        </pc:spChg>
        <pc:spChg chg="add del">
          <ac:chgData name="Felix Rösch" userId="dab84d973263f146" providerId="LiveId" clId="{71EA40DC-4C4B-408E-AC88-CE6F2DD4EF39}" dt="2022-06-22T19:30:19.317" v="1971" actId="26606"/>
          <ac:spMkLst>
            <pc:docMk/>
            <pc:sldMk cId="2541394602" sldId="261"/>
            <ac:spMk id="99" creationId="{E0D90A09-10D4-4340-AC70-0AFDB3810B61}"/>
          </ac:spMkLst>
        </pc:spChg>
        <pc:spChg chg="add del">
          <ac:chgData name="Felix Rösch" userId="dab84d973263f146" providerId="LiveId" clId="{71EA40DC-4C4B-408E-AC88-CE6F2DD4EF39}" dt="2022-06-22T19:30:19.317" v="1971" actId="26606"/>
          <ac:spMkLst>
            <pc:docMk/>
            <pc:sldMk cId="2541394602" sldId="261"/>
            <ac:spMk id="100" creationId="{062DB908-A871-49E3-A635-30ADFEBCFE6B}"/>
          </ac:spMkLst>
        </pc:spChg>
        <pc:spChg chg="add del">
          <ac:chgData name="Felix Rösch" userId="dab84d973263f146" providerId="LiveId" clId="{71EA40DC-4C4B-408E-AC88-CE6F2DD4EF39}" dt="2022-06-22T19:30:19.317" v="1971" actId="26606"/>
          <ac:spMkLst>
            <pc:docMk/>
            <pc:sldMk cId="2541394602" sldId="261"/>
            <ac:spMk id="101" creationId="{8B2C4FD5-C5A9-45B4-83C5-3310D4EDEB4F}"/>
          </ac:spMkLst>
        </pc:spChg>
        <pc:spChg chg="add del">
          <ac:chgData name="Felix Rösch" userId="dab84d973263f146" providerId="LiveId" clId="{71EA40DC-4C4B-408E-AC88-CE6F2DD4EF39}" dt="2022-06-22T19:30:19.317" v="1971" actId="26606"/>
          <ac:spMkLst>
            <pc:docMk/>
            <pc:sldMk cId="2541394602" sldId="261"/>
            <ac:spMk id="102" creationId="{3E5F8535-F3B4-43C3-8595-D163FAA6BB2D}"/>
          </ac:spMkLst>
        </pc:spChg>
        <pc:spChg chg="add del">
          <ac:chgData name="Felix Rösch" userId="dab84d973263f146" providerId="LiveId" clId="{71EA40DC-4C4B-408E-AC88-CE6F2DD4EF39}" dt="2022-06-22T19:30:19.317" v="1971" actId="26606"/>
          <ac:spMkLst>
            <pc:docMk/>
            <pc:sldMk cId="2541394602" sldId="261"/>
            <ac:spMk id="103" creationId="{4F3F6827-0043-4CFE-98A8-95CE1B69B005}"/>
          </ac:spMkLst>
        </pc:spChg>
        <pc:spChg chg="add del">
          <ac:chgData name="Felix Rösch" userId="dab84d973263f146" providerId="LiveId" clId="{71EA40DC-4C4B-408E-AC88-CE6F2DD4EF39}" dt="2022-06-22T19:30:42.182" v="1973" actId="26606"/>
          <ac:spMkLst>
            <pc:docMk/>
            <pc:sldMk cId="2541394602" sldId="261"/>
            <ac:spMk id="105" creationId="{5F54226A-15A5-4F46-926F-81F3EC4664A8}"/>
          </ac:spMkLst>
        </pc:spChg>
        <pc:spChg chg="add del">
          <ac:chgData name="Felix Rösch" userId="dab84d973263f146" providerId="LiveId" clId="{71EA40DC-4C4B-408E-AC88-CE6F2DD4EF39}" dt="2022-06-22T19:30:42.182" v="1973" actId="26606"/>
          <ac:spMkLst>
            <pc:docMk/>
            <pc:sldMk cId="2541394602" sldId="261"/>
            <ac:spMk id="106" creationId="{CFCF670F-3E94-4C8F-95AE-035FB459B9D2}"/>
          </ac:spMkLst>
        </pc:spChg>
        <pc:spChg chg="add del">
          <ac:chgData name="Felix Rösch" userId="dab84d973263f146" providerId="LiveId" clId="{71EA40DC-4C4B-408E-AC88-CE6F2DD4EF39}" dt="2022-06-22T19:30:42.182" v="1973" actId="26606"/>
          <ac:spMkLst>
            <pc:docMk/>
            <pc:sldMk cId="2541394602" sldId="261"/>
            <ac:spMk id="108" creationId="{6B9D76D8-A1DE-47D2-B32E-492631C87802}"/>
          </ac:spMkLst>
        </pc:spChg>
        <pc:spChg chg="add del">
          <ac:chgData name="Felix Rösch" userId="dab84d973263f146" providerId="LiveId" clId="{71EA40DC-4C4B-408E-AC88-CE6F2DD4EF39}" dt="2022-06-22T19:30:42.182" v="1973" actId="26606"/>
          <ac:spMkLst>
            <pc:docMk/>
            <pc:sldMk cId="2541394602" sldId="261"/>
            <ac:spMk id="109" creationId="{DC43B330-3918-40EA-9ADC-850330781EC7}"/>
          </ac:spMkLst>
        </pc:spChg>
        <pc:spChg chg="add del">
          <ac:chgData name="Felix Rösch" userId="dab84d973263f146" providerId="LiveId" clId="{71EA40DC-4C4B-408E-AC88-CE6F2DD4EF39}" dt="2022-06-22T19:30:42.182" v="1973" actId="26606"/>
          <ac:spMkLst>
            <pc:docMk/>
            <pc:sldMk cId="2541394602" sldId="261"/>
            <ac:spMk id="110" creationId="{F5057E84-5A2B-41DA-9777-6C35AF02C97B}"/>
          </ac:spMkLst>
        </pc:spChg>
        <pc:spChg chg="add del">
          <ac:chgData name="Felix Rösch" userId="dab84d973263f146" providerId="LiveId" clId="{71EA40DC-4C4B-408E-AC88-CE6F2DD4EF39}" dt="2022-06-22T19:30:42.182" v="1973" actId="26606"/>
          <ac:spMkLst>
            <pc:docMk/>
            <pc:sldMk cId="2541394602" sldId="261"/>
            <ac:spMk id="111" creationId="{A005A8E7-419B-4466-BD45-F4EA6082C62B}"/>
          </ac:spMkLst>
        </pc:spChg>
        <pc:spChg chg="add del">
          <ac:chgData name="Felix Rösch" userId="dab84d973263f146" providerId="LiveId" clId="{71EA40DC-4C4B-408E-AC88-CE6F2DD4EF39}" dt="2022-06-22T19:30:42.182" v="1973" actId="26606"/>
          <ac:spMkLst>
            <pc:docMk/>
            <pc:sldMk cId="2541394602" sldId="261"/>
            <ac:spMk id="112" creationId="{58ABB8DF-0C68-4719-A72F-1B03DA26EA12}"/>
          </ac:spMkLst>
        </pc:spChg>
        <pc:spChg chg="add del">
          <ac:chgData name="Felix Rösch" userId="dab84d973263f146" providerId="LiveId" clId="{71EA40DC-4C4B-408E-AC88-CE6F2DD4EF39}" dt="2022-06-22T19:30:42.182" v="1973" actId="26606"/>
          <ac:spMkLst>
            <pc:docMk/>
            <pc:sldMk cId="2541394602" sldId="261"/>
            <ac:spMk id="113" creationId="{534B5846-0208-4A0E-8DB8-9DCD7D83B5CE}"/>
          </ac:spMkLst>
        </pc:spChg>
        <pc:spChg chg="add del">
          <ac:chgData name="Felix Rösch" userId="dab84d973263f146" providerId="LiveId" clId="{71EA40DC-4C4B-408E-AC88-CE6F2DD4EF39}" dt="2022-06-22T19:30:48.919" v="1975" actId="26606"/>
          <ac:spMkLst>
            <pc:docMk/>
            <pc:sldMk cId="2541394602" sldId="261"/>
            <ac:spMk id="115" creationId="{15627614-0421-44C9-BA45-98C62DB304E7}"/>
          </ac:spMkLst>
        </pc:spChg>
        <pc:spChg chg="add del">
          <ac:chgData name="Felix Rösch" userId="dab84d973263f146" providerId="LiveId" clId="{71EA40DC-4C4B-408E-AC88-CE6F2DD4EF39}" dt="2022-06-22T19:30:48.919" v="1975" actId="26606"/>
          <ac:spMkLst>
            <pc:docMk/>
            <pc:sldMk cId="2541394602" sldId="261"/>
            <ac:spMk id="116" creationId="{A95CF63B-42D2-437D-AF2A-6C97E4CADD39}"/>
          </ac:spMkLst>
        </pc:spChg>
        <pc:spChg chg="add del">
          <ac:chgData name="Felix Rösch" userId="dab84d973263f146" providerId="LiveId" clId="{71EA40DC-4C4B-408E-AC88-CE6F2DD4EF39}" dt="2022-06-22T19:30:48.919" v="1975" actId="26606"/>
          <ac:spMkLst>
            <pc:docMk/>
            <pc:sldMk cId="2541394602" sldId="261"/>
            <ac:spMk id="118" creationId="{C25892BF-5101-4CFA-8FAB-58AAD0E08E26}"/>
          </ac:spMkLst>
        </pc:spChg>
        <pc:spChg chg="add del">
          <ac:chgData name="Felix Rösch" userId="dab84d973263f146" providerId="LiveId" clId="{71EA40DC-4C4B-408E-AC88-CE6F2DD4EF39}" dt="2022-06-22T19:30:48.919" v="1975" actId="26606"/>
          <ac:spMkLst>
            <pc:docMk/>
            <pc:sldMk cId="2541394602" sldId="261"/>
            <ac:spMk id="119" creationId="{56E86198-1477-49B5-A9F7-5332815819F6}"/>
          </ac:spMkLst>
        </pc:spChg>
        <pc:spChg chg="add del">
          <ac:chgData name="Felix Rösch" userId="dab84d973263f146" providerId="LiveId" clId="{71EA40DC-4C4B-408E-AC88-CE6F2DD4EF39}" dt="2022-06-22T19:30:48.919" v="1975" actId="26606"/>
          <ac:spMkLst>
            <pc:docMk/>
            <pc:sldMk cId="2541394602" sldId="261"/>
            <ac:spMk id="120" creationId="{2CFA8D2C-EA3C-439E-A10F-700CCD177938}"/>
          </ac:spMkLst>
        </pc:spChg>
        <pc:spChg chg="add del">
          <ac:chgData name="Felix Rösch" userId="dab84d973263f146" providerId="LiveId" clId="{71EA40DC-4C4B-408E-AC88-CE6F2DD4EF39}" dt="2022-06-22T19:30:57.917" v="1977" actId="26606"/>
          <ac:spMkLst>
            <pc:docMk/>
            <pc:sldMk cId="2541394602" sldId="261"/>
            <ac:spMk id="122" creationId="{5F54226A-15A5-4F46-926F-81F3EC4664A8}"/>
          </ac:spMkLst>
        </pc:spChg>
        <pc:spChg chg="add del">
          <ac:chgData name="Felix Rösch" userId="dab84d973263f146" providerId="LiveId" clId="{71EA40DC-4C4B-408E-AC88-CE6F2DD4EF39}" dt="2022-06-22T19:30:57.917" v="1977" actId="26606"/>
          <ac:spMkLst>
            <pc:docMk/>
            <pc:sldMk cId="2541394602" sldId="261"/>
            <ac:spMk id="123" creationId="{CFCF670F-3E94-4C8F-95AE-035FB459B9D2}"/>
          </ac:spMkLst>
        </pc:spChg>
        <pc:spChg chg="add del">
          <ac:chgData name="Felix Rösch" userId="dab84d973263f146" providerId="LiveId" clId="{71EA40DC-4C4B-408E-AC88-CE6F2DD4EF39}" dt="2022-06-22T19:30:57.917" v="1977" actId="26606"/>
          <ac:spMkLst>
            <pc:docMk/>
            <pc:sldMk cId="2541394602" sldId="261"/>
            <ac:spMk id="125" creationId="{EBE45A86-783B-4F2C-BE47-70B28B98AEC4}"/>
          </ac:spMkLst>
        </pc:spChg>
        <pc:spChg chg="add del">
          <ac:chgData name="Felix Rösch" userId="dab84d973263f146" providerId="LiveId" clId="{71EA40DC-4C4B-408E-AC88-CE6F2DD4EF39}" dt="2022-06-22T19:30:57.917" v="1977" actId="26606"/>
          <ac:spMkLst>
            <pc:docMk/>
            <pc:sldMk cId="2541394602" sldId="261"/>
            <ac:spMk id="126" creationId="{C309993B-ED13-4A38-A24F-95A8070F207C}"/>
          </ac:spMkLst>
        </pc:spChg>
        <pc:spChg chg="add del">
          <ac:chgData name="Felix Rösch" userId="dab84d973263f146" providerId="LiveId" clId="{71EA40DC-4C4B-408E-AC88-CE6F2DD4EF39}" dt="2022-06-22T19:30:57.917" v="1977" actId="26606"/>
          <ac:spMkLst>
            <pc:docMk/>
            <pc:sldMk cId="2541394602" sldId="261"/>
            <ac:spMk id="127" creationId="{251543AF-FABF-4B9B-A51F-6E32B09AD633}"/>
          </ac:spMkLst>
        </pc:spChg>
        <pc:spChg chg="add del">
          <ac:chgData name="Felix Rösch" userId="dab84d973263f146" providerId="LiveId" clId="{71EA40DC-4C4B-408E-AC88-CE6F2DD4EF39}" dt="2022-06-22T19:30:57.917" v="1977" actId="26606"/>
          <ac:spMkLst>
            <pc:docMk/>
            <pc:sldMk cId="2541394602" sldId="261"/>
            <ac:spMk id="128" creationId="{B448F9F0-74F6-4FA2-97EA-D1CEA818C6B9}"/>
          </ac:spMkLst>
        </pc:spChg>
        <pc:spChg chg="add del">
          <ac:chgData name="Felix Rösch" userId="dab84d973263f146" providerId="LiveId" clId="{71EA40DC-4C4B-408E-AC88-CE6F2DD4EF39}" dt="2022-06-22T19:30:57.917" v="1977" actId="26606"/>
          <ac:spMkLst>
            <pc:docMk/>
            <pc:sldMk cId="2541394602" sldId="261"/>
            <ac:spMk id="129" creationId="{4D5AE9DE-ADA2-4F40-8C1D-E5A094FBBBD5}"/>
          </ac:spMkLst>
        </pc:spChg>
        <pc:spChg chg="add del">
          <ac:chgData name="Felix Rösch" userId="dab84d973263f146" providerId="LiveId" clId="{71EA40DC-4C4B-408E-AC88-CE6F2DD4EF39}" dt="2022-06-22T19:30:57.917" v="1977" actId="26606"/>
          <ac:spMkLst>
            <pc:docMk/>
            <pc:sldMk cId="2541394602" sldId="261"/>
            <ac:spMk id="131" creationId="{19DBA7B9-E378-45BB-8AE8-9C06D887A1E4}"/>
          </ac:spMkLst>
        </pc:spChg>
        <pc:spChg chg="add del">
          <ac:chgData name="Felix Rösch" userId="dab84d973263f146" providerId="LiveId" clId="{71EA40DC-4C4B-408E-AC88-CE6F2DD4EF39}" dt="2022-06-22T19:30:57.917" v="1977" actId="26606"/>
          <ac:spMkLst>
            <pc:docMk/>
            <pc:sldMk cId="2541394602" sldId="261"/>
            <ac:spMk id="132" creationId="{DD2B0DFB-948D-4DE0-A2B7-C79ED4A060BA}"/>
          </ac:spMkLst>
        </pc:spChg>
        <pc:spChg chg="add del">
          <ac:chgData name="Felix Rösch" userId="dab84d973263f146" providerId="LiveId" clId="{71EA40DC-4C4B-408E-AC88-CE6F2DD4EF39}" dt="2022-06-22T19:31:02.519" v="1979" actId="26606"/>
          <ac:spMkLst>
            <pc:docMk/>
            <pc:sldMk cId="2541394602" sldId="261"/>
            <ac:spMk id="134" creationId="{5F54226A-15A5-4F46-926F-81F3EC4664A8}"/>
          </ac:spMkLst>
        </pc:spChg>
        <pc:spChg chg="add del">
          <ac:chgData name="Felix Rösch" userId="dab84d973263f146" providerId="LiveId" clId="{71EA40DC-4C4B-408E-AC88-CE6F2DD4EF39}" dt="2022-06-22T19:31:02.519" v="1979" actId="26606"/>
          <ac:spMkLst>
            <pc:docMk/>
            <pc:sldMk cId="2541394602" sldId="261"/>
            <ac:spMk id="135" creationId="{CFCF670F-3E94-4C8F-95AE-035FB459B9D2}"/>
          </ac:spMkLst>
        </pc:spChg>
        <pc:spChg chg="add del">
          <ac:chgData name="Felix Rösch" userId="dab84d973263f146" providerId="LiveId" clId="{71EA40DC-4C4B-408E-AC88-CE6F2DD4EF39}" dt="2022-06-22T19:31:02.519" v="1979" actId="26606"/>
          <ac:spMkLst>
            <pc:docMk/>
            <pc:sldMk cId="2541394602" sldId="261"/>
            <ac:spMk id="137" creationId="{36D50BAE-2B1C-44EA-98D3-FF227A6942F3}"/>
          </ac:spMkLst>
        </pc:spChg>
        <pc:spChg chg="add del">
          <ac:chgData name="Felix Rösch" userId="dab84d973263f146" providerId="LiveId" clId="{71EA40DC-4C4B-408E-AC88-CE6F2DD4EF39}" dt="2022-06-22T19:31:02.519" v="1979" actId="26606"/>
          <ac:spMkLst>
            <pc:docMk/>
            <pc:sldMk cId="2541394602" sldId="261"/>
            <ac:spMk id="138" creationId="{A0354A3E-8646-42D8-BBA1-296667346E2E}"/>
          </ac:spMkLst>
        </pc:spChg>
        <pc:spChg chg="add del">
          <ac:chgData name="Felix Rösch" userId="dab84d973263f146" providerId="LiveId" clId="{71EA40DC-4C4B-408E-AC88-CE6F2DD4EF39}" dt="2022-06-22T19:31:02.519" v="1979" actId="26606"/>
          <ac:spMkLst>
            <pc:docMk/>
            <pc:sldMk cId="2541394602" sldId="261"/>
            <ac:spMk id="139" creationId="{8D8F64D4-85B6-4B50-8267-A34225759265}"/>
          </ac:spMkLst>
        </pc:spChg>
        <pc:spChg chg="add del">
          <ac:chgData name="Felix Rösch" userId="dab84d973263f146" providerId="LiveId" clId="{71EA40DC-4C4B-408E-AC88-CE6F2DD4EF39}" dt="2022-06-22T19:31:02.519" v="1979" actId="26606"/>
          <ac:spMkLst>
            <pc:docMk/>
            <pc:sldMk cId="2541394602" sldId="261"/>
            <ac:spMk id="140" creationId="{982E57E1-FBFC-4937-B6B9-C381D1C95225}"/>
          </ac:spMkLst>
        </pc:spChg>
        <pc:spChg chg="add del">
          <ac:chgData name="Felix Rösch" userId="dab84d973263f146" providerId="LiveId" clId="{71EA40DC-4C4B-408E-AC88-CE6F2DD4EF39}" dt="2022-06-22T19:31:02.519" v="1979" actId="26606"/>
          <ac:spMkLst>
            <pc:docMk/>
            <pc:sldMk cId="2541394602" sldId="261"/>
            <ac:spMk id="142" creationId="{A08B6943-0110-4993-B7F6-7A6A1EC667AE}"/>
          </ac:spMkLst>
        </pc:spChg>
        <pc:spChg chg="add del">
          <ac:chgData name="Felix Rösch" userId="dab84d973263f146" providerId="LiveId" clId="{71EA40DC-4C4B-408E-AC88-CE6F2DD4EF39}" dt="2022-06-22T19:31:02.519" v="1979" actId="26606"/>
          <ac:spMkLst>
            <pc:docMk/>
            <pc:sldMk cId="2541394602" sldId="261"/>
            <ac:spMk id="143" creationId="{011BBFEE-907A-4DF1-9F7B-C5211B637BE9}"/>
          </ac:spMkLst>
        </pc:spChg>
        <pc:spChg chg="add">
          <ac:chgData name="Felix Rösch" userId="dab84d973263f146" providerId="LiveId" clId="{71EA40DC-4C4B-408E-AC88-CE6F2DD4EF39}" dt="2022-06-22T19:31:02.529" v="1980" actId="26606"/>
          <ac:spMkLst>
            <pc:docMk/>
            <pc:sldMk cId="2541394602" sldId="261"/>
            <ac:spMk id="145" creationId="{5F54226A-15A5-4F46-926F-81F3EC4664A8}"/>
          </ac:spMkLst>
        </pc:spChg>
        <pc:spChg chg="add">
          <ac:chgData name="Felix Rösch" userId="dab84d973263f146" providerId="LiveId" clId="{71EA40DC-4C4B-408E-AC88-CE6F2DD4EF39}" dt="2022-06-22T19:31:02.529" v="1980" actId="26606"/>
          <ac:spMkLst>
            <pc:docMk/>
            <pc:sldMk cId="2541394602" sldId="261"/>
            <ac:spMk id="146" creationId="{CFCF670F-3E94-4C8F-95AE-035FB459B9D2}"/>
          </ac:spMkLst>
        </pc:spChg>
        <pc:spChg chg="add">
          <ac:chgData name="Felix Rösch" userId="dab84d973263f146" providerId="LiveId" clId="{71EA40DC-4C4B-408E-AC88-CE6F2DD4EF39}" dt="2022-06-22T19:31:02.529" v="1980" actId="26606"/>
          <ac:spMkLst>
            <pc:docMk/>
            <pc:sldMk cId="2541394602" sldId="261"/>
            <ac:spMk id="148" creationId="{6B9D76D8-A1DE-47D2-B32E-492631C87802}"/>
          </ac:spMkLst>
        </pc:spChg>
        <pc:spChg chg="add">
          <ac:chgData name="Felix Rösch" userId="dab84d973263f146" providerId="LiveId" clId="{71EA40DC-4C4B-408E-AC88-CE6F2DD4EF39}" dt="2022-06-22T19:31:02.529" v="1980" actId="26606"/>
          <ac:spMkLst>
            <pc:docMk/>
            <pc:sldMk cId="2541394602" sldId="261"/>
            <ac:spMk id="149" creationId="{DC43B330-3918-40EA-9ADC-850330781EC7}"/>
          </ac:spMkLst>
        </pc:spChg>
        <pc:spChg chg="add">
          <ac:chgData name="Felix Rösch" userId="dab84d973263f146" providerId="LiveId" clId="{71EA40DC-4C4B-408E-AC88-CE6F2DD4EF39}" dt="2022-06-22T19:31:02.529" v="1980" actId="26606"/>
          <ac:spMkLst>
            <pc:docMk/>
            <pc:sldMk cId="2541394602" sldId="261"/>
            <ac:spMk id="150" creationId="{F5057E84-5A2B-41DA-9777-6C35AF02C97B}"/>
          </ac:spMkLst>
        </pc:spChg>
        <pc:spChg chg="add">
          <ac:chgData name="Felix Rösch" userId="dab84d973263f146" providerId="LiveId" clId="{71EA40DC-4C4B-408E-AC88-CE6F2DD4EF39}" dt="2022-06-22T19:31:02.529" v="1980" actId="26606"/>
          <ac:spMkLst>
            <pc:docMk/>
            <pc:sldMk cId="2541394602" sldId="261"/>
            <ac:spMk id="151" creationId="{A005A8E7-419B-4466-BD45-F4EA6082C62B}"/>
          </ac:spMkLst>
        </pc:spChg>
        <pc:spChg chg="add">
          <ac:chgData name="Felix Rösch" userId="dab84d973263f146" providerId="LiveId" clId="{71EA40DC-4C4B-408E-AC88-CE6F2DD4EF39}" dt="2022-06-22T19:31:02.529" v="1980" actId="26606"/>
          <ac:spMkLst>
            <pc:docMk/>
            <pc:sldMk cId="2541394602" sldId="261"/>
            <ac:spMk id="152" creationId="{58ABB8DF-0C68-4719-A72F-1B03DA26EA12}"/>
          </ac:spMkLst>
        </pc:spChg>
        <pc:spChg chg="add">
          <ac:chgData name="Felix Rösch" userId="dab84d973263f146" providerId="LiveId" clId="{71EA40DC-4C4B-408E-AC88-CE6F2DD4EF39}" dt="2022-06-22T19:31:02.529" v="1980" actId="26606"/>
          <ac:spMkLst>
            <pc:docMk/>
            <pc:sldMk cId="2541394602" sldId="261"/>
            <ac:spMk id="153" creationId="{534B5846-0208-4A0E-8DB8-9DCD7D83B5CE}"/>
          </ac:spMkLst>
        </pc:spChg>
        <pc:picChg chg="add mod ord">
          <ac:chgData name="Felix Rösch" userId="dab84d973263f146" providerId="LiveId" clId="{71EA40DC-4C4B-408E-AC88-CE6F2DD4EF39}" dt="2022-06-22T19:31:02.529" v="1980" actId="26606"/>
          <ac:picMkLst>
            <pc:docMk/>
            <pc:sldMk cId="2541394602" sldId="261"/>
            <ac:picMk id="5" creationId="{EBF78D80-9DA3-F8B1-B89A-D484BE207481}"/>
          </ac:picMkLst>
        </pc:picChg>
        <pc:picChg chg="add mod ord">
          <ac:chgData name="Felix Rösch" userId="dab84d973263f146" providerId="LiveId" clId="{71EA40DC-4C4B-408E-AC88-CE6F2DD4EF39}" dt="2022-06-22T19:31:02.529" v="1980" actId="26606"/>
          <ac:picMkLst>
            <pc:docMk/>
            <pc:sldMk cId="2541394602" sldId="261"/>
            <ac:picMk id="7" creationId="{2B1B9EB7-3D4A-F79C-B4C4-36AE1428D80F}"/>
          </ac:picMkLst>
        </pc:picChg>
        <pc:picChg chg="add mod ord">
          <ac:chgData name="Felix Rösch" userId="dab84d973263f146" providerId="LiveId" clId="{71EA40DC-4C4B-408E-AC88-CE6F2DD4EF39}" dt="2022-06-22T19:31:02.529" v="1980" actId="26606"/>
          <ac:picMkLst>
            <pc:docMk/>
            <pc:sldMk cId="2541394602" sldId="261"/>
            <ac:picMk id="9" creationId="{4649483C-DEFC-0DCE-5622-4114BF2F4EAC}"/>
          </ac:picMkLst>
        </pc:picChg>
        <pc:picChg chg="add mod">
          <ac:chgData name="Felix Rösch" userId="dab84d973263f146" providerId="LiveId" clId="{71EA40DC-4C4B-408E-AC88-CE6F2DD4EF39}" dt="2022-06-22T19:31:02.529" v="1980" actId="26606"/>
          <ac:picMkLst>
            <pc:docMk/>
            <pc:sldMk cId="2541394602" sldId="261"/>
            <ac:picMk id="11" creationId="{BE69B3E3-2D31-3D6A-BA86-1D593A68517F}"/>
          </ac:picMkLst>
        </pc:picChg>
        <pc:picChg chg="add del mod">
          <ac:chgData name="Felix Rösch" userId="dab84d973263f146" providerId="LiveId" clId="{71EA40DC-4C4B-408E-AC88-CE6F2DD4EF39}" dt="2022-06-22T19:28:06.465" v="1955"/>
          <ac:picMkLst>
            <pc:docMk/>
            <pc:sldMk cId="2541394602" sldId="261"/>
            <ac:picMk id="13" creationId="{D14BC65D-FBC6-C5D8-BE8B-34709DDF08C6}"/>
          </ac:picMkLst>
        </pc:picChg>
        <pc:picChg chg="add del mod">
          <ac:chgData name="Felix Rösch" userId="dab84d973263f146" providerId="LiveId" clId="{71EA40DC-4C4B-408E-AC88-CE6F2DD4EF39}" dt="2022-06-22T19:28:06.465" v="1955"/>
          <ac:picMkLst>
            <pc:docMk/>
            <pc:sldMk cId="2541394602" sldId="261"/>
            <ac:picMk id="15" creationId="{6B75732A-3810-1A77-4AE6-AF3386796FA9}"/>
          </ac:picMkLst>
        </pc:picChg>
        <pc:cxnChg chg="add del">
          <ac:chgData name="Felix Rösch" userId="dab84d973263f146" providerId="LiveId" clId="{71EA40DC-4C4B-408E-AC88-CE6F2DD4EF39}" dt="2022-06-22T19:29:36.185" v="1957" actId="26606"/>
          <ac:cxnSpMkLst>
            <pc:docMk/>
            <pc:sldMk cId="2541394602" sldId="261"/>
            <ac:cxnSpMk id="20" creationId="{90479AEA-6C87-4786-A668-54BF815A73D7}"/>
          </ac:cxnSpMkLst>
        </pc:cxnChg>
        <pc:cxnChg chg="add del">
          <ac:chgData name="Felix Rösch" userId="dab84d973263f146" providerId="LiveId" clId="{71EA40DC-4C4B-408E-AC88-CE6F2DD4EF39}" dt="2022-06-22T19:29:38.182" v="1959" actId="26606"/>
          <ac:cxnSpMkLst>
            <pc:docMk/>
            <pc:sldMk cId="2541394602" sldId="261"/>
            <ac:cxnSpMk id="38" creationId="{90479AEA-6C87-4786-A668-54BF815A73D7}"/>
          </ac:cxnSpMkLst>
        </pc:cxnChg>
        <pc:cxnChg chg="add del">
          <ac:chgData name="Felix Rösch" userId="dab84d973263f146" providerId="LiveId" clId="{71EA40DC-4C4B-408E-AC88-CE6F2DD4EF39}" dt="2022-06-22T19:29:42.029" v="1961" actId="26606"/>
          <ac:cxnSpMkLst>
            <pc:docMk/>
            <pc:sldMk cId="2541394602" sldId="261"/>
            <ac:cxnSpMk id="49" creationId="{FDF97CA6-0525-4AD4-8E21-2C9A75DB7A01}"/>
          </ac:cxnSpMkLst>
        </pc:cxnChg>
        <pc:cxnChg chg="add del">
          <ac:chgData name="Felix Rösch" userId="dab84d973263f146" providerId="LiveId" clId="{71EA40DC-4C4B-408E-AC88-CE6F2DD4EF39}" dt="2022-06-22T19:29:45.712" v="1963" actId="26606"/>
          <ac:cxnSpMkLst>
            <pc:docMk/>
            <pc:sldMk cId="2541394602" sldId="261"/>
            <ac:cxnSpMk id="59" creationId="{9E02610F-7D0E-44AD-ADE2-F343EC06F793}"/>
          </ac:cxnSpMkLst>
        </pc:cxnChg>
        <pc:cxnChg chg="add del">
          <ac:chgData name="Felix Rösch" userId="dab84d973263f146" providerId="LiveId" clId="{71EA40DC-4C4B-408E-AC88-CE6F2DD4EF39}" dt="2022-06-22T19:29:48.527" v="1965" actId="26606"/>
          <ac:cxnSpMkLst>
            <pc:docMk/>
            <pc:sldMk cId="2541394602" sldId="261"/>
            <ac:cxnSpMk id="67" creationId="{D8969DA3-1975-44C7-B7ED-053710F94528}"/>
          </ac:cxnSpMkLst>
        </pc:cxnChg>
        <pc:cxnChg chg="add del">
          <ac:chgData name="Felix Rösch" userId="dab84d973263f146" providerId="LiveId" clId="{71EA40DC-4C4B-408E-AC88-CE6F2DD4EF39}" dt="2022-06-22T19:29:53.545" v="1967" actId="26606"/>
          <ac:cxnSpMkLst>
            <pc:docMk/>
            <pc:sldMk cId="2541394602" sldId="261"/>
            <ac:cxnSpMk id="78" creationId="{D6E0AD8B-255F-4090-B0E4-668B3F32FCDD}"/>
          </ac:cxnSpMkLst>
        </pc:cxnChg>
        <pc:cxnChg chg="add del">
          <ac:chgData name="Felix Rösch" userId="dab84d973263f146" providerId="LiveId" clId="{71EA40DC-4C4B-408E-AC88-CE6F2DD4EF39}" dt="2022-06-22T19:30:16.157" v="1969" actId="26606"/>
          <ac:cxnSpMkLst>
            <pc:docMk/>
            <pc:sldMk cId="2541394602" sldId="261"/>
            <ac:cxnSpMk id="85" creationId="{D8969DA3-1975-44C7-B7ED-053710F94528}"/>
          </ac:cxnSpMkLst>
        </pc:cxnChg>
        <pc:cxnChg chg="add del">
          <ac:chgData name="Felix Rösch" userId="dab84d973263f146" providerId="LiveId" clId="{71EA40DC-4C4B-408E-AC88-CE6F2DD4EF39}" dt="2022-06-22T19:30:19.317" v="1971" actId="26606"/>
          <ac:cxnSpMkLst>
            <pc:docMk/>
            <pc:sldMk cId="2541394602" sldId="261"/>
            <ac:cxnSpMk id="96" creationId="{90479AEA-6C87-4786-A668-54BF815A73D7}"/>
          </ac:cxnSpMkLst>
        </pc:cxnChg>
        <pc:cxnChg chg="add del">
          <ac:chgData name="Felix Rösch" userId="dab84d973263f146" providerId="LiveId" clId="{71EA40DC-4C4B-408E-AC88-CE6F2DD4EF39}" dt="2022-06-22T19:30:42.182" v="1973" actId="26606"/>
          <ac:cxnSpMkLst>
            <pc:docMk/>
            <pc:sldMk cId="2541394602" sldId="261"/>
            <ac:cxnSpMk id="107" creationId="{90479AEA-6C87-4786-A668-54BF815A73D7}"/>
          </ac:cxnSpMkLst>
        </pc:cxnChg>
        <pc:cxnChg chg="add del">
          <ac:chgData name="Felix Rösch" userId="dab84d973263f146" providerId="LiveId" clId="{71EA40DC-4C4B-408E-AC88-CE6F2DD4EF39}" dt="2022-06-22T19:30:48.919" v="1975" actId="26606"/>
          <ac:cxnSpMkLst>
            <pc:docMk/>
            <pc:sldMk cId="2541394602" sldId="261"/>
            <ac:cxnSpMk id="117" creationId="{42D988CC-1BCA-4015-B859-258C2B796EAB}"/>
          </ac:cxnSpMkLst>
        </pc:cxnChg>
        <pc:cxnChg chg="add del">
          <ac:chgData name="Felix Rösch" userId="dab84d973263f146" providerId="LiveId" clId="{71EA40DC-4C4B-408E-AC88-CE6F2DD4EF39}" dt="2022-06-22T19:30:57.917" v="1977" actId="26606"/>
          <ac:cxnSpMkLst>
            <pc:docMk/>
            <pc:sldMk cId="2541394602" sldId="261"/>
            <ac:cxnSpMk id="124" creationId="{90479AEA-6C87-4786-A668-54BF815A73D7}"/>
          </ac:cxnSpMkLst>
        </pc:cxnChg>
        <pc:cxnChg chg="add del">
          <ac:chgData name="Felix Rösch" userId="dab84d973263f146" providerId="LiveId" clId="{71EA40DC-4C4B-408E-AC88-CE6F2DD4EF39}" dt="2022-06-22T19:30:57.917" v="1977" actId="26606"/>
          <ac:cxnSpMkLst>
            <pc:docMk/>
            <pc:sldMk cId="2541394602" sldId="261"/>
            <ac:cxnSpMk id="130" creationId="{2643966D-84D0-49C3-9412-0C410587FFB1}"/>
          </ac:cxnSpMkLst>
        </pc:cxnChg>
        <pc:cxnChg chg="add del">
          <ac:chgData name="Felix Rösch" userId="dab84d973263f146" providerId="LiveId" clId="{71EA40DC-4C4B-408E-AC88-CE6F2DD4EF39}" dt="2022-06-22T19:31:02.519" v="1979" actId="26606"/>
          <ac:cxnSpMkLst>
            <pc:docMk/>
            <pc:sldMk cId="2541394602" sldId="261"/>
            <ac:cxnSpMk id="136" creationId="{90479AEA-6C87-4786-A668-54BF815A73D7}"/>
          </ac:cxnSpMkLst>
        </pc:cxnChg>
        <pc:cxnChg chg="add del">
          <ac:chgData name="Felix Rösch" userId="dab84d973263f146" providerId="LiveId" clId="{71EA40DC-4C4B-408E-AC88-CE6F2DD4EF39}" dt="2022-06-22T19:31:02.519" v="1979" actId="26606"/>
          <ac:cxnSpMkLst>
            <pc:docMk/>
            <pc:sldMk cId="2541394602" sldId="261"/>
            <ac:cxnSpMk id="141" creationId="{7105A204-F287-4494-909D-5FD20667E7D1}"/>
          </ac:cxnSpMkLst>
        </pc:cxnChg>
        <pc:cxnChg chg="add">
          <ac:chgData name="Felix Rösch" userId="dab84d973263f146" providerId="LiveId" clId="{71EA40DC-4C4B-408E-AC88-CE6F2DD4EF39}" dt="2022-06-22T19:31:02.529" v="1980" actId="26606"/>
          <ac:cxnSpMkLst>
            <pc:docMk/>
            <pc:sldMk cId="2541394602" sldId="261"/>
            <ac:cxnSpMk id="147" creationId="{90479AEA-6C87-4786-A668-54BF815A73D7}"/>
          </ac:cxnSpMkLst>
        </pc:cxnChg>
      </pc:sldChg>
      <pc:sldChg chg="delSp add del setBg delDesignElem">
        <pc:chgData name="Felix Rösch" userId="dab84d973263f146" providerId="LiveId" clId="{71EA40DC-4C4B-408E-AC88-CE6F2DD4EF39}" dt="2022-06-22T19:32:32.984" v="1990" actId="47"/>
        <pc:sldMkLst>
          <pc:docMk/>
          <pc:sldMk cId="2305868032" sldId="262"/>
        </pc:sldMkLst>
        <pc:spChg chg="del">
          <ac:chgData name="Felix Rösch" userId="dab84d973263f146" providerId="LiveId" clId="{71EA40DC-4C4B-408E-AC88-CE6F2DD4EF39}" dt="2022-06-22T19:32:20.127" v="1989"/>
          <ac:spMkLst>
            <pc:docMk/>
            <pc:sldMk cId="2305868032" sldId="262"/>
            <ac:spMk id="145" creationId="{5F54226A-15A5-4F46-926F-81F3EC4664A8}"/>
          </ac:spMkLst>
        </pc:spChg>
        <pc:spChg chg="del">
          <ac:chgData name="Felix Rösch" userId="dab84d973263f146" providerId="LiveId" clId="{71EA40DC-4C4B-408E-AC88-CE6F2DD4EF39}" dt="2022-06-22T19:32:20.127" v="1989"/>
          <ac:spMkLst>
            <pc:docMk/>
            <pc:sldMk cId="2305868032" sldId="262"/>
            <ac:spMk id="146" creationId="{CFCF670F-3E94-4C8F-95AE-035FB459B9D2}"/>
          </ac:spMkLst>
        </pc:spChg>
        <pc:spChg chg="del">
          <ac:chgData name="Felix Rösch" userId="dab84d973263f146" providerId="LiveId" clId="{71EA40DC-4C4B-408E-AC88-CE6F2DD4EF39}" dt="2022-06-22T19:32:20.127" v="1989"/>
          <ac:spMkLst>
            <pc:docMk/>
            <pc:sldMk cId="2305868032" sldId="262"/>
            <ac:spMk id="148" creationId="{6B9D76D8-A1DE-47D2-B32E-492631C87802}"/>
          </ac:spMkLst>
        </pc:spChg>
        <pc:spChg chg="del">
          <ac:chgData name="Felix Rösch" userId="dab84d973263f146" providerId="LiveId" clId="{71EA40DC-4C4B-408E-AC88-CE6F2DD4EF39}" dt="2022-06-22T19:32:20.127" v="1989"/>
          <ac:spMkLst>
            <pc:docMk/>
            <pc:sldMk cId="2305868032" sldId="262"/>
            <ac:spMk id="149" creationId="{DC43B330-3918-40EA-9ADC-850330781EC7}"/>
          </ac:spMkLst>
        </pc:spChg>
        <pc:spChg chg="del">
          <ac:chgData name="Felix Rösch" userId="dab84d973263f146" providerId="LiveId" clId="{71EA40DC-4C4B-408E-AC88-CE6F2DD4EF39}" dt="2022-06-22T19:32:20.127" v="1989"/>
          <ac:spMkLst>
            <pc:docMk/>
            <pc:sldMk cId="2305868032" sldId="262"/>
            <ac:spMk id="150" creationId="{F5057E84-5A2B-41DA-9777-6C35AF02C97B}"/>
          </ac:spMkLst>
        </pc:spChg>
        <pc:spChg chg="del">
          <ac:chgData name="Felix Rösch" userId="dab84d973263f146" providerId="LiveId" clId="{71EA40DC-4C4B-408E-AC88-CE6F2DD4EF39}" dt="2022-06-22T19:32:20.127" v="1989"/>
          <ac:spMkLst>
            <pc:docMk/>
            <pc:sldMk cId="2305868032" sldId="262"/>
            <ac:spMk id="151" creationId="{A005A8E7-419B-4466-BD45-F4EA6082C62B}"/>
          </ac:spMkLst>
        </pc:spChg>
        <pc:spChg chg="del">
          <ac:chgData name="Felix Rösch" userId="dab84d973263f146" providerId="LiveId" clId="{71EA40DC-4C4B-408E-AC88-CE6F2DD4EF39}" dt="2022-06-22T19:32:20.127" v="1989"/>
          <ac:spMkLst>
            <pc:docMk/>
            <pc:sldMk cId="2305868032" sldId="262"/>
            <ac:spMk id="152" creationId="{58ABB8DF-0C68-4719-A72F-1B03DA26EA12}"/>
          </ac:spMkLst>
        </pc:spChg>
        <pc:spChg chg="del">
          <ac:chgData name="Felix Rösch" userId="dab84d973263f146" providerId="LiveId" clId="{71EA40DC-4C4B-408E-AC88-CE6F2DD4EF39}" dt="2022-06-22T19:32:20.127" v="1989"/>
          <ac:spMkLst>
            <pc:docMk/>
            <pc:sldMk cId="2305868032" sldId="262"/>
            <ac:spMk id="153" creationId="{534B5846-0208-4A0E-8DB8-9DCD7D83B5CE}"/>
          </ac:spMkLst>
        </pc:spChg>
        <pc:cxnChg chg="del">
          <ac:chgData name="Felix Rösch" userId="dab84d973263f146" providerId="LiveId" clId="{71EA40DC-4C4B-408E-AC88-CE6F2DD4EF39}" dt="2022-06-22T19:32:20.127" v="1989"/>
          <ac:cxnSpMkLst>
            <pc:docMk/>
            <pc:sldMk cId="2305868032" sldId="262"/>
            <ac:cxnSpMk id="147" creationId="{90479AEA-6C87-4786-A668-54BF815A73D7}"/>
          </ac:cxnSpMkLst>
        </pc:cxnChg>
      </pc:sldChg>
      <pc:sldChg chg="addSp delSp modSp new mod setBg">
        <pc:chgData name="Felix Rösch" userId="dab84d973263f146" providerId="LiveId" clId="{71EA40DC-4C4B-408E-AC88-CE6F2DD4EF39}" dt="2022-06-22T19:55:56.694" v="2098" actId="1076"/>
        <pc:sldMkLst>
          <pc:docMk/>
          <pc:sldMk cId="2902143229" sldId="262"/>
        </pc:sldMkLst>
        <pc:spChg chg="mod">
          <ac:chgData name="Felix Rösch" userId="dab84d973263f146" providerId="LiveId" clId="{71EA40DC-4C4B-408E-AC88-CE6F2DD4EF39}" dt="2022-06-22T19:55:56.694" v="2098" actId="1076"/>
          <ac:spMkLst>
            <pc:docMk/>
            <pc:sldMk cId="2902143229" sldId="262"/>
            <ac:spMk id="2" creationId="{5AE35197-6DFF-7822-E067-DC89CA1E18FC}"/>
          </ac:spMkLst>
        </pc:spChg>
        <pc:spChg chg="del">
          <ac:chgData name="Felix Rösch" userId="dab84d973263f146" providerId="LiveId" clId="{71EA40DC-4C4B-408E-AC88-CE6F2DD4EF39}" dt="2022-06-22T19:33:29.738" v="2045"/>
          <ac:spMkLst>
            <pc:docMk/>
            <pc:sldMk cId="2902143229" sldId="262"/>
            <ac:spMk id="3" creationId="{45FBDCD2-6414-56E8-7CFA-C4176530AB54}"/>
          </ac:spMkLst>
        </pc:spChg>
        <pc:spChg chg="add del">
          <ac:chgData name="Felix Rösch" userId="dab84d973263f146" providerId="LiveId" clId="{71EA40DC-4C4B-408E-AC88-CE6F2DD4EF39}" dt="2022-06-22T19:33:55.328" v="2047" actId="26606"/>
          <ac:spMkLst>
            <pc:docMk/>
            <pc:sldMk cId="2902143229" sldId="262"/>
            <ac:spMk id="14" creationId="{3F87243A-F810-42AD-AA74-3FA38B1D8A8F}"/>
          </ac:spMkLst>
        </pc:spChg>
        <pc:spChg chg="add del">
          <ac:chgData name="Felix Rösch" userId="dab84d973263f146" providerId="LiveId" clId="{71EA40DC-4C4B-408E-AC88-CE6F2DD4EF39}" dt="2022-06-22T19:51:32.398" v="2068" actId="26606"/>
          <ac:spMkLst>
            <pc:docMk/>
            <pc:sldMk cId="2902143229" sldId="262"/>
            <ac:spMk id="15" creationId="{E7F82259-6DC6-40BE-84AB-3D4BDA537672}"/>
          </ac:spMkLst>
        </pc:spChg>
        <pc:spChg chg="add del">
          <ac:chgData name="Felix Rösch" userId="dab84d973263f146" providerId="LiveId" clId="{71EA40DC-4C4B-408E-AC88-CE6F2DD4EF39}" dt="2022-06-22T19:33:55.328" v="2047" actId="26606"/>
          <ac:spMkLst>
            <pc:docMk/>
            <pc:sldMk cId="2902143229" sldId="262"/>
            <ac:spMk id="16" creationId="{E4710C0A-057C-4274-BA2D-001F1025E83E}"/>
          </ac:spMkLst>
        </pc:spChg>
        <pc:spChg chg="add del">
          <ac:chgData name="Felix Rösch" userId="dab84d973263f146" providerId="LiveId" clId="{71EA40DC-4C4B-408E-AC88-CE6F2DD4EF39}" dt="2022-06-22T19:51:32.398" v="2068" actId="26606"/>
          <ac:spMkLst>
            <pc:docMk/>
            <pc:sldMk cId="2902143229" sldId="262"/>
            <ac:spMk id="17" creationId="{8A44420E-0B23-3122-1259-02E8A66F4576}"/>
          </ac:spMkLst>
        </pc:spChg>
        <pc:spChg chg="add del">
          <ac:chgData name="Felix Rösch" userId="dab84d973263f146" providerId="LiveId" clId="{71EA40DC-4C4B-408E-AC88-CE6F2DD4EF39}" dt="2022-06-22T19:33:55.328" v="2047" actId="26606"/>
          <ac:spMkLst>
            <pc:docMk/>
            <pc:sldMk cId="2902143229" sldId="262"/>
            <ac:spMk id="20" creationId="{401AB748-B9E7-4AEC-AAB9-0EABDE63F84B}"/>
          </ac:spMkLst>
        </pc:spChg>
        <pc:spChg chg="add del">
          <ac:chgData name="Felix Rösch" userId="dab84d973263f146" providerId="LiveId" clId="{71EA40DC-4C4B-408E-AC88-CE6F2DD4EF39}" dt="2022-06-22T19:51:32.398" v="2068" actId="26606"/>
          <ac:spMkLst>
            <pc:docMk/>
            <pc:sldMk cId="2902143229" sldId="262"/>
            <ac:spMk id="21" creationId="{35490A1A-AA28-463A-AA3C-C84B88ED54D3}"/>
          </ac:spMkLst>
        </pc:spChg>
        <pc:spChg chg="add del">
          <ac:chgData name="Felix Rösch" userId="dab84d973263f146" providerId="LiveId" clId="{71EA40DC-4C4B-408E-AC88-CE6F2DD4EF39}" dt="2022-06-22T19:33:55.328" v="2047" actId="26606"/>
          <ac:spMkLst>
            <pc:docMk/>
            <pc:sldMk cId="2902143229" sldId="262"/>
            <ac:spMk id="22" creationId="{E0954B38-9C23-4C8B-AC5D-0E80CEA3BD48}"/>
          </ac:spMkLst>
        </pc:spChg>
        <pc:spChg chg="add del">
          <ac:chgData name="Felix Rösch" userId="dab84d973263f146" providerId="LiveId" clId="{71EA40DC-4C4B-408E-AC88-CE6F2DD4EF39}" dt="2022-06-22T19:51:32.398" v="2068" actId="26606"/>
          <ac:spMkLst>
            <pc:docMk/>
            <pc:sldMk cId="2902143229" sldId="262"/>
            <ac:spMk id="23" creationId="{9CBAC0BF-B249-46F8-B6CE-50488DCA102A}"/>
          </ac:spMkLst>
        </pc:spChg>
        <pc:spChg chg="add del">
          <ac:chgData name="Felix Rösch" userId="dab84d973263f146" providerId="LiveId" clId="{71EA40DC-4C4B-408E-AC88-CE6F2DD4EF39}" dt="2022-06-22T19:33:55.328" v="2047" actId="26606"/>
          <ac:spMkLst>
            <pc:docMk/>
            <pc:sldMk cId="2902143229" sldId="262"/>
            <ac:spMk id="24" creationId="{791376A8-6B7C-49D5-B3B0-B1D81BC15C2C}"/>
          </ac:spMkLst>
        </pc:spChg>
        <pc:spChg chg="add del">
          <ac:chgData name="Felix Rösch" userId="dab84d973263f146" providerId="LiveId" clId="{71EA40DC-4C4B-408E-AC88-CE6F2DD4EF39}" dt="2022-06-22T19:51:32.398" v="2068" actId="26606"/>
          <ac:spMkLst>
            <pc:docMk/>
            <pc:sldMk cId="2902143229" sldId="262"/>
            <ac:spMk id="25" creationId="{983DEAAD-C42F-417F-96C1-36AC52AA5D25}"/>
          </ac:spMkLst>
        </pc:spChg>
        <pc:spChg chg="add del">
          <ac:chgData name="Felix Rösch" userId="dab84d973263f146" providerId="LiveId" clId="{71EA40DC-4C4B-408E-AC88-CE6F2DD4EF39}" dt="2022-06-22T19:51:32.398" v="2068" actId="26606"/>
          <ac:spMkLst>
            <pc:docMk/>
            <pc:sldMk cId="2902143229" sldId="262"/>
            <ac:spMk id="27" creationId="{69259C9E-EB60-4136-BFB3-C6AA8EABCC75}"/>
          </ac:spMkLst>
        </pc:spChg>
        <pc:spChg chg="add del">
          <ac:chgData name="Felix Rösch" userId="dab84d973263f146" providerId="LiveId" clId="{71EA40DC-4C4B-408E-AC88-CE6F2DD4EF39}" dt="2022-06-22T19:33:55.328" v="2047" actId="26606"/>
          <ac:spMkLst>
            <pc:docMk/>
            <pc:sldMk cId="2902143229" sldId="262"/>
            <ac:spMk id="28" creationId="{3B0D8F16-5F3B-465F-9D06-983E2E8267E5}"/>
          </ac:spMkLst>
        </pc:spChg>
        <pc:spChg chg="add">
          <ac:chgData name="Felix Rösch" userId="dab84d973263f146" providerId="LiveId" clId="{71EA40DC-4C4B-408E-AC88-CE6F2DD4EF39}" dt="2022-06-22T19:54:30.547" v="2079" actId="26606"/>
          <ac:spMkLst>
            <pc:docMk/>
            <pc:sldMk cId="2902143229" sldId="262"/>
            <ac:spMk id="29" creationId="{5F54226A-15A5-4F46-926F-81F3EC4664A8}"/>
          </ac:spMkLst>
        </pc:spChg>
        <pc:spChg chg="add del">
          <ac:chgData name="Felix Rösch" userId="dab84d973263f146" providerId="LiveId" clId="{71EA40DC-4C4B-408E-AC88-CE6F2DD4EF39}" dt="2022-06-22T19:33:55.328" v="2047" actId="26606"/>
          <ac:spMkLst>
            <pc:docMk/>
            <pc:sldMk cId="2902143229" sldId="262"/>
            <ac:spMk id="30" creationId="{5DED356E-7923-4393-BAEA-0116D9D7635D}"/>
          </ac:spMkLst>
        </pc:spChg>
        <pc:spChg chg="add">
          <ac:chgData name="Felix Rösch" userId="dab84d973263f146" providerId="LiveId" clId="{71EA40DC-4C4B-408E-AC88-CE6F2DD4EF39}" dt="2022-06-22T19:54:30.547" v="2079" actId="26606"/>
          <ac:spMkLst>
            <pc:docMk/>
            <pc:sldMk cId="2902143229" sldId="262"/>
            <ac:spMk id="31" creationId="{CFCF670F-3E94-4C8F-95AE-035FB459B9D2}"/>
          </ac:spMkLst>
        </pc:spChg>
        <pc:spChg chg="add del">
          <ac:chgData name="Felix Rösch" userId="dab84d973263f146" providerId="LiveId" clId="{71EA40DC-4C4B-408E-AC88-CE6F2DD4EF39}" dt="2022-06-22T19:51:32.398" v="2068" actId="26606"/>
          <ac:spMkLst>
            <pc:docMk/>
            <pc:sldMk cId="2902143229" sldId="262"/>
            <ac:spMk id="32" creationId="{C44B207C-AE62-4FA8-B469-5E0EDADF80A5}"/>
          </ac:spMkLst>
        </pc:spChg>
        <pc:spChg chg="add del">
          <ac:chgData name="Felix Rösch" userId="dab84d973263f146" providerId="LiveId" clId="{71EA40DC-4C4B-408E-AC88-CE6F2DD4EF39}" dt="2022-06-22T19:51:32.398" v="2068" actId="26606"/>
          <ac:spMkLst>
            <pc:docMk/>
            <pc:sldMk cId="2902143229" sldId="262"/>
            <ac:spMk id="34" creationId="{BE1354F6-7F92-40AE-A769-AC17DBD95EC7}"/>
          </ac:spMkLst>
        </pc:spChg>
        <pc:spChg chg="add">
          <ac:chgData name="Felix Rösch" userId="dab84d973263f146" providerId="LiveId" clId="{71EA40DC-4C4B-408E-AC88-CE6F2DD4EF39}" dt="2022-06-22T19:54:30.547" v="2079" actId="26606"/>
          <ac:spMkLst>
            <pc:docMk/>
            <pc:sldMk cId="2902143229" sldId="262"/>
            <ac:spMk id="35" creationId="{6B9D76D8-A1DE-47D2-B32E-492631C87802}"/>
          </ac:spMkLst>
        </pc:spChg>
        <pc:spChg chg="add del">
          <ac:chgData name="Felix Rösch" userId="dab84d973263f146" providerId="LiveId" clId="{71EA40DC-4C4B-408E-AC88-CE6F2DD4EF39}" dt="2022-06-22T19:51:39.470" v="2070" actId="26606"/>
          <ac:spMkLst>
            <pc:docMk/>
            <pc:sldMk cId="2902143229" sldId="262"/>
            <ac:spMk id="36" creationId="{5F54226A-15A5-4F46-926F-81F3EC4664A8}"/>
          </ac:spMkLst>
        </pc:spChg>
        <pc:spChg chg="add del">
          <ac:chgData name="Felix Rösch" userId="dab84d973263f146" providerId="LiveId" clId="{71EA40DC-4C4B-408E-AC88-CE6F2DD4EF39}" dt="2022-06-22T19:51:39.470" v="2070" actId="26606"/>
          <ac:spMkLst>
            <pc:docMk/>
            <pc:sldMk cId="2902143229" sldId="262"/>
            <ac:spMk id="37" creationId="{CFCF670F-3E94-4C8F-95AE-035FB459B9D2}"/>
          </ac:spMkLst>
        </pc:spChg>
        <pc:spChg chg="add del">
          <ac:chgData name="Felix Rösch" userId="dab84d973263f146" providerId="LiveId" clId="{71EA40DC-4C4B-408E-AC88-CE6F2DD4EF39}" dt="2022-06-22T19:51:39.470" v="2070" actId="26606"/>
          <ac:spMkLst>
            <pc:docMk/>
            <pc:sldMk cId="2902143229" sldId="262"/>
            <ac:spMk id="39" creationId="{6B9D76D8-A1DE-47D2-B32E-492631C87802}"/>
          </ac:spMkLst>
        </pc:spChg>
        <pc:spChg chg="add del">
          <ac:chgData name="Felix Rösch" userId="dab84d973263f146" providerId="LiveId" clId="{71EA40DC-4C4B-408E-AC88-CE6F2DD4EF39}" dt="2022-06-22T19:51:39.470" v="2070" actId="26606"/>
          <ac:spMkLst>
            <pc:docMk/>
            <pc:sldMk cId="2902143229" sldId="262"/>
            <ac:spMk id="40" creationId="{DC43B330-3918-40EA-9ADC-850330781EC7}"/>
          </ac:spMkLst>
        </pc:spChg>
        <pc:spChg chg="add del">
          <ac:chgData name="Felix Rösch" userId="dab84d973263f146" providerId="LiveId" clId="{71EA40DC-4C4B-408E-AC88-CE6F2DD4EF39}" dt="2022-06-22T19:51:39.470" v="2070" actId="26606"/>
          <ac:spMkLst>
            <pc:docMk/>
            <pc:sldMk cId="2902143229" sldId="262"/>
            <ac:spMk id="41" creationId="{F5057E84-5A2B-41DA-9777-6C35AF02C97B}"/>
          </ac:spMkLst>
        </pc:spChg>
        <pc:spChg chg="add del">
          <ac:chgData name="Felix Rösch" userId="dab84d973263f146" providerId="LiveId" clId="{71EA40DC-4C4B-408E-AC88-CE6F2DD4EF39}" dt="2022-06-22T19:51:39.470" v="2070" actId="26606"/>
          <ac:spMkLst>
            <pc:docMk/>
            <pc:sldMk cId="2902143229" sldId="262"/>
            <ac:spMk id="42" creationId="{A005A8E7-419B-4466-BD45-F4EA6082C62B}"/>
          </ac:spMkLst>
        </pc:spChg>
        <pc:spChg chg="add del">
          <ac:chgData name="Felix Rösch" userId="dab84d973263f146" providerId="LiveId" clId="{71EA40DC-4C4B-408E-AC88-CE6F2DD4EF39}" dt="2022-06-22T19:51:39.470" v="2070" actId="26606"/>
          <ac:spMkLst>
            <pc:docMk/>
            <pc:sldMk cId="2902143229" sldId="262"/>
            <ac:spMk id="43" creationId="{58ABB8DF-0C68-4719-A72F-1B03DA26EA12}"/>
          </ac:spMkLst>
        </pc:spChg>
        <pc:spChg chg="add del">
          <ac:chgData name="Felix Rösch" userId="dab84d973263f146" providerId="LiveId" clId="{71EA40DC-4C4B-408E-AC88-CE6F2DD4EF39}" dt="2022-06-22T19:51:39.470" v="2070" actId="26606"/>
          <ac:spMkLst>
            <pc:docMk/>
            <pc:sldMk cId="2902143229" sldId="262"/>
            <ac:spMk id="44" creationId="{534B5846-0208-4A0E-8DB8-9DCD7D83B5CE}"/>
          </ac:spMkLst>
        </pc:spChg>
        <pc:spChg chg="add">
          <ac:chgData name="Felix Rösch" userId="dab84d973263f146" providerId="LiveId" clId="{71EA40DC-4C4B-408E-AC88-CE6F2DD4EF39}" dt="2022-06-22T19:54:30.547" v="2079" actId="26606"/>
          <ac:spMkLst>
            <pc:docMk/>
            <pc:sldMk cId="2902143229" sldId="262"/>
            <ac:spMk id="45" creationId="{DC43B330-3918-40EA-9ADC-850330781EC7}"/>
          </ac:spMkLst>
        </pc:spChg>
        <pc:spChg chg="add del">
          <ac:chgData name="Felix Rösch" userId="dab84d973263f146" providerId="LiveId" clId="{71EA40DC-4C4B-408E-AC88-CE6F2DD4EF39}" dt="2022-06-22T19:54:28.823" v="2078" actId="26606"/>
          <ac:spMkLst>
            <pc:docMk/>
            <pc:sldMk cId="2902143229" sldId="262"/>
            <ac:spMk id="46" creationId="{E7F82259-6DC6-40BE-84AB-3D4BDA537672}"/>
          </ac:spMkLst>
        </pc:spChg>
        <pc:spChg chg="add del">
          <ac:chgData name="Felix Rösch" userId="dab84d973263f146" providerId="LiveId" clId="{71EA40DC-4C4B-408E-AC88-CE6F2DD4EF39}" dt="2022-06-22T19:54:28.823" v="2078" actId="26606"/>
          <ac:spMkLst>
            <pc:docMk/>
            <pc:sldMk cId="2902143229" sldId="262"/>
            <ac:spMk id="48" creationId="{8A44420E-0B23-3122-1259-02E8A66F4576}"/>
          </ac:spMkLst>
        </pc:spChg>
        <pc:spChg chg="add del">
          <ac:chgData name="Felix Rösch" userId="dab84d973263f146" providerId="LiveId" clId="{71EA40DC-4C4B-408E-AC88-CE6F2DD4EF39}" dt="2022-06-22T19:54:28.823" v="2078" actId="26606"/>
          <ac:spMkLst>
            <pc:docMk/>
            <pc:sldMk cId="2902143229" sldId="262"/>
            <ac:spMk id="49" creationId="{35490A1A-AA28-463A-AA3C-C84B88ED54D3}"/>
          </ac:spMkLst>
        </pc:spChg>
        <pc:spChg chg="add del">
          <ac:chgData name="Felix Rösch" userId="dab84d973263f146" providerId="LiveId" clId="{71EA40DC-4C4B-408E-AC88-CE6F2DD4EF39}" dt="2022-06-22T19:54:28.823" v="2078" actId="26606"/>
          <ac:spMkLst>
            <pc:docMk/>
            <pc:sldMk cId="2902143229" sldId="262"/>
            <ac:spMk id="50" creationId="{9CBAC0BF-B249-46F8-B6CE-50488DCA102A}"/>
          </ac:spMkLst>
        </pc:spChg>
        <pc:spChg chg="add del">
          <ac:chgData name="Felix Rösch" userId="dab84d973263f146" providerId="LiveId" clId="{71EA40DC-4C4B-408E-AC88-CE6F2DD4EF39}" dt="2022-06-22T19:54:28.823" v="2078" actId="26606"/>
          <ac:spMkLst>
            <pc:docMk/>
            <pc:sldMk cId="2902143229" sldId="262"/>
            <ac:spMk id="51" creationId="{983DEAAD-C42F-417F-96C1-36AC52AA5D25}"/>
          </ac:spMkLst>
        </pc:spChg>
        <pc:spChg chg="add del">
          <ac:chgData name="Felix Rösch" userId="dab84d973263f146" providerId="LiveId" clId="{71EA40DC-4C4B-408E-AC88-CE6F2DD4EF39}" dt="2022-06-22T19:54:28.823" v="2078" actId="26606"/>
          <ac:spMkLst>
            <pc:docMk/>
            <pc:sldMk cId="2902143229" sldId="262"/>
            <ac:spMk id="52" creationId="{69259C9E-EB60-4136-BFB3-C6AA8EABCC75}"/>
          </ac:spMkLst>
        </pc:spChg>
        <pc:spChg chg="add del">
          <ac:chgData name="Felix Rösch" userId="dab84d973263f146" providerId="LiveId" clId="{71EA40DC-4C4B-408E-AC88-CE6F2DD4EF39}" dt="2022-06-22T19:54:28.823" v="2078" actId="26606"/>
          <ac:spMkLst>
            <pc:docMk/>
            <pc:sldMk cId="2902143229" sldId="262"/>
            <ac:spMk id="53" creationId="{C44B207C-AE62-4FA8-B469-5E0EDADF80A5}"/>
          </ac:spMkLst>
        </pc:spChg>
        <pc:spChg chg="add del">
          <ac:chgData name="Felix Rösch" userId="dab84d973263f146" providerId="LiveId" clId="{71EA40DC-4C4B-408E-AC88-CE6F2DD4EF39}" dt="2022-06-22T19:54:28.823" v="2078" actId="26606"/>
          <ac:spMkLst>
            <pc:docMk/>
            <pc:sldMk cId="2902143229" sldId="262"/>
            <ac:spMk id="54" creationId="{BE1354F6-7F92-40AE-A769-AC17DBD95EC7}"/>
          </ac:spMkLst>
        </pc:spChg>
        <pc:spChg chg="add">
          <ac:chgData name="Felix Rösch" userId="dab84d973263f146" providerId="LiveId" clId="{71EA40DC-4C4B-408E-AC88-CE6F2DD4EF39}" dt="2022-06-22T19:54:30.547" v="2079" actId="26606"/>
          <ac:spMkLst>
            <pc:docMk/>
            <pc:sldMk cId="2902143229" sldId="262"/>
            <ac:spMk id="55" creationId="{F5057E84-5A2B-41DA-9777-6C35AF02C97B}"/>
          </ac:spMkLst>
        </pc:spChg>
        <pc:spChg chg="add">
          <ac:chgData name="Felix Rösch" userId="dab84d973263f146" providerId="LiveId" clId="{71EA40DC-4C4B-408E-AC88-CE6F2DD4EF39}" dt="2022-06-22T19:54:30.547" v="2079" actId="26606"/>
          <ac:spMkLst>
            <pc:docMk/>
            <pc:sldMk cId="2902143229" sldId="262"/>
            <ac:spMk id="56" creationId="{A005A8E7-419B-4466-BD45-F4EA6082C62B}"/>
          </ac:spMkLst>
        </pc:spChg>
        <pc:spChg chg="add">
          <ac:chgData name="Felix Rösch" userId="dab84d973263f146" providerId="LiveId" clId="{71EA40DC-4C4B-408E-AC88-CE6F2DD4EF39}" dt="2022-06-22T19:54:30.547" v="2079" actId="26606"/>
          <ac:spMkLst>
            <pc:docMk/>
            <pc:sldMk cId="2902143229" sldId="262"/>
            <ac:spMk id="57" creationId="{58ABB8DF-0C68-4719-A72F-1B03DA26EA12}"/>
          </ac:spMkLst>
        </pc:spChg>
        <pc:spChg chg="add">
          <ac:chgData name="Felix Rösch" userId="dab84d973263f146" providerId="LiveId" clId="{71EA40DC-4C4B-408E-AC88-CE6F2DD4EF39}" dt="2022-06-22T19:54:30.547" v="2079" actId="26606"/>
          <ac:spMkLst>
            <pc:docMk/>
            <pc:sldMk cId="2902143229" sldId="262"/>
            <ac:spMk id="58" creationId="{534B5846-0208-4A0E-8DB8-9DCD7D83B5CE}"/>
          </ac:spMkLst>
        </pc:spChg>
        <pc:graphicFrameChg chg="add del mod">
          <ac:chgData name="Felix Rösch" userId="dab84d973263f146" providerId="LiveId" clId="{71EA40DC-4C4B-408E-AC88-CE6F2DD4EF39}" dt="2022-06-22T19:40:13.218" v="2052"/>
          <ac:graphicFrameMkLst>
            <pc:docMk/>
            <pc:sldMk cId="2902143229" sldId="262"/>
            <ac:graphicFrameMk id="10" creationId="{6BB5FE23-193D-0F58-5A85-7920C35443A9}"/>
          </ac:graphicFrameMkLst>
        </pc:graphicFrameChg>
        <pc:graphicFrameChg chg="add del mod modGraphic">
          <ac:chgData name="Felix Rösch" userId="dab84d973263f146" providerId="LiveId" clId="{71EA40DC-4C4B-408E-AC88-CE6F2DD4EF39}" dt="2022-06-22T19:51:04.022" v="2066" actId="478"/>
          <ac:graphicFrameMkLst>
            <pc:docMk/>
            <pc:sldMk cId="2902143229" sldId="262"/>
            <ac:graphicFrameMk id="11" creationId="{D7DDFE0E-6D4E-0668-CD9E-2C033388BEFE}"/>
          </ac:graphicFrameMkLst>
        </pc:graphicFrameChg>
        <pc:picChg chg="add mod ord">
          <ac:chgData name="Felix Rösch" userId="dab84d973263f146" providerId="LiveId" clId="{71EA40DC-4C4B-408E-AC88-CE6F2DD4EF39}" dt="2022-06-22T19:54:46.856" v="2083" actId="1076"/>
          <ac:picMkLst>
            <pc:docMk/>
            <pc:sldMk cId="2902143229" sldId="262"/>
            <ac:picMk id="5" creationId="{9B5A70E3-784F-53AE-D298-FAAD68A1D8BD}"/>
          </ac:picMkLst>
        </pc:picChg>
        <pc:picChg chg="add mod ord">
          <ac:chgData name="Felix Rösch" userId="dab84d973263f146" providerId="LiveId" clId="{71EA40DC-4C4B-408E-AC88-CE6F2DD4EF39}" dt="2022-06-22T19:54:30.547" v="2079" actId="26606"/>
          <ac:picMkLst>
            <pc:docMk/>
            <pc:sldMk cId="2902143229" sldId="262"/>
            <ac:picMk id="7" creationId="{E8B4BB99-D288-9282-60D3-4391A45CB978}"/>
          </ac:picMkLst>
        </pc:picChg>
        <pc:picChg chg="add mod ord">
          <ac:chgData name="Felix Rösch" userId="dab84d973263f146" providerId="LiveId" clId="{71EA40DC-4C4B-408E-AC88-CE6F2DD4EF39}" dt="2022-06-22T19:54:30.547" v="2079" actId="26606"/>
          <ac:picMkLst>
            <pc:docMk/>
            <pc:sldMk cId="2902143229" sldId="262"/>
            <ac:picMk id="9" creationId="{F1AAD252-761F-4F19-AD18-EF7D1AC3EAAF}"/>
          </ac:picMkLst>
        </pc:picChg>
        <pc:picChg chg="add mod">
          <ac:chgData name="Felix Rösch" userId="dab84d973263f146" providerId="LiveId" clId="{71EA40DC-4C4B-408E-AC88-CE6F2DD4EF39}" dt="2022-06-22T19:55:04.965" v="2084" actId="1076"/>
          <ac:picMkLst>
            <pc:docMk/>
            <pc:sldMk cId="2902143229" sldId="262"/>
            <ac:picMk id="13" creationId="{E55A0AC5-3AB3-FA9F-8E41-64007BD2F7B2}"/>
          </ac:picMkLst>
        </pc:picChg>
        <pc:cxnChg chg="add del">
          <ac:chgData name="Felix Rösch" userId="dab84d973263f146" providerId="LiveId" clId="{71EA40DC-4C4B-408E-AC88-CE6F2DD4EF39}" dt="2022-06-22T19:33:55.328" v="2047" actId="26606"/>
          <ac:cxnSpMkLst>
            <pc:docMk/>
            <pc:sldMk cId="2902143229" sldId="262"/>
            <ac:cxnSpMk id="18" creationId="{BEFAE2A0-B30D-40C7-BB2F-AE3D6D5D001F}"/>
          </ac:cxnSpMkLst>
        </pc:cxnChg>
        <pc:cxnChg chg="add del">
          <ac:chgData name="Felix Rösch" userId="dab84d973263f146" providerId="LiveId" clId="{71EA40DC-4C4B-408E-AC88-CE6F2DD4EF39}" dt="2022-06-22T19:51:32.398" v="2068" actId="26606"/>
          <ac:cxnSpMkLst>
            <pc:docMk/>
            <pc:sldMk cId="2902143229" sldId="262"/>
            <ac:cxnSpMk id="19" creationId="{D8969DA3-1975-44C7-B7ED-053710F94528}"/>
          </ac:cxnSpMkLst>
        </pc:cxnChg>
        <pc:cxnChg chg="add del">
          <ac:chgData name="Felix Rösch" userId="dab84d973263f146" providerId="LiveId" clId="{71EA40DC-4C4B-408E-AC88-CE6F2DD4EF39}" dt="2022-06-22T19:33:55.328" v="2047" actId="26606"/>
          <ac:cxnSpMkLst>
            <pc:docMk/>
            <pc:sldMk cId="2902143229" sldId="262"/>
            <ac:cxnSpMk id="26" creationId="{73A16B78-E8EF-4C99-BDA5-80142980AE93}"/>
          </ac:cxnSpMkLst>
        </pc:cxnChg>
        <pc:cxnChg chg="add">
          <ac:chgData name="Felix Rösch" userId="dab84d973263f146" providerId="LiveId" clId="{71EA40DC-4C4B-408E-AC88-CE6F2DD4EF39}" dt="2022-06-22T19:54:30.547" v="2079" actId="26606"/>
          <ac:cxnSpMkLst>
            <pc:docMk/>
            <pc:sldMk cId="2902143229" sldId="262"/>
            <ac:cxnSpMk id="33" creationId="{90479AEA-6C87-4786-A668-54BF815A73D7}"/>
          </ac:cxnSpMkLst>
        </pc:cxnChg>
        <pc:cxnChg chg="add del">
          <ac:chgData name="Felix Rösch" userId="dab84d973263f146" providerId="LiveId" clId="{71EA40DC-4C4B-408E-AC88-CE6F2DD4EF39}" dt="2022-06-22T19:51:39.470" v="2070" actId="26606"/>
          <ac:cxnSpMkLst>
            <pc:docMk/>
            <pc:sldMk cId="2902143229" sldId="262"/>
            <ac:cxnSpMk id="38" creationId="{90479AEA-6C87-4786-A668-54BF815A73D7}"/>
          </ac:cxnSpMkLst>
        </pc:cxnChg>
        <pc:cxnChg chg="add del">
          <ac:chgData name="Felix Rösch" userId="dab84d973263f146" providerId="LiveId" clId="{71EA40DC-4C4B-408E-AC88-CE6F2DD4EF39}" dt="2022-06-22T19:54:28.823" v="2078" actId="26606"/>
          <ac:cxnSpMkLst>
            <pc:docMk/>
            <pc:sldMk cId="2902143229" sldId="262"/>
            <ac:cxnSpMk id="47" creationId="{D8969DA3-1975-44C7-B7ED-053710F94528}"/>
          </ac:cxnSpMkLst>
        </pc:cxnChg>
      </pc:sldChg>
      <pc:sldChg chg="modSp new mod">
        <pc:chgData name="Felix Rösch" userId="dab84d973263f146" providerId="LiveId" clId="{71EA40DC-4C4B-408E-AC88-CE6F2DD4EF39}" dt="2022-06-22T20:07:47.740" v="2218" actId="20577"/>
        <pc:sldMkLst>
          <pc:docMk/>
          <pc:sldMk cId="1532040725" sldId="263"/>
        </pc:sldMkLst>
        <pc:spChg chg="mod">
          <ac:chgData name="Felix Rösch" userId="dab84d973263f146" providerId="LiveId" clId="{71EA40DC-4C4B-408E-AC88-CE6F2DD4EF39}" dt="2022-06-22T20:07:47.740" v="2218" actId="20577"/>
          <ac:spMkLst>
            <pc:docMk/>
            <pc:sldMk cId="1532040725" sldId="263"/>
            <ac:spMk id="2" creationId="{762A2764-AFB7-212A-CECC-78640D77A1CC}"/>
          </ac:spMkLst>
        </pc:spChg>
      </pc:sldChg>
      <pc:sldChg chg="modSp new mod">
        <pc:chgData name="Felix Rösch" userId="dab84d973263f146" providerId="LiveId" clId="{71EA40DC-4C4B-408E-AC88-CE6F2DD4EF39}" dt="2022-06-22T20:07:43.066" v="2213" actId="20577"/>
        <pc:sldMkLst>
          <pc:docMk/>
          <pc:sldMk cId="4041583856" sldId="264"/>
        </pc:sldMkLst>
        <pc:spChg chg="mod">
          <ac:chgData name="Felix Rösch" userId="dab84d973263f146" providerId="LiveId" clId="{71EA40DC-4C4B-408E-AC88-CE6F2DD4EF39}" dt="2022-06-22T20:07:43.066" v="2213" actId="20577"/>
          <ac:spMkLst>
            <pc:docMk/>
            <pc:sldMk cId="4041583856" sldId="264"/>
            <ac:spMk id="2" creationId="{1EE8205A-2116-72FE-1FAB-00391065D475}"/>
          </ac:spMkLst>
        </pc:spChg>
      </pc:sldChg>
    </pc:docChg>
  </pc:docChgLst>
  <pc:docChgLst>
    <pc:chgData name="Felix Rösch" userId="dab84d973263f146" providerId="LiveId" clId="{E95C511A-2D8C-43E4-958C-2C8B1FBD4790}"/>
    <pc:docChg chg="undo custSel addSld modSld">
      <pc:chgData name="Felix Rösch" userId="dab84d973263f146" providerId="LiveId" clId="{E95C511A-2D8C-43E4-958C-2C8B1FBD4790}" dt="2022-06-27T11:41:18.429" v="37"/>
      <pc:docMkLst>
        <pc:docMk/>
      </pc:docMkLst>
      <pc:sldChg chg="mod modShow">
        <pc:chgData name="Felix Rösch" userId="dab84d973263f146" providerId="LiveId" clId="{E95C511A-2D8C-43E4-958C-2C8B1FBD4790}" dt="2022-06-27T11:37:29.042" v="0" actId="729"/>
        <pc:sldMkLst>
          <pc:docMk/>
          <pc:sldMk cId="4041583856" sldId="264"/>
        </pc:sldMkLst>
      </pc:sldChg>
      <pc:sldChg chg="addSp delSp modSp add mod setBg modAnim">
        <pc:chgData name="Felix Rösch" userId="dab84d973263f146" providerId="LiveId" clId="{E95C511A-2D8C-43E4-958C-2C8B1FBD4790}" dt="2022-06-27T11:41:18.429" v="37"/>
        <pc:sldMkLst>
          <pc:docMk/>
          <pc:sldMk cId="2243600377" sldId="267"/>
        </pc:sldMkLst>
        <pc:spChg chg="mod">
          <ac:chgData name="Felix Rösch" userId="dab84d973263f146" providerId="LiveId" clId="{E95C511A-2D8C-43E4-958C-2C8B1FBD4790}" dt="2022-06-27T11:38:35.855" v="9" actId="26606"/>
          <ac:spMkLst>
            <pc:docMk/>
            <pc:sldMk cId="2243600377" sldId="267"/>
            <ac:spMk id="2" creationId="{1EE8205A-2116-72FE-1FAB-00391065D475}"/>
          </ac:spMkLst>
        </pc:spChg>
        <pc:spChg chg="mod">
          <ac:chgData name="Felix Rösch" userId="dab84d973263f146" providerId="LiveId" clId="{E95C511A-2D8C-43E4-958C-2C8B1FBD4790}" dt="2022-06-27T11:39:26.737" v="18" actId="255"/>
          <ac:spMkLst>
            <pc:docMk/>
            <pc:sldMk cId="2243600377" sldId="267"/>
            <ac:spMk id="3" creationId="{8EDEEF6C-EEA1-A8CB-BB1D-C61EA5372D3B}"/>
          </ac:spMkLst>
        </pc:spChg>
        <pc:spChg chg="add del">
          <ac:chgData name="Felix Rösch" userId="dab84d973263f146" providerId="LiveId" clId="{E95C511A-2D8C-43E4-958C-2C8B1FBD4790}" dt="2022-06-27T11:38:27.382" v="7" actId="26606"/>
          <ac:spMkLst>
            <pc:docMk/>
            <pc:sldMk cId="2243600377" sldId="267"/>
            <ac:spMk id="14" creationId="{C33BF9DD-8A45-4EEE-B231-0A14D322E5F9}"/>
          </ac:spMkLst>
        </pc:spChg>
        <pc:spChg chg="add del">
          <ac:chgData name="Felix Rösch" userId="dab84d973263f146" providerId="LiveId" clId="{E95C511A-2D8C-43E4-958C-2C8B1FBD4790}" dt="2022-06-27T11:38:27.382" v="7" actId="26606"/>
          <ac:spMkLst>
            <pc:docMk/>
            <pc:sldMk cId="2243600377" sldId="267"/>
            <ac:spMk id="18" creationId="{D5FBCAC9-BD8B-4F3B-AD74-EF37D4211349}"/>
          </ac:spMkLst>
        </pc:spChg>
        <pc:spChg chg="add del">
          <ac:chgData name="Felix Rösch" userId="dab84d973263f146" providerId="LiveId" clId="{E95C511A-2D8C-43E4-958C-2C8B1FBD4790}" dt="2022-06-27T11:38:27.382" v="7" actId="26606"/>
          <ac:spMkLst>
            <pc:docMk/>
            <pc:sldMk cId="2243600377" sldId="267"/>
            <ac:spMk id="20" creationId="{9556C5A8-AD7E-4CE7-87BE-9EA3B5E1786F}"/>
          </ac:spMkLst>
        </pc:spChg>
        <pc:spChg chg="add del">
          <ac:chgData name="Felix Rösch" userId="dab84d973263f146" providerId="LiveId" clId="{E95C511A-2D8C-43E4-958C-2C8B1FBD4790}" dt="2022-06-27T11:38:35.855" v="9" actId="26606"/>
          <ac:spMkLst>
            <pc:docMk/>
            <pc:sldMk cId="2243600377" sldId="267"/>
            <ac:spMk id="22" creationId="{44CC594A-A820-450F-B363-C19201FCFEC6}"/>
          </ac:spMkLst>
        </pc:spChg>
        <pc:spChg chg="add del">
          <ac:chgData name="Felix Rösch" userId="dab84d973263f146" providerId="LiveId" clId="{E95C511A-2D8C-43E4-958C-2C8B1FBD4790}" dt="2022-06-27T11:38:35.855" v="9" actId="26606"/>
          <ac:spMkLst>
            <pc:docMk/>
            <pc:sldMk cId="2243600377" sldId="267"/>
            <ac:spMk id="23" creationId="{59FAB3DA-E9ED-4574-ABCC-378BC0FF1BBC}"/>
          </ac:spMkLst>
        </pc:spChg>
        <pc:spChg chg="add del">
          <ac:chgData name="Felix Rösch" userId="dab84d973263f146" providerId="LiveId" clId="{E95C511A-2D8C-43E4-958C-2C8B1FBD4790}" dt="2022-06-27T11:38:35.855" v="9" actId="26606"/>
          <ac:spMkLst>
            <pc:docMk/>
            <pc:sldMk cId="2243600377" sldId="267"/>
            <ac:spMk id="24" creationId="{53B8D6B0-55D6-48DC-86D8-FD95D5F118AB}"/>
          </ac:spMkLst>
        </pc:spChg>
        <pc:graphicFrameChg chg="mod modGraphic">
          <ac:chgData name="Felix Rösch" userId="dab84d973263f146" providerId="LiveId" clId="{E95C511A-2D8C-43E4-958C-2C8B1FBD4790}" dt="2022-06-27T11:39:07.540" v="13" actId="1076"/>
          <ac:graphicFrameMkLst>
            <pc:docMk/>
            <pc:sldMk cId="2243600377" sldId="267"/>
            <ac:graphicFrameMk id="9" creationId="{2E1D4CC5-C8B2-ED71-799E-D9760CD7FF84}"/>
          </ac:graphicFrameMkLst>
        </pc:graphicFrameChg>
        <pc:cxnChg chg="add del">
          <ac:chgData name="Felix Rösch" userId="dab84d973263f146" providerId="LiveId" clId="{E95C511A-2D8C-43E4-958C-2C8B1FBD4790}" dt="2022-06-27T11:38:27.382" v="7" actId="26606"/>
          <ac:cxnSpMkLst>
            <pc:docMk/>
            <pc:sldMk cId="2243600377" sldId="267"/>
            <ac:cxnSpMk id="16" creationId="{9020DCC9-F851-4562-BB20-1AB3C51BFD08}"/>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DF89BB-FFD7-4329-9B33-EA19D8F560F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3AC2FA8-DBFD-4F57-BD54-5B24B8575BCE}">
      <dgm:prSet/>
      <dgm:spPr/>
      <dgm:t>
        <a:bodyPr/>
        <a:lstStyle/>
        <a:p>
          <a:pPr>
            <a:lnSpc>
              <a:spcPct val="100000"/>
            </a:lnSpc>
          </a:pPr>
          <a:r>
            <a:rPr lang="de-DE" dirty="0"/>
            <a:t>Datensatz</a:t>
          </a:r>
          <a:endParaRPr lang="en-US" dirty="0"/>
        </a:p>
      </dgm:t>
    </dgm:pt>
    <dgm:pt modelId="{5AC75A50-92A9-4891-9966-B00E1D8E5C75}" type="parTrans" cxnId="{683A829F-EF6B-4FA2-BF8A-EBC54D477DA8}">
      <dgm:prSet/>
      <dgm:spPr/>
      <dgm:t>
        <a:bodyPr/>
        <a:lstStyle/>
        <a:p>
          <a:endParaRPr lang="en-US"/>
        </a:p>
      </dgm:t>
    </dgm:pt>
    <dgm:pt modelId="{B2D3958D-F025-40CC-900F-DF66273604CD}" type="sibTrans" cxnId="{683A829F-EF6B-4FA2-BF8A-EBC54D477DA8}">
      <dgm:prSet/>
      <dgm:spPr/>
      <dgm:t>
        <a:bodyPr/>
        <a:lstStyle/>
        <a:p>
          <a:endParaRPr lang="en-US"/>
        </a:p>
      </dgm:t>
    </dgm:pt>
    <dgm:pt modelId="{860D0B46-5127-4519-8BF9-1A4948D062F5}">
      <dgm:prSet/>
      <dgm:spPr/>
      <dgm:t>
        <a:bodyPr/>
        <a:lstStyle/>
        <a:p>
          <a:pPr>
            <a:lnSpc>
              <a:spcPct val="100000"/>
            </a:lnSpc>
          </a:pPr>
          <a:r>
            <a:rPr lang="de-DE" dirty="0"/>
            <a:t>Use Case – Versicherungsgesellschaft (VG)</a:t>
          </a:r>
          <a:endParaRPr lang="en-US" dirty="0"/>
        </a:p>
      </dgm:t>
    </dgm:pt>
    <dgm:pt modelId="{88743E68-7269-479B-9B00-7A958EB6B7DF}" type="parTrans" cxnId="{C1A7F990-A0D4-4A5D-BAC1-FBA61356A563}">
      <dgm:prSet/>
      <dgm:spPr/>
      <dgm:t>
        <a:bodyPr/>
        <a:lstStyle/>
        <a:p>
          <a:endParaRPr lang="en-US"/>
        </a:p>
      </dgm:t>
    </dgm:pt>
    <dgm:pt modelId="{41B83E3A-2D81-4300-9045-68F043C66017}" type="sibTrans" cxnId="{C1A7F990-A0D4-4A5D-BAC1-FBA61356A563}">
      <dgm:prSet/>
      <dgm:spPr/>
      <dgm:t>
        <a:bodyPr/>
        <a:lstStyle/>
        <a:p>
          <a:endParaRPr lang="en-US"/>
        </a:p>
      </dgm:t>
    </dgm:pt>
    <dgm:pt modelId="{DFE7573B-4945-4659-915D-57884FBFC86D}">
      <dgm:prSet/>
      <dgm:spPr/>
      <dgm:t>
        <a:bodyPr/>
        <a:lstStyle/>
        <a:p>
          <a:pPr>
            <a:lnSpc>
              <a:spcPct val="100000"/>
            </a:lnSpc>
          </a:pPr>
          <a:r>
            <a:rPr lang="de-DE" dirty="0"/>
            <a:t>Deskriptive Analyse</a:t>
          </a:r>
          <a:endParaRPr lang="en-US" dirty="0"/>
        </a:p>
      </dgm:t>
    </dgm:pt>
    <dgm:pt modelId="{360AE218-505E-41E5-BDAA-10791B930588}" type="parTrans" cxnId="{C4E01711-14CE-4551-B6D8-2247D790CA28}">
      <dgm:prSet/>
      <dgm:spPr/>
      <dgm:t>
        <a:bodyPr/>
        <a:lstStyle/>
        <a:p>
          <a:endParaRPr lang="en-US"/>
        </a:p>
      </dgm:t>
    </dgm:pt>
    <dgm:pt modelId="{CD9DE108-3AB7-4F8D-BCA9-50A7F29D7F2A}" type="sibTrans" cxnId="{C4E01711-14CE-4551-B6D8-2247D790CA28}">
      <dgm:prSet/>
      <dgm:spPr/>
      <dgm:t>
        <a:bodyPr/>
        <a:lstStyle/>
        <a:p>
          <a:endParaRPr lang="en-US"/>
        </a:p>
      </dgm:t>
    </dgm:pt>
    <dgm:pt modelId="{6DBEAE78-F7E3-405B-BCEE-D961584C5CCD}">
      <dgm:prSet/>
      <dgm:spPr/>
      <dgm:t>
        <a:bodyPr/>
        <a:lstStyle/>
        <a:p>
          <a:pPr>
            <a:lnSpc>
              <a:spcPct val="100000"/>
            </a:lnSpc>
          </a:pPr>
          <a:r>
            <a:rPr lang="de-DE"/>
            <a:t>Entfernte Einflussvariablen</a:t>
          </a:r>
          <a:endParaRPr lang="en-US"/>
        </a:p>
      </dgm:t>
    </dgm:pt>
    <dgm:pt modelId="{B47A8E78-B872-4037-A38B-06F3F95DD17B}" type="parTrans" cxnId="{AF713CD0-38D9-4B91-9C47-43F781A7F401}">
      <dgm:prSet/>
      <dgm:spPr/>
      <dgm:t>
        <a:bodyPr/>
        <a:lstStyle/>
        <a:p>
          <a:endParaRPr lang="en-US"/>
        </a:p>
      </dgm:t>
    </dgm:pt>
    <dgm:pt modelId="{B4883203-1C88-4520-A3E9-C88B9A58F598}" type="sibTrans" cxnId="{AF713CD0-38D9-4B91-9C47-43F781A7F401}">
      <dgm:prSet/>
      <dgm:spPr/>
      <dgm:t>
        <a:bodyPr/>
        <a:lstStyle/>
        <a:p>
          <a:endParaRPr lang="en-US"/>
        </a:p>
      </dgm:t>
    </dgm:pt>
    <dgm:pt modelId="{490B593C-1CD9-42AE-8087-2587CBC808FA}">
      <dgm:prSet/>
      <dgm:spPr/>
      <dgm:t>
        <a:bodyPr/>
        <a:lstStyle/>
        <a:p>
          <a:pPr>
            <a:lnSpc>
              <a:spcPct val="100000"/>
            </a:lnSpc>
          </a:pPr>
          <a:r>
            <a:rPr lang="de-DE"/>
            <a:t>Genutzte Einflussvariablen</a:t>
          </a:r>
          <a:endParaRPr lang="en-US"/>
        </a:p>
      </dgm:t>
    </dgm:pt>
    <dgm:pt modelId="{7B43ABE1-F17C-4069-AE83-E8F46D698C50}" type="parTrans" cxnId="{FBFAFCCA-8C75-4870-901A-B2266CD1161F}">
      <dgm:prSet/>
      <dgm:spPr/>
      <dgm:t>
        <a:bodyPr/>
        <a:lstStyle/>
        <a:p>
          <a:endParaRPr lang="en-US"/>
        </a:p>
      </dgm:t>
    </dgm:pt>
    <dgm:pt modelId="{C5A303BC-BD8F-4F6C-AC06-84FA8B84EEAE}" type="sibTrans" cxnId="{FBFAFCCA-8C75-4870-901A-B2266CD1161F}">
      <dgm:prSet/>
      <dgm:spPr/>
      <dgm:t>
        <a:bodyPr/>
        <a:lstStyle/>
        <a:p>
          <a:endParaRPr lang="en-US"/>
        </a:p>
      </dgm:t>
    </dgm:pt>
    <dgm:pt modelId="{29F3AEE8-DC54-42EC-961A-222B34A68F2A}">
      <dgm:prSet/>
      <dgm:spPr/>
      <dgm:t>
        <a:bodyPr/>
        <a:lstStyle/>
        <a:p>
          <a:pPr>
            <a:lnSpc>
              <a:spcPct val="100000"/>
            </a:lnSpc>
          </a:pPr>
          <a:r>
            <a:rPr lang="de-DE"/>
            <a:t>Angewandte Verfahren</a:t>
          </a:r>
          <a:endParaRPr lang="en-US"/>
        </a:p>
      </dgm:t>
    </dgm:pt>
    <dgm:pt modelId="{736610EF-C6D2-45D9-9769-5234DFA433E0}" type="parTrans" cxnId="{84EF8D90-24CD-4D3D-94F4-67AE2E9C073F}">
      <dgm:prSet/>
      <dgm:spPr/>
      <dgm:t>
        <a:bodyPr/>
        <a:lstStyle/>
        <a:p>
          <a:endParaRPr lang="en-US"/>
        </a:p>
      </dgm:t>
    </dgm:pt>
    <dgm:pt modelId="{4C322933-5285-4E81-B429-0586E3221914}" type="sibTrans" cxnId="{84EF8D90-24CD-4D3D-94F4-67AE2E9C073F}">
      <dgm:prSet/>
      <dgm:spPr/>
      <dgm:t>
        <a:bodyPr/>
        <a:lstStyle/>
        <a:p>
          <a:endParaRPr lang="en-US"/>
        </a:p>
      </dgm:t>
    </dgm:pt>
    <dgm:pt modelId="{97DB951F-ED81-4519-839E-159C3FB46641}">
      <dgm:prSet/>
      <dgm:spPr/>
      <dgm:t>
        <a:bodyPr/>
        <a:lstStyle/>
        <a:p>
          <a:pPr>
            <a:lnSpc>
              <a:spcPct val="100000"/>
            </a:lnSpc>
          </a:pPr>
          <a:r>
            <a:rPr lang="de-DE"/>
            <a:t>Vergleich</a:t>
          </a:r>
          <a:endParaRPr lang="en-US"/>
        </a:p>
      </dgm:t>
    </dgm:pt>
    <dgm:pt modelId="{F43F967F-5D0C-4216-A7A6-75B966FAEF31}" type="parTrans" cxnId="{85B82B5E-EA1D-4A7C-A8B4-3F37C9313FCE}">
      <dgm:prSet/>
      <dgm:spPr/>
      <dgm:t>
        <a:bodyPr/>
        <a:lstStyle/>
        <a:p>
          <a:endParaRPr lang="en-US"/>
        </a:p>
      </dgm:t>
    </dgm:pt>
    <dgm:pt modelId="{B1B32850-5B94-454E-B37A-2DF993E9AFB2}" type="sibTrans" cxnId="{85B82B5E-EA1D-4A7C-A8B4-3F37C9313FCE}">
      <dgm:prSet/>
      <dgm:spPr/>
      <dgm:t>
        <a:bodyPr/>
        <a:lstStyle/>
        <a:p>
          <a:endParaRPr lang="en-US"/>
        </a:p>
      </dgm:t>
    </dgm:pt>
    <dgm:pt modelId="{D1463FA5-C500-417A-AC84-AE8C929F2065}">
      <dgm:prSet/>
      <dgm:spPr/>
      <dgm:t>
        <a:bodyPr/>
        <a:lstStyle/>
        <a:p>
          <a:pPr>
            <a:lnSpc>
              <a:spcPct val="100000"/>
            </a:lnSpc>
          </a:pPr>
          <a:r>
            <a:rPr lang="de-DE"/>
            <a:t>Empfehlung</a:t>
          </a:r>
          <a:endParaRPr lang="en-US"/>
        </a:p>
      </dgm:t>
    </dgm:pt>
    <dgm:pt modelId="{9094AF1D-32EE-4D71-A90A-487CC20CD2F5}" type="parTrans" cxnId="{4EED8538-0A59-4AB1-9BD1-FDC4A313BA00}">
      <dgm:prSet/>
      <dgm:spPr/>
      <dgm:t>
        <a:bodyPr/>
        <a:lstStyle/>
        <a:p>
          <a:endParaRPr lang="en-US"/>
        </a:p>
      </dgm:t>
    </dgm:pt>
    <dgm:pt modelId="{54875EBD-329F-451E-8C73-4000A3432118}" type="sibTrans" cxnId="{4EED8538-0A59-4AB1-9BD1-FDC4A313BA00}">
      <dgm:prSet/>
      <dgm:spPr/>
      <dgm:t>
        <a:bodyPr/>
        <a:lstStyle/>
        <a:p>
          <a:endParaRPr lang="en-US"/>
        </a:p>
      </dgm:t>
    </dgm:pt>
    <dgm:pt modelId="{DCB0611A-12DF-4BA6-94BE-A34B217CDD05}" type="pres">
      <dgm:prSet presAssocID="{E1DF89BB-FFD7-4329-9B33-EA19D8F560FF}" presName="root" presStyleCnt="0">
        <dgm:presLayoutVars>
          <dgm:dir/>
          <dgm:resizeHandles val="exact"/>
        </dgm:presLayoutVars>
      </dgm:prSet>
      <dgm:spPr/>
    </dgm:pt>
    <dgm:pt modelId="{83FF4C8A-89E7-4050-B896-10D5D9610CB4}" type="pres">
      <dgm:prSet presAssocID="{B3AC2FA8-DBFD-4F57-BD54-5B24B8575BCE}" presName="compNode" presStyleCnt="0"/>
      <dgm:spPr/>
    </dgm:pt>
    <dgm:pt modelId="{037C13EB-E48A-47E2-9CD2-8AC07728E964}" type="pres">
      <dgm:prSet presAssocID="{B3AC2FA8-DBFD-4F57-BD54-5B24B8575BCE}" presName="bgRect" presStyleLbl="bgShp" presStyleIdx="0" presStyleCnt="4"/>
      <dgm:spPr/>
    </dgm:pt>
    <dgm:pt modelId="{D24ABAB4-0825-420C-A1CF-E54304B04C64}" type="pres">
      <dgm:prSet presAssocID="{B3AC2FA8-DBFD-4F57-BD54-5B24B8575BC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enbank"/>
        </a:ext>
      </dgm:extLst>
    </dgm:pt>
    <dgm:pt modelId="{1946779E-DD39-4B9C-B3AE-3FA853506AD5}" type="pres">
      <dgm:prSet presAssocID="{B3AC2FA8-DBFD-4F57-BD54-5B24B8575BCE}" presName="spaceRect" presStyleCnt="0"/>
      <dgm:spPr/>
    </dgm:pt>
    <dgm:pt modelId="{971F8410-0C34-4F2C-B9A0-4523CAD8E188}" type="pres">
      <dgm:prSet presAssocID="{B3AC2FA8-DBFD-4F57-BD54-5B24B8575BCE}" presName="parTx" presStyleLbl="revTx" presStyleIdx="0" presStyleCnt="6">
        <dgm:presLayoutVars>
          <dgm:chMax val="0"/>
          <dgm:chPref val="0"/>
        </dgm:presLayoutVars>
      </dgm:prSet>
      <dgm:spPr/>
    </dgm:pt>
    <dgm:pt modelId="{A8B39D51-5688-4CCC-93D3-4C05FD61759A}" type="pres">
      <dgm:prSet presAssocID="{B2D3958D-F025-40CC-900F-DF66273604CD}" presName="sibTrans" presStyleCnt="0"/>
      <dgm:spPr/>
    </dgm:pt>
    <dgm:pt modelId="{0608F948-0158-4A7E-9BAB-C8B5567A92C2}" type="pres">
      <dgm:prSet presAssocID="{860D0B46-5127-4519-8BF9-1A4948D062F5}" presName="compNode" presStyleCnt="0"/>
      <dgm:spPr/>
    </dgm:pt>
    <dgm:pt modelId="{03908730-2910-4784-A05B-9D3808DC7E83}" type="pres">
      <dgm:prSet presAssocID="{860D0B46-5127-4519-8BF9-1A4948D062F5}" presName="bgRect" presStyleLbl="bgShp" presStyleIdx="1" presStyleCnt="4"/>
      <dgm:spPr/>
    </dgm:pt>
    <dgm:pt modelId="{5E7F01BC-0FD9-474B-91A0-CEC6B0154F92}" type="pres">
      <dgm:prSet presAssocID="{860D0B46-5127-4519-8BF9-1A4948D062F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ethoskop"/>
        </a:ext>
      </dgm:extLst>
    </dgm:pt>
    <dgm:pt modelId="{90AC6CE5-0D9A-45D4-BA39-DA9BE0BA604C}" type="pres">
      <dgm:prSet presAssocID="{860D0B46-5127-4519-8BF9-1A4948D062F5}" presName="spaceRect" presStyleCnt="0"/>
      <dgm:spPr/>
    </dgm:pt>
    <dgm:pt modelId="{75DBEBD2-481F-4A1C-A2B2-FFD3F3B52AFC}" type="pres">
      <dgm:prSet presAssocID="{860D0B46-5127-4519-8BF9-1A4948D062F5}" presName="parTx" presStyleLbl="revTx" presStyleIdx="1" presStyleCnt="6">
        <dgm:presLayoutVars>
          <dgm:chMax val="0"/>
          <dgm:chPref val="0"/>
        </dgm:presLayoutVars>
      </dgm:prSet>
      <dgm:spPr/>
    </dgm:pt>
    <dgm:pt modelId="{B3FC179A-3149-40CB-8911-23C89BFA6759}" type="pres">
      <dgm:prSet presAssocID="{41B83E3A-2D81-4300-9045-68F043C66017}" presName="sibTrans" presStyleCnt="0"/>
      <dgm:spPr/>
    </dgm:pt>
    <dgm:pt modelId="{0767BC5D-57A7-4B57-82AB-1F68B243E4C4}" type="pres">
      <dgm:prSet presAssocID="{DFE7573B-4945-4659-915D-57884FBFC86D}" presName="compNode" presStyleCnt="0"/>
      <dgm:spPr/>
    </dgm:pt>
    <dgm:pt modelId="{DE0E09B6-AC8B-44A3-A6BC-BB81A3F5C218}" type="pres">
      <dgm:prSet presAssocID="{DFE7573B-4945-4659-915D-57884FBFC86D}" presName="bgRect" presStyleLbl="bgShp" presStyleIdx="2" presStyleCnt="4"/>
      <dgm:spPr/>
    </dgm:pt>
    <dgm:pt modelId="{FD07B3C4-0D22-4826-8167-8929969A28AC}" type="pres">
      <dgm:prSet presAssocID="{DFE7573B-4945-4659-915D-57884FBFC86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1093C330-34A4-48E7-BB39-D3DA2DA3B2A4}" type="pres">
      <dgm:prSet presAssocID="{DFE7573B-4945-4659-915D-57884FBFC86D}" presName="spaceRect" presStyleCnt="0"/>
      <dgm:spPr/>
    </dgm:pt>
    <dgm:pt modelId="{EA138940-CBCA-4BCE-BD7A-9E806AAEC90A}" type="pres">
      <dgm:prSet presAssocID="{DFE7573B-4945-4659-915D-57884FBFC86D}" presName="parTx" presStyleLbl="revTx" presStyleIdx="2" presStyleCnt="6">
        <dgm:presLayoutVars>
          <dgm:chMax val="0"/>
          <dgm:chPref val="0"/>
        </dgm:presLayoutVars>
      </dgm:prSet>
      <dgm:spPr/>
    </dgm:pt>
    <dgm:pt modelId="{29187FEA-A892-4514-AA3A-B3B0249DD7F1}" type="pres">
      <dgm:prSet presAssocID="{DFE7573B-4945-4659-915D-57884FBFC86D}" presName="desTx" presStyleLbl="revTx" presStyleIdx="3" presStyleCnt="6">
        <dgm:presLayoutVars/>
      </dgm:prSet>
      <dgm:spPr/>
    </dgm:pt>
    <dgm:pt modelId="{66F66170-E896-477F-8817-359C6782685D}" type="pres">
      <dgm:prSet presAssocID="{CD9DE108-3AB7-4F8D-BCA9-50A7F29D7F2A}" presName="sibTrans" presStyleCnt="0"/>
      <dgm:spPr/>
    </dgm:pt>
    <dgm:pt modelId="{5568BF71-767B-456F-8554-E38EFEFB9DEC}" type="pres">
      <dgm:prSet presAssocID="{29F3AEE8-DC54-42EC-961A-222B34A68F2A}" presName="compNode" presStyleCnt="0"/>
      <dgm:spPr/>
    </dgm:pt>
    <dgm:pt modelId="{D4328F78-F141-4C5F-B291-CACB59A134AF}" type="pres">
      <dgm:prSet presAssocID="{29F3AEE8-DC54-42EC-961A-222B34A68F2A}" presName="bgRect" presStyleLbl="bgShp" presStyleIdx="3" presStyleCnt="4"/>
      <dgm:spPr/>
    </dgm:pt>
    <dgm:pt modelId="{8AFBD18F-FA40-4C35-9910-DD976D7BB3A2}" type="pres">
      <dgm:prSet presAssocID="{29F3AEE8-DC54-42EC-961A-222B34A68F2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äkchen"/>
        </a:ext>
      </dgm:extLst>
    </dgm:pt>
    <dgm:pt modelId="{7F9F518D-2174-42DF-A921-9E4B1253001E}" type="pres">
      <dgm:prSet presAssocID="{29F3AEE8-DC54-42EC-961A-222B34A68F2A}" presName="spaceRect" presStyleCnt="0"/>
      <dgm:spPr/>
    </dgm:pt>
    <dgm:pt modelId="{68D956F8-3C78-4EBF-948A-B9C08C2DE3C5}" type="pres">
      <dgm:prSet presAssocID="{29F3AEE8-DC54-42EC-961A-222B34A68F2A}" presName="parTx" presStyleLbl="revTx" presStyleIdx="4" presStyleCnt="6">
        <dgm:presLayoutVars>
          <dgm:chMax val="0"/>
          <dgm:chPref val="0"/>
        </dgm:presLayoutVars>
      </dgm:prSet>
      <dgm:spPr/>
    </dgm:pt>
    <dgm:pt modelId="{FDCFD104-19FF-4DBD-9767-91532492F8DB}" type="pres">
      <dgm:prSet presAssocID="{29F3AEE8-DC54-42EC-961A-222B34A68F2A}" presName="desTx" presStyleLbl="revTx" presStyleIdx="5" presStyleCnt="6">
        <dgm:presLayoutVars/>
      </dgm:prSet>
      <dgm:spPr/>
    </dgm:pt>
  </dgm:ptLst>
  <dgm:cxnLst>
    <dgm:cxn modelId="{00ACE204-8791-4F92-9B1C-633301D70294}" type="presOf" srcId="{860D0B46-5127-4519-8BF9-1A4948D062F5}" destId="{75DBEBD2-481F-4A1C-A2B2-FFD3F3B52AFC}" srcOrd="0" destOrd="0" presId="urn:microsoft.com/office/officeart/2018/2/layout/IconVerticalSolidList"/>
    <dgm:cxn modelId="{C4E01711-14CE-4551-B6D8-2247D790CA28}" srcId="{E1DF89BB-FFD7-4329-9B33-EA19D8F560FF}" destId="{DFE7573B-4945-4659-915D-57884FBFC86D}" srcOrd="2" destOrd="0" parTransId="{360AE218-505E-41E5-BDAA-10791B930588}" sibTransId="{CD9DE108-3AB7-4F8D-BCA9-50A7F29D7F2A}"/>
    <dgm:cxn modelId="{4EED8538-0A59-4AB1-9BD1-FDC4A313BA00}" srcId="{29F3AEE8-DC54-42EC-961A-222B34A68F2A}" destId="{D1463FA5-C500-417A-AC84-AE8C929F2065}" srcOrd="1" destOrd="0" parTransId="{9094AF1D-32EE-4D71-A90A-487CC20CD2F5}" sibTransId="{54875EBD-329F-451E-8C73-4000A3432118}"/>
    <dgm:cxn modelId="{53AA7D3F-9AF0-4C0E-ADAE-9E540AF4148C}" type="presOf" srcId="{29F3AEE8-DC54-42EC-961A-222B34A68F2A}" destId="{68D956F8-3C78-4EBF-948A-B9C08C2DE3C5}" srcOrd="0" destOrd="0" presId="urn:microsoft.com/office/officeart/2018/2/layout/IconVerticalSolidList"/>
    <dgm:cxn modelId="{85B82B5E-EA1D-4A7C-A8B4-3F37C9313FCE}" srcId="{29F3AEE8-DC54-42EC-961A-222B34A68F2A}" destId="{97DB951F-ED81-4519-839E-159C3FB46641}" srcOrd="0" destOrd="0" parTransId="{F43F967F-5D0C-4216-A7A6-75B966FAEF31}" sibTransId="{B1B32850-5B94-454E-B37A-2DF993E9AFB2}"/>
    <dgm:cxn modelId="{E2B0D05F-CFB8-4D9E-B9F5-D75A12A01A2D}" type="presOf" srcId="{D1463FA5-C500-417A-AC84-AE8C929F2065}" destId="{FDCFD104-19FF-4DBD-9767-91532492F8DB}" srcOrd="0" destOrd="1" presId="urn:microsoft.com/office/officeart/2018/2/layout/IconVerticalSolidList"/>
    <dgm:cxn modelId="{5839A765-BBB1-48B0-B0FB-447B8B32CD55}" type="presOf" srcId="{6DBEAE78-F7E3-405B-BCEE-D961584C5CCD}" destId="{29187FEA-A892-4514-AA3A-B3B0249DD7F1}" srcOrd="0" destOrd="0" presId="urn:microsoft.com/office/officeart/2018/2/layout/IconVerticalSolidList"/>
    <dgm:cxn modelId="{E1486084-48AE-4A37-BF71-410DF9802CD3}" type="presOf" srcId="{490B593C-1CD9-42AE-8087-2587CBC808FA}" destId="{29187FEA-A892-4514-AA3A-B3B0249DD7F1}" srcOrd="0" destOrd="1" presId="urn:microsoft.com/office/officeart/2018/2/layout/IconVerticalSolidList"/>
    <dgm:cxn modelId="{84EF8D90-24CD-4D3D-94F4-67AE2E9C073F}" srcId="{E1DF89BB-FFD7-4329-9B33-EA19D8F560FF}" destId="{29F3AEE8-DC54-42EC-961A-222B34A68F2A}" srcOrd="3" destOrd="0" parTransId="{736610EF-C6D2-45D9-9769-5234DFA433E0}" sibTransId="{4C322933-5285-4E81-B429-0586E3221914}"/>
    <dgm:cxn modelId="{C1A7F990-A0D4-4A5D-BAC1-FBA61356A563}" srcId="{E1DF89BB-FFD7-4329-9B33-EA19D8F560FF}" destId="{860D0B46-5127-4519-8BF9-1A4948D062F5}" srcOrd="1" destOrd="0" parTransId="{88743E68-7269-479B-9B00-7A958EB6B7DF}" sibTransId="{41B83E3A-2D81-4300-9045-68F043C66017}"/>
    <dgm:cxn modelId="{576AEA92-98D0-4A89-BA25-8EFDF072C533}" type="presOf" srcId="{DFE7573B-4945-4659-915D-57884FBFC86D}" destId="{EA138940-CBCA-4BCE-BD7A-9E806AAEC90A}" srcOrd="0" destOrd="0" presId="urn:microsoft.com/office/officeart/2018/2/layout/IconVerticalSolidList"/>
    <dgm:cxn modelId="{683A829F-EF6B-4FA2-BF8A-EBC54D477DA8}" srcId="{E1DF89BB-FFD7-4329-9B33-EA19D8F560FF}" destId="{B3AC2FA8-DBFD-4F57-BD54-5B24B8575BCE}" srcOrd="0" destOrd="0" parTransId="{5AC75A50-92A9-4891-9966-B00E1D8E5C75}" sibTransId="{B2D3958D-F025-40CC-900F-DF66273604CD}"/>
    <dgm:cxn modelId="{5D6F92AB-B516-4879-9B21-76BA3BBB836C}" type="presOf" srcId="{97DB951F-ED81-4519-839E-159C3FB46641}" destId="{FDCFD104-19FF-4DBD-9767-91532492F8DB}" srcOrd="0" destOrd="0" presId="urn:microsoft.com/office/officeart/2018/2/layout/IconVerticalSolidList"/>
    <dgm:cxn modelId="{D76E8BC2-EF45-40CA-A94E-80E1399D92FD}" type="presOf" srcId="{E1DF89BB-FFD7-4329-9B33-EA19D8F560FF}" destId="{DCB0611A-12DF-4BA6-94BE-A34B217CDD05}" srcOrd="0" destOrd="0" presId="urn:microsoft.com/office/officeart/2018/2/layout/IconVerticalSolidList"/>
    <dgm:cxn modelId="{FBFAFCCA-8C75-4870-901A-B2266CD1161F}" srcId="{DFE7573B-4945-4659-915D-57884FBFC86D}" destId="{490B593C-1CD9-42AE-8087-2587CBC808FA}" srcOrd="1" destOrd="0" parTransId="{7B43ABE1-F17C-4069-AE83-E8F46D698C50}" sibTransId="{C5A303BC-BD8F-4F6C-AC06-84FA8B84EEAE}"/>
    <dgm:cxn modelId="{AF713CD0-38D9-4B91-9C47-43F781A7F401}" srcId="{DFE7573B-4945-4659-915D-57884FBFC86D}" destId="{6DBEAE78-F7E3-405B-BCEE-D961584C5CCD}" srcOrd="0" destOrd="0" parTransId="{B47A8E78-B872-4037-A38B-06F3F95DD17B}" sibTransId="{B4883203-1C88-4520-A3E9-C88B9A58F598}"/>
    <dgm:cxn modelId="{B679E4D9-03FA-41B3-B4AB-8BC064F16F82}" type="presOf" srcId="{B3AC2FA8-DBFD-4F57-BD54-5B24B8575BCE}" destId="{971F8410-0C34-4F2C-B9A0-4523CAD8E188}" srcOrd="0" destOrd="0" presId="urn:microsoft.com/office/officeart/2018/2/layout/IconVerticalSolidList"/>
    <dgm:cxn modelId="{D361E194-55D1-41B6-88EE-7D2EC2A55DC4}" type="presParOf" srcId="{DCB0611A-12DF-4BA6-94BE-A34B217CDD05}" destId="{83FF4C8A-89E7-4050-B896-10D5D9610CB4}" srcOrd="0" destOrd="0" presId="urn:microsoft.com/office/officeart/2018/2/layout/IconVerticalSolidList"/>
    <dgm:cxn modelId="{BF105D36-5541-4BF1-BB00-A28B9F403B97}" type="presParOf" srcId="{83FF4C8A-89E7-4050-B896-10D5D9610CB4}" destId="{037C13EB-E48A-47E2-9CD2-8AC07728E964}" srcOrd="0" destOrd="0" presId="urn:microsoft.com/office/officeart/2018/2/layout/IconVerticalSolidList"/>
    <dgm:cxn modelId="{FC20E5B7-D2D5-4A8C-BD7B-79A4AFC97D4E}" type="presParOf" srcId="{83FF4C8A-89E7-4050-B896-10D5D9610CB4}" destId="{D24ABAB4-0825-420C-A1CF-E54304B04C64}" srcOrd="1" destOrd="0" presId="urn:microsoft.com/office/officeart/2018/2/layout/IconVerticalSolidList"/>
    <dgm:cxn modelId="{65F894B9-04C8-4983-92B5-7F21E0E5E1C5}" type="presParOf" srcId="{83FF4C8A-89E7-4050-B896-10D5D9610CB4}" destId="{1946779E-DD39-4B9C-B3AE-3FA853506AD5}" srcOrd="2" destOrd="0" presId="urn:microsoft.com/office/officeart/2018/2/layout/IconVerticalSolidList"/>
    <dgm:cxn modelId="{CB56600F-57AB-4BFA-B4AF-8EDF66DB0C2D}" type="presParOf" srcId="{83FF4C8A-89E7-4050-B896-10D5D9610CB4}" destId="{971F8410-0C34-4F2C-B9A0-4523CAD8E188}" srcOrd="3" destOrd="0" presId="urn:microsoft.com/office/officeart/2018/2/layout/IconVerticalSolidList"/>
    <dgm:cxn modelId="{73BFAF02-95AA-43D6-B699-5C6F5A8CA8EA}" type="presParOf" srcId="{DCB0611A-12DF-4BA6-94BE-A34B217CDD05}" destId="{A8B39D51-5688-4CCC-93D3-4C05FD61759A}" srcOrd="1" destOrd="0" presId="urn:microsoft.com/office/officeart/2018/2/layout/IconVerticalSolidList"/>
    <dgm:cxn modelId="{53767FE0-049C-469E-984B-62EE6D0A94CD}" type="presParOf" srcId="{DCB0611A-12DF-4BA6-94BE-A34B217CDD05}" destId="{0608F948-0158-4A7E-9BAB-C8B5567A92C2}" srcOrd="2" destOrd="0" presId="urn:microsoft.com/office/officeart/2018/2/layout/IconVerticalSolidList"/>
    <dgm:cxn modelId="{868B6FB2-D7CA-45D6-AF17-2005B08A4DCF}" type="presParOf" srcId="{0608F948-0158-4A7E-9BAB-C8B5567A92C2}" destId="{03908730-2910-4784-A05B-9D3808DC7E83}" srcOrd="0" destOrd="0" presId="urn:microsoft.com/office/officeart/2018/2/layout/IconVerticalSolidList"/>
    <dgm:cxn modelId="{5D8C26E2-97C4-4052-B577-310409ABD060}" type="presParOf" srcId="{0608F948-0158-4A7E-9BAB-C8B5567A92C2}" destId="{5E7F01BC-0FD9-474B-91A0-CEC6B0154F92}" srcOrd="1" destOrd="0" presId="urn:microsoft.com/office/officeart/2018/2/layout/IconVerticalSolidList"/>
    <dgm:cxn modelId="{6BBE6138-C071-4592-BDCC-A3C8D14B02D7}" type="presParOf" srcId="{0608F948-0158-4A7E-9BAB-C8B5567A92C2}" destId="{90AC6CE5-0D9A-45D4-BA39-DA9BE0BA604C}" srcOrd="2" destOrd="0" presId="urn:microsoft.com/office/officeart/2018/2/layout/IconVerticalSolidList"/>
    <dgm:cxn modelId="{E2513D78-1FF0-48C7-837B-46FCD7760875}" type="presParOf" srcId="{0608F948-0158-4A7E-9BAB-C8B5567A92C2}" destId="{75DBEBD2-481F-4A1C-A2B2-FFD3F3B52AFC}" srcOrd="3" destOrd="0" presId="urn:microsoft.com/office/officeart/2018/2/layout/IconVerticalSolidList"/>
    <dgm:cxn modelId="{86028243-AFDD-41ED-A611-4F8EFEB388FE}" type="presParOf" srcId="{DCB0611A-12DF-4BA6-94BE-A34B217CDD05}" destId="{B3FC179A-3149-40CB-8911-23C89BFA6759}" srcOrd="3" destOrd="0" presId="urn:microsoft.com/office/officeart/2018/2/layout/IconVerticalSolidList"/>
    <dgm:cxn modelId="{7C8342F1-6F9F-4116-B3A2-74A61696E625}" type="presParOf" srcId="{DCB0611A-12DF-4BA6-94BE-A34B217CDD05}" destId="{0767BC5D-57A7-4B57-82AB-1F68B243E4C4}" srcOrd="4" destOrd="0" presId="urn:microsoft.com/office/officeart/2018/2/layout/IconVerticalSolidList"/>
    <dgm:cxn modelId="{78E9AB8C-C97D-4E0E-AB9C-F3FEE6E4524C}" type="presParOf" srcId="{0767BC5D-57A7-4B57-82AB-1F68B243E4C4}" destId="{DE0E09B6-AC8B-44A3-A6BC-BB81A3F5C218}" srcOrd="0" destOrd="0" presId="urn:microsoft.com/office/officeart/2018/2/layout/IconVerticalSolidList"/>
    <dgm:cxn modelId="{E11FC290-257B-4F4E-B5BA-EC4D7C56905E}" type="presParOf" srcId="{0767BC5D-57A7-4B57-82AB-1F68B243E4C4}" destId="{FD07B3C4-0D22-4826-8167-8929969A28AC}" srcOrd="1" destOrd="0" presId="urn:microsoft.com/office/officeart/2018/2/layout/IconVerticalSolidList"/>
    <dgm:cxn modelId="{CD99C9AD-886E-460D-8FCB-1A103506C6DA}" type="presParOf" srcId="{0767BC5D-57A7-4B57-82AB-1F68B243E4C4}" destId="{1093C330-34A4-48E7-BB39-D3DA2DA3B2A4}" srcOrd="2" destOrd="0" presId="urn:microsoft.com/office/officeart/2018/2/layout/IconVerticalSolidList"/>
    <dgm:cxn modelId="{11A2DDA5-DDDE-42BE-B5C8-C93BA23C8A80}" type="presParOf" srcId="{0767BC5D-57A7-4B57-82AB-1F68B243E4C4}" destId="{EA138940-CBCA-4BCE-BD7A-9E806AAEC90A}" srcOrd="3" destOrd="0" presId="urn:microsoft.com/office/officeart/2018/2/layout/IconVerticalSolidList"/>
    <dgm:cxn modelId="{90D9B82D-84F6-4B8B-82B7-0EEBBD365CAC}" type="presParOf" srcId="{0767BC5D-57A7-4B57-82AB-1F68B243E4C4}" destId="{29187FEA-A892-4514-AA3A-B3B0249DD7F1}" srcOrd="4" destOrd="0" presId="urn:microsoft.com/office/officeart/2018/2/layout/IconVerticalSolidList"/>
    <dgm:cxn modelId="{764F5D21-7181-43D3-86E0-E2426EAA2394}" type="presParOf" srcId="{DCB0611A-12DF-4BA6-94BE-A34B217CDD05}" destId="{66F66170-E896-477F-8817-359C6782685D}" srcOrd="5" destOrd="0" presId="urn:microsoft.com/office/officeart/2018/2/layout/IconVerticalSolidList"/>
    <dgm:cxn modelId="{CB75BDB7-390C-414D-BAD9-99C6920B52D5}" type="presParOf" srcId="{DCB0611A-12DF-4BA6-94BE-A34B217CDD05}" destId="{5568BF71-767B-456F-8554-E38EFEFB9DEC}" srcOrd="6" destOrd="0" presId="urn:microsoft.com/office/officeart/2018/2/layout/IconVerticalSolidList"/>
    <dgm:cxn modelId="{39B15673-F9DA-4433-AEF6-E5007315DDA1}" type="presParOf" srcId="{5568BF71-767B-456F-8554-E38EFEFB9DEC}" destId="{D4328F78-F141-4C5F-B291-CACB59A134AF}" srcOrd="0" destOrd="0" presId="urn:microsoft.com/office/officeart/2018/2/layout/IconVerticalSolidList"/>
    <dgm:cxn modelId="{A77F4A2B-8D4C-4177-B1EA-C23C408174E3}" type="presParOf" srcId="{5568BF71-767B-456F-8554-E38EFEFB9DEC}" destId="{8AFBD18F-FA40-4C35-9910-DD976D7BB3A2}" srcOrd="1" destOrd="0" presId="urn:microsoft.com/office/officeart/2018/2/layout/IconVerticalSolidList"/>
    <dgm:cxn modelId="{E2EF7F3D-A254-4B3E-982D-1314D1609150}" type="presParOf" srcId="{5568BF71-767B-456F-8554-E38EFEFB9DEC}" destId="{7F9F518D-2174-42DF-A921-9E4B1253001E}" srcOrd="2" destOrd="0" presId="urn:microsoft.com/office/officeart/2018/2/layout/IconVerticalSolidList"/>
    <dgm:cxn modelId="{F033D7EE-941A-43CF-A29F-A21E07439F27}" type="presParOf" srcId="{5568BF71-767B-456F-8554-E38EFEFB9DEC}" destId="{68D956F8-3C78-4EBF-948A-B9C08C2DE3C5}" srcOrd="3" destOrd="0" presId="urn:microsoft.com/office/officeart/2018/2/layout/IconVerticalSolidList"/>
    <dgm:cxn modelId="{FC90B3F1-39C6-4A2C-8E74-9A44F665B21E}" type="presParOf" srcId="{5568BF71-767B-456F-8554-E38EFEFB9DEC}" destId="{FDCFD104-19FF-4DBD-9767-91532492F8DB}"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5D4FAC-30A5-4635-B4FB-5B00A682305A}"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de-DE"/>
        </a:p>
      </dgm:t>
    </dgm:pt>
    <dgm:pt modelId="{1E4FBE69-A76E-49CE-9D16-0A62D19761D9}">
      <dgm:prSet phldrT="[Text]"/>
      <dgm:spPr/>
      <dgm:t>
        <a:bodyPr/>
        <a:lstStyle/>
        <a:p>
          <a:r>
            <a:rPr lang="de-DE" dirty="0"/>
            <a:t>Logistische Regression</a:t>
          </a:r>
        </a:p>
      </dgm:t>
    </dgm:pt>
    <dgm:pt modelId="{CA1C9181-9167-47D5-B47F-FA28F5B2C4BB}" type="parTrans" cxnId="{1A977264-997F-4CB0-B6C2-38F819628DD0}">
      <dgm:prSet/>
      <dgm:spPr/>
      <dgm:t>
        <a:bodyPr/>
        <a:lstStyle/>
        <a:p>
          <a:endParaRPr lang="de-DE"/>
        </a:p>
      </dgm:t>
    </dgm:pt>
    <dgm:pt modelId="{C06A5B65-C8BB-42BE-8C49-D67081CEC342}" type="sibTrans" cxnId="{1A977264-997F-4CB0-B6C2-38F819628DD0}">
      <dgm:prSet/>
      <dgm:spPr/>
      <dgm:t>
        <a:bodyPr/>
        <a:lstStyle/>
        <a:p>
          <a:endParaRPr lang="de-DE"/>
        </a:p>
      </dgm:t>
    </dgm:pt>
    <dgm:pt modelId="{5BD0E56C-A4E2-4A1E-B164-4261B8416DFE}">
      <dgm:prSet phldrT="[Text]" custT="1"/>
      <dgm:spPr/>
      <dgm:t>
        <a:bodyPr/>
        <a:lstStyle/>
        <a:p>
          <a:pPr>
            <a:lnSpc>
              <a:spcPct val="100000"/>
            </a:lnSpc>
          </a:pPr>
          <a:r>
            <a:rPr lang="de-DE" sz="1600" b="1" dirty="0"/>
            <a:t>70%</a:t>
          </a:r>
          <a:r>
            <a:rPr lang="de-DE" sz="1600" dirty="0"/>
            <a:t> Trainingsdaten, </a:t>
          </a:r>
          <a:r>
            <a:rPr lang="de-DE" sz="1600" b="1" dirty="0"/>
            <a:t>30%</a:t>
          </a:r>
          <a:r>
            <a:rPr lang="de-DE" sz="1600" dirty="0"/>
            <a:t> Testdaten</a:t>
          </a:r>
        </a:p>
      </dgm:t>
    </dgm:pt>
    <dgm:pt modelId="{F1C280F4-6E82-4374-BD8A-731DF6FFACAD}" type="parTrans" cxnId="{FB3707CF-54B3-4155-83B6-3211111226E1}">
      <dgm:prSet/>
      <dgm:spPr/>
      <dgm:t>
        <a:bodyPr/>
        <a:lstStyle/>
        <a:p>
          <a:endParaRPr lang="de-DE"/>
        </a:p>
      </dgm:t>
    </dgm:pt>
    <dgm:pt modelId="{DE98108A-0183-4D20-9CEA-76B8C7676B83}" type="sibTrans" cxnId="{FB3707CF-54B3-4155-83B6-3211111226E1}">
      <dgm:prSet/>
      <dgm:spPr/>
      <dgm:t>
        <a:bodyPr/>
        <a:lstStyle/>
        <a:p>
          <a:endParaRPr lang="de-DE"/>
        </a:p>
      </dgm:t>
    </dgm:pt>
    <dgm:pt modelId="{52E530F4-F8A7-4DA0-A71A-F2D2C7B9F517}">
      <dgm:prSet phldrT="[Text]" custT="1"/>
      <dgm:spPr/>
      <dgm:t>
        <a:bodyPr/>
        <a:lstStyle/>
        <a:p>
          <a:pPr>
            <a:lnSpc>
              <a:spcPct val="100000"/>
            </a:lnSpc>
          </a:pPr>
          <a:r>
            <a:rPr lang="de-DE" sz="1600" dirty="0"/>
            <a:t>Höchster errechneter Koeffizient</a:t>
          </a:r>
          <a:br>
            <a:rPr lang="de-DE" sz="1600" dirty="0"/>
          </a:br>
          <a:r>
            <a:rPr lang="de-DE" sz="1600" dirty="0"/>
            <a:t>= </a:t>
          </a:r>
          <a:r>
            <a:rPr lang="de-DE" sz="1600" b="1" dirty="0" err="1"/>
            <a:t>gender</a:t>
          </a:r>
          <a:r>
            <a:rPr lang="de-DE" sz="1600" b="1" dirty="0"/>
            <a:t> mit 2,96</a:t>
          </a:r>
        </a:p>
      </dgm:t>
    </dgm:pt>
    <dgm:pt modelId="{F645E8BC-3997-4469-BA4A-360F18FB3ACE}" type="parTrans" cxnId="{3EB095A6-3859-45E8-96B4-09E4884A0DDD}">
      <dgm:prSet/>
      <dgm:spPr/>
      <dgm:t>
        <a:bodyPr/>
        <a:lstStyle/>
        <a:p>
          <a:endParaRPr lang="de-DE"/>
        </a:p>
      </dgm:t>
    </dgm:pt>
    <dgm:pt modelId="{52092B6B-617D-4E60-8F27-92DC5E620266}" type="sibTrans" cxnId="{3EB095A6-3859-45E8-96B4-09E4884A0DDD}">
      <dgm:prSet/>
      <dgm:spPr/>
      <dgm:t>
        <a:bodyPr/>
        <a:lstStyle/>
        <a:p>
          <a:endParaRPr lang="de-DE"/>
        </a:p>
      </dgm:t>
    </dgm:pt>
    <dgm:pt modelId="{BCC880B5-7FFB-4099-A3C0-A078B6B1D16B}">
      <dgm:prSet phldrT="[Text]"/>
      <dgm:spPr/>
      <dgm:t>
        <a:bodyPr/>
        <a:lstStyle/>
        <a:p>
          <a:r>
            <a:rPr lang="de-DE" dirty="0"/>
            <a:t>Neuronales Netzwerk</a:t>
          </a:r>
        </a:p>
      </dgm:t>
    </dgm:pt>
    <dgm:pt modelId="{DEA79056-8215-4007-A89B-36F2B91D01B6}" type="parTrans" cxnId="{7B7F97C8-4350-47F4-9E11-D045EB6236BE}">
      <dgm:prSet/>
      <dgm:spPr/>
      <dgm:t>
        <a:bodyPr/>
        <a:lstStyle/>
        <a:p>
          <a:endParaRPr lang="de-DE"/>
        </a:p>
      </dgm:t>
    </dgm:pt>
    <dgm:pt modelId="{AB466531-309E-4A02-B82F-4947FA54C141}" type="sibTrans" cxnId="{7B7F97C8-4350-47F4-9E11-D045EB6236BE}">
      <dgm:prSet/>
      <dgm:spPr/>
      <dgm:t>
        <a:bodyPr/>
        <a:lstStyle/>
        <a:p>
          <a:endParaRPr lang="de-DE"/>
        </a:p>
      </dgm:t>
    </dgm:pt>
    <dgm:pt modelId="{08C91829-D932-4274-8CF5-31E808382575}">
      <dgm:prSet phldrT="[Text]" custT="1"/>
      <dgm:spPr/>
      <dgm:t>
        <a:bodyPr/>
        <a:lstStyle/>
        <a:p>
          <a:pPr>
            <a:lnSpc>
              <a:spcPct val="100000"/>
            </a:lnSpc>
          </a:pPr>
          <a:r>
            <a:rPr lang="de-DE" sz="1600" b="1" dirty="0"/>
            <a:t>50%</a:t>
          </a:r>
          <a:r>
            <a:rPr lang="de-DE" sz="1600" dirty="0"/>
            <a:t> Trainings-, </a:t>
          </a:r>
          <a:r>
            <a:rPr lang="de-DE" sz="1600" b="1" dirty="0"/>
            <a:t>20%</a:t>
          </a:r>
          <a:r>
            <a:rPr lang="de-DE" sz="1600" dirty="0"/>
            <a:t> Validierungs-,</a:t>
          </a:r>
          <a:br>
            <a:rPr lang="de-DE" sz="1600" dirty="0"/>
          </a:br>
          <a:r>
            <a:rPr lang="de-DE" sz="1600" b="1" dirty="0"/>
            <a:t>30%</a:t>
          </a:r>
          <a:r>
            <a:rPr lang="de-DE" sz="1600" dirty="0"/>
            <a:t> Testdaten</a:t>
          </a:r>
        </a:p>
      </dgm:t>
    </dgm:pt>
    <dgm:pt modelId="{0A88D82D-F6EF-4FFC-ABD0-E6CF32D480E3}" type="parTrans" cxnId="{F067B70E-7D6F-4A3E-AA37-18CEF23373E6}">
      <dgm:prSet/>
      <dgm:spPr/>
      <dgm:t>
        <a:bodyPr/>
        <a:lstStyle/>
        <a:p>
          <a:endParaRPr lang="de-DE"/>
        </a:p>
      </dgm:t>
    </dgm:pt>
    <dgm:pt modelId="{D5132122-206E-45FF-BA07-75C5689F2201}" type="sibTrans" cxnId="{F067B70E-7D6F-4A3E-AA37-18CEF23373E6}">
      <dgm:prSet/>
      <dgm:spPr/>
      <dgm:t>
        <a:bodyPr/>
        <a:lstStyle/>
        <a:p>
          <a:endParaRPr lang="de-DE"/>
        </a:p>
      </dgm:t>
    </dgm:pt>
    <dgm:pt modelId="{E4BEEDF6-2461-4DD2-A0C1-63D329ECB460}">
      <dgm:prSet phldrT="[Text]"/>
      <dgm:spPr/>
      <dgm:t>
        <a:bodyPr/>
        <a:lstStyle/>
        <a:p>
          <a:r>
            <a:rPr lang="de-DE" dirty="0"/>
            <a:t>Entscheidungsbaum</a:t>
          </a:r>
        </a:p>
      </dgm:t>
    </dgm:pt>
    <dgm:pt modelId="{1F981E77-2760-400F-BB2D-5F91CDB3A88A}" type="parTrans" cxnId="{8EB84C1D-DFFD-4402-A96F-E43BAA84DF8D}">
      <dgm:prSet/>
      <dgm:spPr/>
      <dgm:t>
        <a:bodyPr/>
        <a:lstStyle/>
        <a:p>
          <a:endParaRPr lang="de-DE"/>
        </a:p>
      </dgm:t>
    </dgm:pt>
    <dgm:pt modelId="{3D3AA56C-D26E-4CC4-98A9-EEEF6B5CD99C}" type="sibTrans" cxnId="{8EB84C1D-DFFD-4402-A96F-E43BAA84DF8D}">
      <dgm:prSet/>
      <dgm:spPr/>
      <dgm:t>
        <a:bodyPr/>
        <a:lstStyle/>
        <a:p>
          <a:endParaRPr lang="de-DE"/>
        </a:p>
      </dgm:t>
    </dgm:pt>
    <dgm:pt modelId="{4008E546-A17D-4DAA-9110-F7039D6C83D6}">
      <dgm:prSet phldrT="[Text]" custT="1"/>
      <dgm:spPr/>
      <dgm:t>
        <a:bodyPr/>
        <a:lstStyle/>
        <a:p>
          <a:pPr>
            <a:lnSpc>
              <a:spcPct val="100000"/>
            </a:lnSpc>
          </a:pPr>
          <a:r>
            <a:rPr lang="de-DE" sz="1600" b="1" dirty="0"/>
            <a:t>50%</a:t>
          </a:r>
          <a:r>
            <a:rPr lang="de-DE" sz="1600" dirty="0"/>
            <a:t> Trainings-, </a:t>
          </a:r>
          <a:r>
            <a:rPr lang="de-DE" sz="1600" b="1" dirty="0"/>
            <a:t>20%</a:t>
          </a:r>
          <a:r>
            <a:rPr lang="de-DE" sz="1600" dirty="0"/>
            <a:t> Validierungs-,</a:t>
          </a:r>
          <a:br>
            <a:rPr lang="de-DE" sz="1600" dirty="0"/>
          </a:br>
          <a:r>
            <a:rPr lang="de-DE" sz="1600" b="1" dirty="0"/>
            <a:t>30%</a:t>
          </a:r>
          <a:r>
            <a:rPr lang="de-DE" sz="1600" dirty="0"/>
            <a:t> Testdaten</a:t>
          </a:r>
        </a:p>
      </dgm:t>
    </dgm:pt>
    <dgm:pt modelId="{5885C5BD-A4FA-48C8-AC40-7DF67E935235}" type="parTrans" cxnId="{DBFC9115-2DB7-4FC2-A6BC-1AEA184AAC93}">
      <dgm:prSet/>
      <dgm:spPr/>
      <dgm:t>
        <a:bodyPr/>
        <a:lstStyle/>
        <a:p>
          <a:endParaRPr lang="de-DE"/>
        </a:p>
      </dgm:t>
    </dgm:pt>
    <dgm:pt modelId="{8F135D24-B116-4F87-9E18-4718880533FB}" type="sibTrans" cxnId="{DBFC9115-2DB7-4FC2-A6BC-1AEA184AAC93}">
      <dgm:prSet/>
      <dgm:spPr/>
      <dgm:t>
        <a:bodyPr/>
        <a:lstStyle/>
        <a:p>
          <a:endParaRPr lang="de-DE"/>
        </a:p>
      </dgm:t>
    </dgm:pt>
    <dgm:pt modelId="{2CF6FF09-437F-4DF5-8865-F7D1AB1BAF39}">
      <dgm:prSet phldrT="[Text]" custT="1"/>
      <dgm:spPr/>
      <dgm:t>
        <a:bodyPr/>
        <a:lstStyle/>
        <a:p>
          <a:pPr>
            <a:lnSpc>
              <a:spcPct val="100000"/>
            </a:lnSpc>
          </a:pPr>
          <a:r>
            <a:rPr lang="de-DE" sz="1600" dirty="0" err="1"/>
            <a:t>Missclassification</a:t>
          </a:r>
          <a:r>
            <a:rPr lang="de-DE" sz="1600" dirty="0"/>
            <a:t> </a:t>
          </a:r>
          <a:r>
            <a:rPr lang="de-DE" sz="1600" dirty="0" err="1"/>
            <a:t>error</a:t>
          </a:r>
          <a:r>
            <a:rPr lang="de-DE" sz="1600" dirty="0"/>
            <a:t> rate (MER) = </a:t>
          </a:r>
          <a:r>
            <a:rPr lang="de-DE" sz="1600" b="1" dirty="0"/>
            <a:t>0,252</a:t>
          </a:r>
        </a:p>
      </dgm:t>
    </dgm:pt>
    <dgm:pt modelId="{693A204A-1B81-4818-8470-14570E749CBF}" type="parTrans" cxnId="{6C4EF43E-C59C-4689-A599-5D1B042FC51A}">
      <dgm:prSet/>
      <dgm:spPr/>
      <dgm:t>
        <a:bodyPr/>
        <a:lstStyle/>
        <a:p>
          <a:endParaRPr lang="de-DE"/>
        </a:p>
      </dgm:t>
    </dgm:pt>
    <dgm:pt modelId="{FF710402-FB97-413A-9103-8F0F9571DC14}" type="sibTrans" cxnId="{6C4EF43E-C59C-4689-A599-5D1B042FC51A}">
      <dgm:prSet/>
      <dgm:spPr/>
      <dgm:t>
        <a:bodyPr/>
        <a:lstStyle/>
        <a:p>
          <a:endParaRPr lang="de-DE"/>
        </a:p>
      </dgm:t>
    </dgm:pt>
    <dgm:pt modelId="{69E8E464-5906-4008-BB50-E1E90854D3B8}">
      <dgm:prSet phldrT="[Text]" custT="1"/>
      <dgm:spPr/>
      <dgm:t>
        <a:bodyPr/>
        <a:lstStyle/>
        <a:p>
          <a:pPr>
            <a:lnSpc>
              <a:spcPct val="100000"/>
            </a:lnSpc>
          </a:pPr>
          <a:r>
            <a:rPr lang="de-DE" sz="1600" dirty="0" err="1"/>
            <a:t>Sensitivity</a:t>
          </a:r>
          <a:r>
            <a:rPr lang="de-DE" sz="1600" dirty="0"/>
            <a:t> = </a:t>
          </a:r>
          <a:r>
            <a:rPr lang="de-DE" sz="1600" b="1" dirty="0"/>
            <a:t>0,701</a:t>
          </a:r>
        </a:p>
      </dgm:t>
    </dgm:pt>
    <dgm:pt modelId="{BE3AFB57-C5E0-4E44-A73F-6ECC27ADF239}" type="parTrans" cxnId="{5CEF35D7-DE71-4630-B729-1D7634BCA5E1}">
      <dgm:prSet/>
      <dgm:spPr/>
      <dgm:t>
        <a:bodyPr/>
        <a:lstStyle/>
        <a:p>
          <a:endParaRPr lang="de-DE"/>
        </a:p>
      </dgm:t>
    </dgm:pt>
    <dgm:pt modelId="{4C2D7F35-7DFA-48FA-B3E5-8CA88E275979}" type="sibTrans" cxnId="{5CEF35D7-DE71-4630-B729-1D7634BCA5E1}">
      <dgm:prSet/>
      <dgm:spPr/>
      <dgm:t>
        <a:bodyPr/>
        <a:lstStyle/>
        <a:p>
          <a:endParaRPr lang="de-DE"/>
        </a:p>
      </dgm:t>
    </dgm:pt>
    <dgm:pt modelId="{78BC3A62-A00D-496E-9AFA-E63A45FAED05}">
      <dgm:prSet phldrT="[Text]" custT="1"/>
      <dgm:spPr/>
      <dgm:t>
        <a:bodyPr/>
        <a:lstStyle/>
        <a:p>
          <a:pPr>
            <a:lnSpc>
              <a:spcPct val="100000"/>
            </a:lnSpc>
          </a:pPr>
          <a:r>
            <a:rPr lang="de-DE" sz="1600" dirty="0" err="1"/>
            <a:t>Specificity</a:t>
          </a:r>
          <a:r>
            <a:rPr lang="de-DE" sz="1600" dirty="0"/>
            <a:t> = </a:t>
          </a:r>
          <a:r>
            <a:rPr lang="de-DE" sz="1600" b="1" dirty="0"/>
            <a:t>0,7738</a:t>
          </a:r>
        </a:p>
      </dgm:t>
    </dgm:pt>
    <dgm:pt modelId="{5992C6A6-BD58-4D6D-95BC-42F806F310CB}" type="parTrans" cxnId="{6AF50A25-B6DB-4A23-9C40-8DFA107DC232}">
      <dgm:prSet/>
      <dgm:spPr/>
      <dgm:t>
        <a:bodyPr/>
        <a:lstStyle/>
        <a:p>
          <a:endParaRPr lang="de-DE"/>
        </a:p>
      </dgm:t>
    </dgm:pt>
    <dgm:pt modelId="{2B3B2BB3-97E9-423B-A1BA-BDA212EDCDDD}" type="sibTrans" cxnId="{6AF50A25-B6DB-4A23-9C40-8DFA107DC232}">
      <dgm:prSet/>
      <dgm:spPr/>
      <dgm:t>
        <a:bodyPr/>
        <a:lstStyle/>
        <a:p>
          <a:endParaRPr lang="de-DE"/>
        </a:p>
      </dgm:t>
    </dgm:pt>
    <dgm:pt modelId="{A53DE969-3868-438E-8D08-AA452A5821C4}">
      <dgm:prSet phldrT="[Text]" custT="1"/>
      <dgm:spPr/>
      <dgm:t>
        <a:bodyPr/>
        <a:lstStyle/>
        <a:p>
          <a:pPr>
            <a:lnSpc>
              <a:spcPct val="100000"/>
            </a:lnSpc>
          </a:pPr>
          <a:r>
            <a:rPr lang="de-DE" sz="1600" dirty="0"/>
            <a:t>Passende Auswahl von Tuningparametern durch Experimente</a:t>
          </a:r>
        </a:p>
      </dgm:t>
    </dgm:pt>
    <dgm:pt modelId="{BD4EAB59-1564-4DF5-9E25-577565E1DFCE}" type="parTrans" cxnId="{427D22AB-470B-47AA-8AED-636C7ADCF3A8}">
      <dgm:prSet/>
      <dgm:spPr/>
      <dgm:t>
        <a:bodyPr/>
        <a:lstStyle/>
        <a:p>
          <a:endParaRPr lang="de-DE"/>
        </a:p>
      </dgm:t>
    </dgm:pt>
    <dgm:pt modelId="{04D7D34F-330C-48C6-BFD3-E6D79FDA34C9}" type="sibTrans" cxnId="{427D22AB-470B-47AA-8AED-636C7ADCF3A8}">
      <dgm:prSet/>
      <dgm:spPr/>
      <dgm:t>
        <a:bodyPr/>
        <a:lstStyle/>
        <a:p>
          <a:endParaRPr lang="de-DE"/>
        </a:p>
      </dgm:t>
    </dgm:pt>
    <dgm:pt modelId="{7689F045-E3DF-446D-AAE3-D69DE0DADA48}">
      <dgm:prSet phldrT="[Text]" custT="1"/>
      <dgm:spPr/>
      <dgm:t>
        <a:bodyPr/>
        <a:lstStyle/>
        <a:p>
          <a:pPr>
            <a:lnSpc>
              <a:spcPct val="100000"/>
            </a:lnSpc>
          </a:pPr>
          <a:r>
            <a:rPr lang="de-DE" sz="1600" dirty="0"/>
            <a:t>MER = </a:t>
          </a:r>
          <a:r>
            <a:rPr lang="de-DE" sz="1600" b="1" dirty="0"/>
            <a:t>0,2526335</a:t>
          </a:r>
        </a:p>
      </dgm:t>
    </dgm:pt>
    <dgm:pt modelId="{06D5F3AC-63F1-4F3A-B3B2-82EF00E80BA2}" type="parTrans" cxnId="{F68DC782-5BEC-4455-BDAD-EFD44263D92D}">
      <dgm:prSet/>
      <dgm:spPr/>
      <dgm:t>
        <a:bodyPr/>
        <a:lstStyle/>
        <a:p>
          <a:endParaRPr lang="de-DE"/>
        </a:p>
      </dgm:t>
    </dgm:pt>
    <dgm:pt modelId="{7AB5CF69-5B5F-45D8-AEDF-F7C78C501C9C}" type="sibTrans" cxnId="{F68DC782-5BEC-4455-BDAD-EFD44263D92D}">
      <dgm:prSet/>
      <dgm:spPr/>
      <dgm:t>
        <a:bodyPr/>
        <a:lstStyle/>
        <a:p>
          <a:endParaRPr lang="de-DE"/>
        </a:p>
      </dgm:t>
    </dgm:pt>
    <dgm:pt modelId="{BC7F9975-D2C1-4A31-8C89-CEC98CB94581}">
      <dgm:prSet phldrT="[Text]" custT="1"/>
      <dgm:spPr/>
      <dgm:t>
        <a:bodyPr/>
        <a:lstStyle/>
        <a:p>
          <a:pPr>
            <a:lnSpc>
              <a:spcPct val="100000"/>
            </a:lnSpc>
          </a:pPr>
          <a:r>
            <a:rPr lang="de-DE" sz="1600" dirty="0" err="1"/>
            <a:t>Sensitivity</a:t>
          </a:r>
          <a:r>
            <a:rPr lang="de-DE" sz="1600" dirty="0"/>
            <a:t> = </a:t>
          </a:r>
          <a:r>
            <a:rPr lang="de-DE" sz="1600" b="1" dirty="0"/>
            <a:t>0,71</a:t>
          </a:r>
        </a:p>
      </dgm:t>
    </dgm:pt>
    <dgm:pt modelId="{E4AE49D9-13E0-4F57-90BE-72E985A15305}" type="parTrans" cxnId="{A076C5AD-B7F3-4B94-A193-EFBEC1CB4D95}">
      <dgm:prSet/>
      <dgm:spPr/>
      <dgm:t>
        <a:bodyPr/>
        <a:lstStyle/>
        <a:p>
          <a:endParaRPr lang="de-DE"/>
        </a:p>
      </dgm:t>
    </dgm:pt>
    <dgm:pt modelId="{15C50109-D85C-4516-829F-96A93169F08B}" type="sibTrans" cxnId="{A076C5AD-B7F3-4B94-A193-EFBEC1CB4D95}">
      <dgm:prSet/>
      <dgm:spPr/>
      <dgm:t>
        <a:bodyPr/>
        <a:lstStyle/>
        <a:p>
          <a:endParaRPr lang="de-DE"/>
        </a:p>
      </dgm:t>
    </dgm:pt>
    <dgm:pt modelId="{B8EC05D0-544E-4149-8B92-1C2DB2790CC2}">
      <dgm:prSet phldrT="[Text]" custT="1"/>
      <dgm:spPr/>
      <dgm:t>
        <a:bodyPr/>
        <a:lstStyle/>
        <a:p>
          <a:pPr>
            <a:lnSpc>
              <a:spcPct val="100000"/>
            </a:lnSpc>
          </a:pPr>
          <a:r>
            <a:rPr lang="de-DE" sz="1600" dirty="0" err="1"/>
            <a:t>Specificity</a:t>
          </a:r>
          <a:r>
            <a:rPr lang="de-DE" sz="1600" dirty="0"/>
            <a:t> = </a:t>
          </a:r>
          <a:r>
            <a:rPr lang="de-DE" sz="1600" b="1" dirty="0"/>
            <a:t>0,7688537</a:t>
          </a:r>
        </a:p>
      </dgm:t>
    </dgm:pt>
    <dgm:pt modelId="{352BC54A-F209-4E82-B407-E83B753B3EC3}" type="parTrans" cxnId="{4C31E542-AA90-41A6-9EF6-C94DBB8A4985}">
      <dgm:prSet/>
      <dgm:spPr/>
      <dgm:t>
        <a:bodyPr/>
        <a:lstStyle/>
        <a:p>
          <a:endParaRPr lang="de-DE"/>
        </a:p>
      </dgm:t>
    </dgm:pt>
    <dgm:pt modelId="{37CCE73B-96ED-4B01-99DA-39EE0B8F241B}" type="sibTrans" cxnId="{4C31E542-AA90-41A6-9EF6-C94DBB8A4985}">
      <dgm:prSet/>
      <dgm:spPr/>
      <dgm:t>
        <a:bodyPr/>
        <a:lstStyle/>
        <a:p>
          <a:endParaRPr lang="de-DE"/>
        </a:p>
      </dgm:t>
    </dgm:pt>
    <dgm:pt modelId="{515E5B4B-10A7-478C-B36D-F6AA78A512E0}">
      <dgm:prSet phldrT="[Text]" custT="1"/>
      <dgm:spPr/>
      <dgm:t>
        <a:bodyPr/>
        <a:lstStyle/>
        <a:p>
          <a:pPr>
            <a:lnSpc>
              <a:spcPct val="100000"/>
            </a:lnSpc>
          </a:pPr>
          <a:r>
            <a:rPr lang="de-DE" sz="1600" dirty="0"/>
            <a:t>Passende Auswahl von </a:t>
          </a:r>
          <a:r>
            <a:rPr lang="de-DE" sz="1600" dirty="0" err="1"/>
            <a:t>Tuningparamter</a:t>
          </a:r>
          <a:r>
            <a:rPr lang="de-DE" sz="1600" dirty="0"/>
            <a:t> k durch Experimente</a:t>
          </a:r>
        </a:p>
      </dgm:t>
    </dgm:pt>
    <dgm:pt modelId="{0D298176-A581-4FB2-8923-ACD2A1833AEB}" type="parTrans" cxnId="{999634AA-304A-42CE-BA25-E88F9D7DD93E}">
      <dgm:prSet/>
      <dgm:spPr/>
      <dgm:t>
        <a:bodyPr/>
        <a:lstStyle/>
        <a:p>
          <a:endParaRPr lang="de-DE"/>
        </a:p>
      </dgm:t>
    </dgm:pt>
    <dgm:pt modelId="{2DDFFB8C-ABC8-418A-9355-C2C7F441E8BD}" type="sibTrans" cxnId="{999634AA-304A-42CE-BA25-E88F9D7DD93E}">
      <dgm:prSet/>
      <dgm:spPr/>
      <dgm:t>
        <a:bodyPr/>
        <a:lstStyle/>
        <a:p>
          <a:endParaRPr lang="de-DE"/>
        </a:p>
      </dgm:t>
    </dgm:pt>
    <dgm:pt modelId="{81B197DB-C53D-4034-BF3B-8C5B667C9881}">
      <dgm:prSet phldrT="[Text]" custT="1"/>
      <dgm:spPr/>
      <dgm:t>
        <a:bodyPr/>
        <a:lstStyle/>
        <a:p>
          <a:pPr>
            <a:lnSpc>
              <a:spcPct val="100000"/>
            </a:lnSpc>
          </a:pPr>
          <a:r>
            <a:rPr lang="de-DE" sz="1600" dirty="0"/>
            <a:t>MER = </a:t>
          </a:r>
          <a:r>
            <a:rPr lang="de-DE" sz="1600" b="1" dirty="0"/>
            <a:t>0,282</a:t>
          </a:r>
        </a:p>
      </dgm:t>
    </dgm:pt>
    <dgm:pt modelId="{D586C738-B549-4D8D-B2BE-0A5CDA55CB74}" type="parTrans" cxnId="{737046AA-E6FF-4ED2-9381-7418F0CCA2DA}">
      <dgm:prSet/>
      <dgm:spPr/>
      <dgm:t>
        <a:bodyPr/>
        <a:lstStyle/>
        <a:p>
          <a:endParaRPr lang="de-DE"/>
        </a:p>
      </dgm:t>
    </dgm:pt>
    <dgm:pt modelId="{86FA4F20-0962-4AD2-9162-80B0A0D414E3}" type="sibTrans" cxnId="{737046AA-E6FF-4ED2-9381-7418F0CCA2DA}">
      <dgm:prSet/>
      <dgm:spPr/>
      <dgm:t>
        <a:bodyPr/>
        <a:lstStyle/>
        <a:p>
          <a:endParaRPr lang="de-DE"/>
        </a:p>
      </dgm:t>
    </dgm:pt>
    <dgm:pt modelId="{A13045F0-EC91-4E91-90A7-9250461411C9}">
      <dgm:prSet phldrT="[Text]" custT="1"/>
      <dgm:spPr/>
      <dgm:t>
        <a:bodyPr/>
        <a:lstStyle/>
        <a:p>
          <a:pPr>
            <a:lnSpc>
              <a:spcPct val="100000"/>
            </a:lnSpc>
          </a:pPr>
          <a:r>
            <a:rPr lang="de-DE" sz="1600" dirty="0" err="1"/>
            <a:t>Sensitivity</a:t>
          </a:r>
          <a:r>
            <a:rPr lang="de-DE" sz="1600" dirty="0"/>
            <a:t> = </a:t>
          </a:r>
          <a:r>
            <a:rPr lang="de-DE" sz="1600" b="1" dirty="0"/>
            <a:t>0,506</a:t>
          </a:r>
        </a:p>
      </dgm:t>
    </dgm:pt>
    <dgm:pt modelId="{494EC709-00D1-4518-969F-A54232723A52}" type="parTrans" cxnId="{5D2C5999-EC86-433C-A7BA-F09B2109FE23}">
      <dgm:prSet/>
      <dgm:spPr/>
      <dgm:t>
        <a:bodyPr/>
        <a:lstStyle/>
        <a:p>
          <a:endParaRPr lang="de-DE"/>
        </a:p>
      </dgm:t>
    </dgm:pt>
    <dgm:pt modelId="{5C599CFD-1A5E-4F0C-8C73-D11593B65CBA}" type="sibTrans" cxnId="{5D2C5999-EC86-433C-A7BA-F09B2109FE23}">
      <dgm:prSet/>
      <dgm:spPr/>
      <dgm:t>
        <a:bodyPr/>
        <a:lstStyle/>
        <a:p>
          <a:endParaRPr lang="de-DE"/>
        </a:p>
      </dgm:t>
    </dgm:pt>
    <dgm:pt modelId="{00FA305A-FEA0-4914-B40A-62984BF18158}">
      <dgm:prSet phldrT="[Text]" custT="1"/>
      <dgm:spPr/>
      <dgm:t>
        <a:bodyPr/>
        <a:lstStyle/>
        <a:p>
          <a:pPr>
            <a:lnSpc>
              <a:spcPct val="100000"/>
            </a:lnSpc>
          </a:pPr>
          <a:r>
            <a:rPr lang="de-DE" sz="1600" dirty="0" err="1"/>
            <a:t>Specificity</a:t>
          </a:r>
          <a:r>
            <a:rPr lang="de-DE" sz="1600" dirty="0"/>
            <a:t> = </a:t>
          </a:r>
          <a:r>
            <a:rPr lang="de-DE" sz="1600" b="1" dirty="0"/>
            <a:t>0,838</a:t>
          </a:r>
        </a:p>
      </dgm:t>
    </dgm:pt>
    <dgm:pt modelId="{19B9DC53-B570-4539-AA3E-31544501EFE6}" type="parTrans" cxnId="{ACCE8572-1AFA-4F11-A2F6-50BDC256A5B2}">
      <dgm:prSet/>
      <dgm:spPr/>
      <dgm:t>
        <a:bodyPr/>
        <a:lstStyle/>
        <a:p>
          <a:endParaRPr lang="de-DE"/>
        </a:p>
      </dgm:t>
    </dgm:pt>
    <dgm:pt modelId="{FC4799B7-8F6F-413C-B536-816170535B95}" type="sibTrans" cxnId="{ACCE8572-1AFA-4F11-A2F6-50BDC256A5B2}">
      <dgm:prSet/>
      <dgm:spPr/>
      <dgm:t>
        <a:bodyPr/>
        <a:lstStyle/>
        <a:p>
          <a:endParaRPr lang="de-DE"/>
        </a:p>
      </dgm:t>
    </dgm:pt>
    <dgm:pt modelId="{0E35CCF7-96EF-491E-95E8-ADF4FDC67286}">
      <dgm:prSet phldrT="[Text]" custT="1"/>
      <dgm:spPr/>
      <dgm:t>
        <a:bodyPr/>
        <a:lstStyle/>
        <a:p>
          <a:pPr>
            <a:lnSpc>
              <a:spcPct val="100000"/>
            </a:lnSpc>
          </a:pPr>
          <a:endParaRPr lang="de-DE" sz="1600" b="1" dirty="0"/>
        </a:p>
      </dgm:t>
    </dgm:pt>
    <dgm:pt modelId="{AF0AE6E2-9199-4E6F-B985-F9F95B9494DC}" type="parTrans" cxnId="{EA090EBB-061F-4AC7-BB61-A62DE68901C0}">
      <dgm:prSet/>
      <dgm:spPr/>
      <dgm:t>
        <a:bodyPr/>
        <a:lstStyle/>
        <a:p>
          <a:endParaRPr lang="de-DE"/>
        </a:p>
      </dgm:t>
    </dgm:pt>
    <dgm:pt modelId="{0EBD215C-9425-4730-80E7-5303D719E8A0}" type="sibTrans" cxnId="{EA090EBB-061F-4AC7-BB61-A62DE68901C0}">
      <dgm:prSet/>
      <dgm:spPr/>
      <dgm:t>
        <a:bodyPr/>
        <a:lstStyle/>
        <a:p>
          <a:endParaRPr lang="de-DE"/>
        </a:p>
      </dgm:t>
    </dgm:pt>
    <dgm:pt modelId="{9CF576A8-2E70-4A46-8463-497153358085}" type="pres">
      <dgm:prSet presAssocID="{4E5D4FAC-30A5-4635-B4FB-5B00A682305A}" presName="linearFlow" presStyleCnt="0">
        <dgm:presLayoutVars>
          <dgm:dir/>
          <dgm:animLvl val="lvl"/>
          <dgm:resizeHandles/>
        </dgm:presLayoutVars>
      </dgm:prSet>
      <dgm:spPr/>
    </dgm:pt>
    <dgm:pt modelId="{75268AB2-E13C-4861-BBB9-A9D3E4027657}" type="pres">
      <dgm:prSet presAssocID="{1E4FBE69-A76E-49CE-9D16-0A62D19761D9}" presName="compositeNode" presStyleCnt="0">
        <dgm:presLayoutVars>
          <dgm:bulletEnabled val="1"/>
        </dgm:presLayoutVars>
      </dgm:prSet>
      <dgm:spPr/>
    </dgm:pt>
    <dgm:pt modelId="{EC302875-DDAD-4D44-A4C8-B02F6B877F0F}" type="pres">
      <dgm:prSet presAssocID="{1E4FBE69-A76E-49CE-9D16-0A62D19761D9}" presName="imag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dgm:spPr>
    </dgm:pt>
    <dgm:pt modelId="{1E43B8AB-13A4-4D8A-8E31-14A70F3FA912}" type="pres">
      <dgm:prSet presAssocID="{1E4FBE69-A76E-49CE-9D16-0A62D19761D9}" presName="childNode" presStyleLbl="node1" presStyleIdx="0" presStyleCnt="3">
        <dgm:presLayoutVars>
          <dgm:bulletEnabled val="1"/>
        </dgm:presLayoutVars>
      </dgm:prSet>
      <dgm:spPr/>
    </dgm:pt>
    <dgm:pt modelId="{834E3784-264F-4A6C-9978-3FF9E8A8A9F6}" type="pres">
      <dgm:prSet presAssocID="{1E4FBE69-A76E-49CE-9D16-0A62D19761D9}" presName="parentNode" presStyleLbl="revTx" presStyleIdx="0" presStyleCnt="3">
        <dgm:presLayoutVars>
          <dgm:chMax val="0"/>
          <dgm:bulletEnabled val="1"/>
        </dgm:presLayoutVars>
      </dgm:prSet>
      <dgm:spPr/>
    </dgm:pt>
    <dgm:pt modelId="{3B6F1B4A-DEA8-458D-AF0E-7325C57009F0}" type="pres">
      <dgm:prSet presAssocID="{C06A5B65-C8BB-42BE-8C49-D67081CEC342}" presName="sibTrans" presStyleCnt="0"/>
      <dgm:spPr/>
    </dgm:pt>
    <dgm:pt modelId="{CC53A230-D9DF-43EB-93B1-DA98285B6163}" type="pres">
      <dgm:prSet presAssocID="{BCC880B5-7FFB-4099-A3C0-A078B6B1D16B}" presName="compositeNode" presStyleCnt="0">
        <dgm:presLayoutVars>
          <dgm:bulletEnabled val="1"/>
        </dgm:presLayoutVars>
      </dgm:prSet>
      <dgm:spPr/>
    </dgm:pt>
    <dgm:pt modelId="{321018A8-8D60-4848-BB09-A931C9266EC2}" type="pres">
      <dgm:prSet presAssocID="{BCC880B5-7FFB-4099-A3C0-A078B6B1D16B}" presName="imag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E9254D10-646F-4A0B-98A5-11DB9013E0C3}" type="pres">
      <dgm:prSet presAssocID="{BCC880B5-7FFB-4099-A3C0-A078B6B1D16B}" presName="childNode" presStyleLbl="node1" presStyleIdx="1" presStyleCnt="3">
        <dgm:presLayoutVars>
          <dgm:bulletEnabled val="1"/>
        </dgm:presLayoutVars>
      </dgm:prSet>
      <dgm:spPr/>
    </dgm:pt>
    <dgm:pt modelId="{ADE9039A-9508-46D7-B15E-17204FDCE00C}" type="pres">
      <dgm:prSet presAssocID="{BCC880B5-7FFB-4099-A3C0-A078B6B1D16B}" presName="parentNode" presStyleLbl="revTx" presStyleIdx="1" presStyleCnt="3">
        <dgm:presLayoutVars>
          <dgm:chMax val="0"/>
          <dgm:bulletEnabled val="1"/>
        </dgm:presLayoutVars>
      </dgm:prSet>
      <dgm:spPr/>
    </dgm:pt>
    <dgm:pt modelId="{82E5E211-0D76-4EBC-95FE-1CF1E0E0F1E3}" type="pres">
      <dgm:prSet presAssocID="{AB466531-309E-4A02-B82F-4947FA54C141}" presName="sibTrans" presStyleCnt="0"/>
      <dgm:spPr/>
    </dgm:pt>
    <dgm:pt modelId="{41DFB6E8-A85F-4F2F-92B6-194693C13A20}" type="pres">
      <dgm:prSet presAssocID="{E4BEEDF6-2461-4DD2-A0C1-63D329ECB460}" presName="compositeNode" presStyleCnt="0">
        <dgm:presLayoutVars>
          <dgm:bulletEnabled val="1"/>
        </dgm:presLayoutVars>
      </dgm:prSet>
      <dgm:spPr/>
    </dgm:pt>
    <dgm:pt modelId="{FCC3DDFB-ADFF-474A-81EA-4BECDBBA7D02}" type="pres">
      <dgm:prSet presAssocID="{E4BEEDF6-2461-4DD2-A0C1-63D329ECB460}" presName="imag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71853678-08A9-4BED-81A9-A7FA98736DFF}" type="pres">
      <dgm:prSet presAssocID="{E4BEEDF6-2461-4DD2-A0C1-63D329ECB460}" presName="childNode" presStyleLbl="node1" presStyleIdx="2" presStyleCnt="3">
        <dgm:presLayoutVars>
          <dgm:bulletEnabled val="1"/>
        </dgm:presLayoutVars>
      </dgm:prSet>
      <dgm:spPr/>
    </dgm:pt>
    <dgm:pt modelId="{5505BF78-3B8E-4810-83FD-75667D0F9428}" type="pres">
      <dgm:prSet presAssocID="{E4BEEDF6-2461-4DD2-A0C1-63D329ECB460}" presName="parentNode" presStyleLbl="revTx" presStyleIdx="2" presStyleCnt="3">
        <dgm:presLayoutVars>
          <dgm:chMax val="0"/>
          <dgm:bulletEnabled val="1"/>
        </dgm:presLayoutVars>
      </dgm:prSet>
      <dgm:spPr/>
    </dgm:pt>
  </dgm:ptLst>
  <dgm:cxnLst>
    <dgm:cxn modelId="{AFB82B05-F65E-4A7D-BEC3-8602967A6102}" type="presOf" srcId="{00FA305A-FEA0-4914-B40A-62984BF18158}" destId="{71853678-08A9-4BED-81A9-A7FA98736DFF}" srcOrd="0" destOrd="4" presId="urn:microsoft.com/office/officeart/2005/8/layout/hList2"/>
    <dgm:cxn modelId="{51D31C06-274A-4A66-9005-B5F7479F1ADB}" type="presOf" srcId="{515E5B4B-10A7-478C-B36D-F6AA78A512E0}" destId="{71853678-08A9-4BED-81A9-A7FA98736DFF}" srcOrd="0" destOrd="1" presId="urn:microsoft.com/office/officeart/2005/8/layout/hList2"/>
    <dgm:cxn modelId="{F067B70E-7D6F-4A3E-AA37-18CEF23373E6}" srcId="{BCC880B5-7FFB-4099-A3C0-A078B6B1D16B}" destId="{08C91829-D932-4274-8CF5-31E808382575}" srcOrd="0" destOrd="0" parTransId="{0A88D82D-F6EF-4FFC-ABD0-E6CF32D480E3}" sibTransId="{D5132122-206E-45FF-BA07-75C5689F2201}"/>
    <dgm:cxn modelId="{DBFC9115-2DB7-4FC2-A6BC-1AEA184AAC93}" srcId="{E4BEEDF6-2461-4DD2-A0C1-63D329ECB460}" destId="{4008E546-A17D-4DAA-9110-F7039D6C83D6}" srcOrd="0" destOrd="0" parTransId="{5885C5BD-A4FA-48C8-AC40-7DF67E935235}" sibTransId="{8F135D24-B116-4F87-9E18-4718880533FB}"/>
    <dgm:cxn modelId="{8EB84C1D-DFFD-4402-A96F-E43BAA84DF8D}" srcId="{4E5D4FAC-30A5-4635-B4FB-5B00A682305A}" destId="{E4BEEDF6-2461-4DD2-A0C1-63D329ECB460}" srcOrd="2" destOrd="0" parTransId="{1F981E77-2760-400F-BB2D-5F91CDB3A88A}" sibTransId="{3D3AA56C-D26E-4CC4-98A9-EEEF6B5CD99C}"/>
    <dgm:cxn modelId="{6AF50A25-B6DB-4A23-9C40-8DFA107DC232}" srcId="{1E4FBE69-A76E-49CE-9D16-0A62D19761D9}" destId="{78BC3A62-A00D-496E-9AFA-E63A45FAED05}" srcOrd="4" destOrd="0" parTransId="{5992C6A6-BD58-4D6D-95BC-42F806F310CB}" sibTransId="{2B3B2BB3-97E9-423B-A1BA-BDA212EDCDDD}"/>
    <dgm:cxn modelId="{23302F26-5A96-4AA2-B145-D1002457D33C}" type="presOf" srcId="{78BC3A62-A00D-496E-9AFA-E63A45FAED05}" destId="{1E43B8AB-13A4-4D8A-8E31-14A70F3FA912}" srcOrd="0" destOrd="4" presId="urn:microsoft.com/office/officeart/2005/8/layout/hList2"/>
    <dgm:cxn modelId="{5EE9D726-E1F0-403C-89FE-F1F22F2506A2}" type="presOf" srcId="{7689F045-E3DF-446D-AAE3-D69DE0DADA48}" destId="{E9254D10-646F-4A0B-98A5-11DB9013E0C3}" srcOrd="0" destOrd="2" presId="urn:microsoft.com/office/officeart/2005/8/layout/hList2"/>
    <dgm:cxn modelId="{E45AC827-7E7D-455D-82CA-D38BF336617E}" type="presOf" srcId="{2CF6FF09-437F-4DF5-8865-F7D1AB1BAF39}" destId="{1E43B8AB-13A4-4D8A-8E31-14A70F3FA912}" srcOrd="0" destOrd="2" presId="urn:microsoft.com/office/officeart/2005/8/layout/hList2"/>
    <dgm:cxn modelId="{B22A2639-61EB-4424-BC9F-003874F4310E}" type="presOf" srcId="{81B197DB-C53D-4034-BF3B-8C5B667C9881}" destId="{71853678-08A9-4BED-81A9-A7FA98736DFF}" srcOrd="0" destOrd="2" presId="urn:microsoft.com/office/officeart/2005/8/layout/hList2"/>
    <dgm:cxn modelId="{6C4EF43E-C59C-4689-A599-5D1B042FC51A}" srcId="{1E4FBE69-A76E-49CE-9D16-0A62D19761D9}" destId="{2CF6FF09-437F-4DF5-8865-F7D1AB1BAF39}" srcOrd="2" destOrd="0" parTransId="{693A204A-1B81-4818-8470-14570E749CBF}" sibTransId="{FF710402-FB97-413A-9103-8F0F9571DC14}"/>
    <dgm:cxn modelId="{84D7713F-5BFC-4D97-B88E-6D69281BFB30}" type="presOf" srcId="{4E5D4FAC-30A5-4635-B4FB-5B00A682305A}" destId="{9CF576A8-2E70-4A46-8463-497153358085}" srcOrd="0" destOrd="0" presId="urn:microsoft.com/office/officeart/2005/8/layout/hList2"/>
    <dgm:cxn modelId="{B7D49441-9FCF-4D33-BD1A-5320BCCEB8CE}" type="presOf" srcId="{69E8E464-5906-4008-BB50-E1E90854D3B8}" destId="{1E43B8AB-13A4-4D8A-8E31-14A70F3FA912}" srcOrd="0" destOrd="3" presId="urn:microsoft.com/office/officeart/2005/8/layout/hList2"/>
    <dgm:cxn modelId="{4C31E542-AA90-41A6-9EF6-C94DBB8A4985}" srcId="{BCC880B5-7FFB-4099-A3C0-A078B6B1D16B}" destId="{B8EC05D0-544E-4149-8B92-1C2DB2790CC2}" srcOrd="4" destOrd="0" parTransId="{352BC54A-F209-4E82-B407-E83B753B3EC3}" sibTransId="{37CCE73B-96ED-4B01-99DA-39EE0B8F241B}"/>
    <dgm:cxn modelId="{1A977264-997F-4CB0-B6C2-38F819628DD0}" srcId="{4E5D4FAC-30A5-4635-B4FB-5B00A682305A}" destId="{1E4FBE69-A76E-49CE-9D16-0A62D19761D9}" srcOrd="0" destOrd="0" parTransId="{CA1C9181-9167-47D5-B47F-FA28F5B2C4BB}" sibTransId="{C06A5B65-C8BB-42BE-8C49-D67081CEC342}"/>
    <dgm:cxn modelId="{8EE27046-41CB-47D1-95FE-2B8417258120}" type="presOf" srcId="{0E35CCF7-96EF-491E-95E8-ADF4FDC67286}" destId="{1E43B8AB-13A4-4D8A-8E31-14A70F3FA912}" srcOrd="0" destOrd="5" presId="urn:microsoft.com/office/officeart/2005/8/layout/hList2"/>
    <dgm:cxn modelId="{1A11314D-A37C-4010-9B1B-CFA2BE3F0CA7}" type="presOf" srcId="{4008E546-A17D-4DAA-9110-F7039D6C83D6}" destId="{71853678-08A9-4BED-81A9-A7FA98736DFF}" srcOrd="0" destOrd="0" presId="urn:microsoft.com/office/officeart/2005/8/layout/hList2"/>
    <dgm:cxn modelId="{ACCE8572-1AFA-4F11-A2F6-50BDC256A5B2}" srcId="{E4BEEDF6-2461-4DD2-A0C1-63D329ECB460}" destId="{00FA305A-FEA0-4914-B40A-62984BF18158}" srcOrd="4" destOrd="0" parTransId="{19B9DC53-B570-4539-AA3E-31544501EFE6}" sibTransId="{FC4799B7-8F6F-413C-B536-816170535B95}"/>
    <dgm:cxn modelId="{921B5555-21EC-4614-9AEF-8DD9309F2E2D}" type="presOf" srcId="{BCC880B5-7FFB-4099-A3C0-A078B6B1D16B}" destId="{ADE9039A-9508-46D7-B15E-17204FDCE00C}" srcOrd="0" destOrd="0" presId="urn:microsoft.com/office/officeart/2005/8/layout/hList2"/>
    <dgm:cxn modelId="{F68DC782-5BEC-4455-BDAD-EFD44263D92D}" srcId="{BCC880B5-7FFB-4099-A3C0-A078B6B1D16B}" destId="{7689F045-E3DF-446D-AAE3-D69DE0DADA48}" srcOrd="2" destOrd="0" parTransId="{06D5F3AC-63F1-4F3A-B3B2-82EF00E80BA2}" sibTransId="{7AB5CF69-5B5F-45D8-AEDF-F7C78C501C9C}"/>
    <dgm:cxn modelId="{C9B16189-9785-4C06-8CE0-0BEAE5D52D63}" type="presOf" srcId="{1E4FBE69-A76E-49CE-9D16-0A62D19761D9}" destId="{834E3784-264F-4A6C-9978-3FF9E8A8A9F6}" srcOrd="0" destOrd="0" presId="urn:microsoft.com/office/officeart/2005/8/layout/hList2"/>
    <dgm:cxn modelId="{A542AE89-889E-4C74-A292-7F0938EFEF2B}" type="presOf" srcId="{5BD0E56C-A4E2-4A1E-B164-4261B8416DFE}" destId="{1E43B8AB-13A4-4D8A-8E31-14A70F3FA912}" srcOrd="0" destOrd="0" presId="urn:microsoft.com/office/officeart/2005/8/layout/hList2"/>
    <dgm:cxn modelId="{DAD64691-E086-4890-9913-A94B706C12D6}" type="presOf" srcId="{A13045F0-EC91-4E91-90A7-9250461411C9}" destId="{71853678-08A9-4BED-81A9-A7FA98736DFF}" srcOrd="0" destOrd="3" presId="urn:microsoft.com/office/officeart/2005/8/layout/hList2"/>
    <dgm:cxn modelId="{CF9C4495-2B67-459D-8100-8745F47821DA}" type="presOf" srcId="{A53DE969-3868-438E-8D08-AA452A5821C4}" destId="{E9254D10-646F-4A0B-98A5-11DB9013E0C3}" srcOrd="0" destOrd="1" presId="urn:microsoft.com/office/officeart/2005/8/layout/hList2"/>
    <dgm:cxn modelId="{5D2C5999-EC86-433C-A7BA-F09B2109FE23}" srcId="{E4BEEDF6-2461-4DD2-A0C1-63D329ECB460}" destId="{A13045F0-EC91-4E91-90A7-9250461411C9}" srcOrd="3" destOrd="0" parTransId="{494EC709-00D1-4518-969F-A54232723A52}" sibTransId="{5C599CFD-1A5E-4F0C-8C73-D11593B65CBA}"/>
    <dgm:cxn modelId="{75E4DCA5-2DF3-44DD-BBDD-E810823B92D9}" type="presOf" srcId="{BC7F9975-D2C1-4A31-8C89-CEC98CB94581}" destId="{E9254D10-646F-4A0B-98A5-11DB9013E0C3}" srcOrd="0" destOrd="3" presId="urn:microsoft.com/office/officeart/2005/8/layout/hList2"/>
    <dgm:cxn modelId="{3EB095A6-3859-45E8-96B4-09E4884A0DDD}" srcId="{1E4FBE69-A76E-49CE-9D16-0A62D19761D9}" destId="{52E530F4-F8A7-4DA0-A71A-F2D2C7B9F517}" srcOrd="1" destOrd="0" parTransId="{F645E8BC-3997-4469-BA4A-360F18FB3ACE}" sibTransId="{52092B6B-617D-4E60-8F27-92DC5E620266}"/>
    <dgm:cxn modelId="{999634AA-304A-42CE-BA25-E88F9D7DD93E}" srcId="{E4BEEDF6-2461-4DD2-A0C1-63D329ECB460}" destId="{515E5B4B-10A7-478C-B36D-F6AA78A512E0}" srcOrd="1" destOrd="0" parTransId="{0D298176-A581-4FB2-8923-ACD2A1833AEB}" sibTransId="{2DDFFB8C-ABC8-418A-9355-C2C7F441E8BD}"/>
    <dgm:cxn modelId="{737046AA-E6FF-4ED2-9381-7418F0CCA2DA}" srcId="{E4BEEDF6-2461-4DD2-A0C1-63D329ECB460}" destId="{81B197DB-C53D-4034-BF3B-8C5B667C9881}" srcOrd="2" destOrd="0" parTransId="{D586C738-B549-4D8D-B2BE-0A5CDA55CB74}" sibTransId="{86FA4F20-0962-4AD2-9162-80B0A0D414E3}"/>
    <dgm:cxn modelId="{427D22AB-470B-47AA-8AED-636C7ADCF3A8}" srcId="{BCC880B5-7FFB-4099-A3C0-A078B6B1D16B}" destId="{A53DE969-3868-438E-8D08-AA452A5821C4}" srcOrd="1" destOrd="0" parTransId="{BD4EAB59-1564-4DF5-9E25-577565E1DFCE}" sibTransId="{04D7D34F-330C-48C6-BFD3-E6D79FDA34C9}"/>
    <dgm:cxn modelId="{A076C5AD-B7F3-4B94-A193-EFBEC1CB4D95}" srcId="{BCC880B5-7FFB-4099-A3C0-A078B6B1D16B}" destId="{BC7F9975-D2C1-4A31-8C89-CEC98CB94581}" srcOrd="3" destOrd="0" parTransId="{E4AE49D9-13E0-4F57-90BE-72E985A15305}" sibTransId="{15C50109-D85C-4516-829F-96A93169F08B}"/>
    <dgm:cxn modelId="{EA090EBB-061F-4AC7-BB61-A62DE68901C0}" srcId="{1E4FBE69-A76E-49CE-9D16-0A62D19761D9}" destId="{0E35CCF7-96EF-491E-95E8-ADF4FDC67286}" srcOrd="5" destOrd="0" parTransId="{AF0AE6E2-9199-4E6F-B985-F9F95B9494DC}" sibTransId="{0EBD215C-9425-4730-80E7-5303D719E8A0}"/>
    <dgm:cxn modelId="{DED14DC5-31D0-4329-863B-0A54FE476E64}" type="presOf" srcId="{E4BEEDF6-2461-4DD2-A0C1-63D329ECB460}" destId="{5505BF78-3B8E-4810-83FD-75667D0F9428}" srcOrd="0" destOrd="0" presId="urn:microsoft.com/office/officeart/2005/8/layout/hList2"/>
    <dgm:cxn modelId="{7B7F97C8-4350-47F4-9E11-D045EB6236BE}" srcId="{4E5D4FAC-30A5-4635-B4FB-5B00A682305A}" destId="{BCC880B5-7FFB-4099-A3C0-A078B6B1D16B}" srcOrd="1" destOrd="0" parTransId="{DEA79056-8215-4007-A89B-36F2B91D01B6}" sibTransId="{AB466531-309E-4A02-B82F-4947FA54C141}"/>
    <dgm:cxn modelId="{FB3707CF-54B3-4155-83B6-3211111226E1}" srcId="{1E4FBE69-A76E-49CE-9D16-0A62D19761D9}" destId="{5BD0E56C-A4E2-4A1E-B164-4261B8416DFE}" srcOrd="0" destOrd="0" parTransId="{F1C280F4-6E82-4374-BD8A-731DF6FFACAD}" sibTransId="{DE98108A-0183-4D20-9CEA-76B8C7676B83}"/>
    <dgm:cxn modelId="{75911ED5-7CD3-4430-9851-1C7211BF0C90}" type="presOf" srcId="{08C91829-D932-4274-8CF5-31E808382575}" destId="{E9254D10-646F-4A0B-98A5-11DB9013E0C3}" srcOrd="0" destOrd="0" presId="urn:microsoft.com/office/officeart/2005/8/layout/hList2"/>
    <dgm:cxn modelId="{5CEF35D7-DE71-4630-B729-1D7634BCA5E1}" srcId="{1E4FBE69-A76E-49CE-9D16-0A62D19761D9}" destId="{69E8E464-5906-4008-BB50-E1E90854D3B8}" srcOrd="3" destOrd="0" parTransId="{BE3AFB57-C5E0-4E44-A73F-6ECC27ADF239}" sibTransId="{4C2D7F35-7DFA-48FA-B3E5-8CA88E275979}"/>
    <dgm:cxn modelId="{AD866EE5-8E84-45DD-B748-D58B9F1CA872}" type="presOf" srcId="{B8EC05D0-544E-4149-8B92-1C2DB2790CC2}" destId="{E9254D10-646F-4A0B-98A5-11DB9013E0C3}" srcOrd="0" destOrd="4" presId="urn:microsoft.com/office/officeart/2005/8/layout/hList2"/>
    <dgm:cxn modelId="{89643BF9-5C5A-4A88-A471-26EEB61A0315}" type="presOf" srcId="{52E530F4-F8A7-4DA0-A71A-F2D2C7B9F517}" destId="{1E43B8AB-13A4-4D8A-8E31-14A70F3FA912}" srcOrd="0" destOrd="1" presId="urn:microsoft.com/office/officeart/2005/8/layout/hList2"/>
    <dgm:cxn modelId="{862898DB-A3BF-4A0C-A8A3-04B96C032365}" type="presParOf" srcId="{9CF576A8-2E70-4A46-8463-497153358085}" destId="{75268AB2-E13C-4861-BBB9-A9D3E4027657}" srcOrd="0" destOrd="0" presId="urn:microsoft.com/office/officeart/2005/8/layout/hList2"/>
    <dgm:cxn modelId="{74B00EE5-C989-42F0-85F3-8B3B110A8AB8}" type="presParOf" srcId="{75268AB2-E13C-4861-BBB9-A9D3E4027657}" destId="{EC302875-DDAD-4D44-A4C8-B02F6B877F0F}" srcOrd="0" destOrd="0" presId="urn:microsoft.com/office/officeart/2005/8/layout/hList2"/>
    <dgm:cxn modelId="{DDDAEA6C-950F-4647-9D2E-A2915DC0B3E1}" type="presParOf" srcId="{75268AB2-E13C-4861-BBB9-A9D3E4027657}" destId="{1E43B8AB-13A4-4D8A-8E31-14A70F3FA912}" srcOrd="1" destOrd="0" presId="urn:microsoft.com/office/officeart/2005/8/layout/hList2"/>
    <dgm:cxn modelId="{40FE54C1-85F4-423E-90F9-21F7FE37596B}" type="presParOf" srcId="{75268AB2-E13C-4861-BBB9-A9D3E4027657}" destId="{834E3784-264F-4A6C-9978-3FF9E8A8A9F6}" srcOrd="2" destOrd="0" presId="urn:microsoft.com/office/officeart/2005/8/layout/hList2"/>
    <dgm:cxn modelId="{E7DF6546-0494-4151-9076-CF75454DEF80}" type="presParOf" srcId="{9CF576A8-2E70-4A46-8463-497153358085}" destId="{3B6F1B4A-DEA8-458D-AF0E-7325C57009F0}" srcOrd="1" destOrd="0" presId="urn:microsoft.com/office/officeart/2005/8/layout/hList2"/>
    <dgm:cxn modelId="{9B53BDF2-472C-477E-851B-A643593C5334}" type="presParOf" srcId="{9CF576A8-2E70-4A46-8463-497153358085}" destId="{CC53A230-D9DF-43EB-93B1-DA98285B6163}" srcOrd="2" destOrd="0" presId="urn:microsoft.com/office/officeart/2005/8/layout/hList2"/>
    <dgm:cxn modelId="{172D46FD-6DD0-4724-9B51-5C77C918B7B0}" type="presParOf" srcId="{CC53A230-D9DF-43EB-93B1-DA98285B6163}" destId="{321018A8-8D60-4848-BB09-A931C9266EC2}" srcOrd="0" destOrd="0" presId="urn:microsoft.com/office/officeart/2005/8/layout/hList2"/>
    <dgm:cxn modelId="{FDD3C8C7-638D-457F-9094-DC3B1F011DC5}" type="presParOf" srcId="{CC53A230-D9DF-43EB-93B1-DA98285B6163}" destId="{E9254D10-646F-4A0B-98A5-11DB9013E0C3}" srcOrd="1" destOrd="0" presId="urn:microsoft.com/office/officeart/2005/8/layout/hList2"/>
    <dgm:cxn modelId="{250D3D66-FFA3-48CE-8B81-CB706D84154B}" type="presParOf" srcId="{CC53A230-D9DF-43EB-93B1-DA98285B6163}" destId="{ADE9039A-9508-46D7-B15E-17204FDCE00C}" srcOrd="2" destOrd="0" presId="urn:microsoft.com/office/officeart/2005/8/layout/hList2"/>
    <dgm:cxn modelId="{8C0FFBDA-314C-4363-9832-31D2C1E9A91F}" type="presParOf" srcId="{9CF576A8-2E70-4A46-8463-497153358085}" destId="{82E5E211-0D76-4EBC-95FE-1CF1E0E0F1E3}" srcOrd="3" destOrd="0" presId="urn:microsoft.com/office/officeart/2005/8/layout/hList2"/>
    <dgm:cxn modelId="{0A83FE67-3F6D-4385-9E46-1C018CD6FEEF}" type="presParOf" srcId="{9CF576A8-2E70-4A46-8463-497153358085}" destId="{41DFB6E8-A85F-4F2F-92B6-194693C13A20}" srcOrd="4" destOrd="0" presId="urn:microsoft.com/office/officeart/2005/8/layout/hList2"/>
    <dgm:cxn modelId="{30686543-9FE0-4875-953D-981B711412E9}" type="presParOf" srcId="{41DFB6E8-A85F-4F2F-92B6-194693C13A20}" destId="{FCC3DDFB-ADFF-474A-81EA-4BECDBBA7D02}" srcOrd="0" destOrd="0" presId="urn:microsoft.com/office/officeart/2005/8/layout/hList2"/>
    <dgm:cxn modelId="{64580E4F-64EF-42EF-AE1A-2EB26D32E696}" type="presParOf" srcId="{41DFB6E8-A85F-4F2F-92B6-194693C13A20}" destId="{71853678-08A9-4BED-81A9-A7FA98736DFF}" srcOrd="1" destOrd="0" presId="urn:microsoft.com/office/officeart/2005/8/layout/hList2"/>
    <dgm:cxn modelId="{32CEE5C2-32C4-4CFA-A85A-DCBF36E0B9B5}" type="presParOf" srcId="{41DFB6E8-A85F-4F2F-92B6-194693C13A20}" destId="{5505BF78-3B8E-4810-83FD-75667D0F9428}" srcOrd="2" destOrd="0" presId="urn:microsoft.com/office/officeart/2005/8/layout/h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7C13EB-E48A-47E2-9CD2-8AC07728E964}">
      <dsp:nvSpPr>
        <dsp:cNvPr id="0" name=""/>
        <dsp:cNvSpPr/>
      </dsp:nvSpPr>
      <dsp:spPr>
        <a:xfrm>
          <a:off x="0" y="2344"/>
          <a:ext cx="6797675" cy="11884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4ABAB4-0825-420C-A1CF-E54304B04C64}">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1F8410-0C34-4F2C-B9A0-4523CAD8E188}">
      <dsp:nvSpPr>
        <dsp:cNvPr id="0" name=""/>
        <dsp:cNvSpPr/>
      </dsp:nvSpPr>
      <dsp:spPr>
        <a:xfrm>
          <a:off x="1372680" y="234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100000"/>
            </a:lnSpc>
            <a:spcBef>
              <a:spcPct val="0"/>
            </a:spcBef>
            <a:spcAft>
              <a:spcPct val="35000"/>
            </a:spcAft>
            <a:buNone/>
          </a:pPr>
          <a:r>
            <a:rPr lang="de-DE" sz="2200" kern="1200" dirty="0"/>
            <a:t>Datensatz</a:t>
          </a:r>
          <a:endParaRPr lang="en-US" sz="2200" kern="1200" dirty="0"/>
        </a:p>
      </dsp:txBody>
      <dsp:txXfrm>
        <a:off x="1372680" y="2344"/>
        <a:ext cx="5424994" cy="1188467"/>
      </dsp:txXfrm>
    </dsp:sp>
    <dsp:sp modelId="{03908730-2910-4784-A05B-9D3808DC7E83}">
      <dsp:nvSpPr>
        <dsp:cNvPr id="0" name=""/>
        <dsp:cNvSpPr/>
      </dsp:nvSpPr>
      <dsp:spPr>
        <a:xfrm>
          <a:off x="0" y="1487929"/>
          <a:ext cx="6797675" cy="11884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7F01BC-0FD9-474B-91A0-CEC6B0154F92}">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DBEBD2-481F-4A1C-A2B2-FFD3F3B52AFC}">
      <dsp:nvSpPr>
        <dsp:cNvPr id="0" name=""/>
        <dsp:cNvSpPr/>
      </dsp:nvSpPr>
      <dsp:spPr>
        <a:xfrm>
          <a:off x="1372680" y="148792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100000"/>
            </a:lnSpc>
            <a:spcBef>
              <a:spcPct val="0"/>
            </a:spcBef>
            <a:spcAft>
              <a:spcPct val="35000"/>
            </a:spcAft>
            <a:buNone/>
          </a:pPr>
          <a:r>
            <a:rPr lang="de-DE" sz="2200" kern="1200" dirty="0"/>
            <a:t>Use Case – Versicherungsgesellschaft (VG)</a:t>
          </a:r>
          <a:endParaRPr lang="en-US" sz="2200" kern="1200" dirty="0"/>
        </a:p>
      </dsp:txBody>
      <dsp:txXfrm>
        <a:off x="1372680" y="1487929"/>
        <a:ext cx="5424994" cy="1188467"/>
      </dsp:txXfrm>
    </dsp:sp>
    <dsp:sp modelId="{DE0E09B6-AC8B-44A3-A6BC-BB81A3F5C218}">
      <dsp:nvSpPr>
        <dsp:cNvPr id="0" name=""/>
        <dsp:cNvSpPr/>
      </dsp:nvSpPr>
      <dsp:spPr>
        <a:xfrm>
          <a:off x="0" y="2973514"/>
          <a:ext cx="6797675" cy="11884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07B3C4-0D22-4826-8167-8929969A28AC}">
      <dsp:nvSpPr>
        <dsp:cNvPr id="0" name=""/>
        <dsp:cNvSpPr/>
      </dsp:nvSpPr>
      <dsp:spPr>
        <a:xfrm>
          <a:off x="359511" y="3240919"/>
          <a:ext cx="653657" cy="65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138940-CBCA-4BCE-BD7A-9E806AAEC90A}">
      <dsp:nvSpPr>
        <dsp:cNvPr id="0" name=""/>
        <dsp:cNvSpPr/>
      </dsp:nvSpPr>
      <dsp:spPr>
        <a:xfrm>
          <a:off x="1372680" y="2973514"/>
          <a:ext cx="3058953"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100000"/>
            </a:lnSpc>
            <a:spcBef>
              <a:spcPct val="0"/>
            </a:spcBef>
            <a:spcAft>
              <a:spcPct val="35000"/>
            </a:spcAft>
            <a:buNone/>
          </a:pPr>
          <a:r>
            <a:rPr lang="de-DE" sz="2200" kern="1200" dirty="0"/>
            <a:t>Deskriptive Analyse</a:t>
          </a:r>
          <a:endParaRPr lang="en-US" sz="2200" kern="1200" dirty="0"/>
        </a:p>
      </dsp:txBody>
      <dsp:txXfrm>
        <a:off x="1372680" y="2973514"/>
        <a:ext cx="3058953" cy="1188467"/>
      </dsp:txXfrm>
    </dsp:sp>
    <dsp:sp modelId="{29187FEA-A892-4514-AA3A-B3B0249DD7F1}">
      <dsp:nvSpPr>
        <dsp:cNvPr id="0" name=""/>
        <dsp:cNvSpPr/>
      </dsp:nvSpPr>
      <dsp:spPr>
        <a:xfrm>
          <a:off x="4431634" y="2973514"/>
          <a:ext cx="2366040"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666750">
            <a:lnSpc>
              <a:spcPct val="100000"/>
            </a:lnSpc>
            <a:spcBef>
              <a:spcPct val="0"/>
            </a:spcBef>
            <a:spcAft>
              <a:spcPct val="35000"/>
            </a:spcAft>
            <a:buNone/>
          </a:pPr>
          <a:r>
            <a:rPr lang="de-DE" sz="1500" kern="1200"/>
            <a:t>Entfernte Einflussvariablen</a:t>
          </a:r>
          <a:endParaRPr lang="en-US" sz="1500" kern="1200"/>
        </a:p>
        <a:p>
          <a:pPr marL="0" lvl="0" indent="0" algn="l" defTabSz="666750">
            <a:lnSpc>
              <a:spcPct val="100000"/>
            </a:lnSpc>
            <a:spcBef>
              <a:spcPct val="0"/>
            </a:spcBef>
            <a:spcAft>
              <a:spcPct val="35000"/>
            </a:spcAft>
            <a:buNone/>
          </a:pPr>
          <a:r>
            <a:rPr lang="de-DE" sz="1500" kern="1200"/>
            <a:t>Genutzte Einflussvariablen</a:t>
          </a:r>
          <a:endParaRPr lang="en-US" sz="1500" kern="1200"/>
        </a:p>
      </dsp:txBody>
      <dsp:txXfrm>
        <a:off x="4431634" y="2973514"/>
        <a:ext cx="2366040" cy="1188467"/>
      </dsp:txXfrm>
    </dsp:sp>
    <dsp:sp modelId="{D4328F78-F141-4C5F-B291-CACB59A134AF}">
      <dsp:nvSpPr>
        <dsp:cNvPr id="0" name=""/>
        <dsp:cNvSpPr/>
      </dsp:nvSpPr>
      <dsp:spPr>
        <a:xfrm>
          <a:off x="0" y="4459099"/>
          <a:ext cx="6797675" cy="11884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FBD18F-FA40-4C35-9910-DD976D7BB3A2}">
      <dsp:nvSpPr>
        <dsp:cNvPr id="0" name=""/>
        <dsp:cNvSpPr/>
      </dsp:nvSpPr>
      <dsp:spPr>
        <a:xfrm>
          <a:off x="359511" y="4726504"/>
          <a:ext cx="653657" cy="65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D956F8-3C78-4EBF-948A-B9C08C2DE3C5}">
      <dsp:nvSpPr>
        <dsp:cNvPr id="0" name=""/>
        <dsp:cNvSpPr/>
      </dsp:nvSpPr>
      <dsp:spPr>
        <a:xfrm>
          <a:off x="1372680" y="4459099"/>
          <a:ext cx="3058953"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100000"/>
            </a:lnSpc>
            <a:spcBef>
              <a:spcPct val="0"/>
            </a:spcBef>
            <a:spcAft>
              <a:spcPct val="35000"/>
            </a:spcAft>
            <a:buNone/>
          </a:pPr>
          <a:r>
            <a:rPr lang="de-DE" sz="2200" kern="1200"/>
            <a:t>Angewandte Verfahren</a:t>
          </a:r>
          <a:endParaRPr lang="en-US" sz="2200" kern="1200"/>
        </a:p>
      </dsp:txBody>
      <dsp:txXfrm>
        <a:off x="1372680" y="4459099"/>
        <a:ext cx="3058953" cy="1188467"/>
      </dsp:txXfrm>
    </dsp:sp>
    <dsp:sp modelId="{FDCFD104-19FF-4DBD-9767-91532492F8DB}">
      <dsp:nvSpPr>
        <dsp:cNvPr id="0" name=""/>
        <dsp:cNvSpPr/>
      </dsp:nvSpPr>
      <dsp:spPr>
        <a:xfrm>
          <a:off x="4431634" y="4459099"/>
          <a:ext cx="2366040"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666750">
            <a:lnSpc>
              <a:spcPct val="100000"/>
            </a:lnSpc>
            <a:spcBef>
              <a:spcPct val="0"/>
            </a:spcBef>
            <a:spcAft>
              <a:spcPct val="35000"/>
            </a:spcAft>
            <a:buNone/>
          </a:pPr>
          <a:r>
            <a:rPr lang="de-DE" sz="1500" kern="1200"/>
            <a:t>Vergleich</a:t>
          </a:r>
          <a:endParaRPr lang="en-US" sz="1500" kern="1200"/>
        </a:p>
        <a:p>
          <a:pPr marL="0" lvl="0" indent="0" algn="l" defTabSz="666750">
            <a:lnSpc>
              <a:spcPct val="100000"/>
            </a:lnSpc>
            <a:spcBef>
              <a:spcPct val="0"/>
            </a:spcBef>
            <a:spcAft>
              <a:spcPct val="35000"/>
            </a:spcAft>
            <a:buNone/>
          </a:pPr>
          <a:r>
            <a:rPr lang="de-DE" sz="1500" kern="1200"/>
            <a:t>Empfehlung</a:t>
          </a:r>
          <a:endParaRPr lang="en-US" sz="1500" kern="1200"/>
        </a:p>
      </dsp:txBody>
      <dsp:txXfrm>
        <a:off x="4431634" y="4459099"/>
        <a:ext cx="2366040" cy="11884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E3784-264F-4A6C-9978-3FF9E8A8A9F6}">
      <dsp:nvSpPr>
        <dsp:cNvPr id="0" name=""/>
        <dsp:cNvSpPr/>
      </dsp:nvSpPr>
      <dsp:spPr>
        <a:xfrm rot="16200000">
          <a:off x="-1265578" y="2088560"/>
          <a:ext cx="3137725" cy="482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25528" bIns="0" numCol="1" spcCol="1270" anchor="t" anchorCtr="0">
          <a:noAutofit/>
        </a:bodyPr>
        <a:lstStyle/>
        <a:p>
          <a:pPr marL="0" lvl="0" indent="0" algn="r" defTabSz="1022350">
            <a:lnSpc>
              <a:spcPct val="90000"/>
            </a:lnSpc>
            <a:spcBef>
              <a:spcPct val="0"/>
            </a:spcBef>
            <a:spcAft>
              <a:spcPct val="35000"/>
            </a:spcAft>
            <a:buNone/>
          </a:pPr>
          <a:r>
            <a:rPr lang="de-DE" sz="2300" kern="1200" dirty="0"/>
            <a:t>Logistische Regression</a:t>
          </a:r>
        </a:p>
      </dsp:txBody>
      <dsp:txXfrm>
        <a:off x="-1265578" y="2088560"/>
        <a:ext cx="3137725" cy="482488"/>
      </dsp:txXfrm>
    </dsp:sp>
    <dsp:sp modelId="{1E43B8AB-13A4-4D8A-8E31-14A70F3FA912}">
      <dsp:nvSpPr>
        <dsp:cNvPr id="0" name=""/>
        <dsp:cNvSpPr/>
      </dsp:nvSpPr>
      <dsp:spPr>
        <a:xfrm>
          <a:off x="544528" y="760942"/>
          <a:ext cx="2403303"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425528" rIns="113792" bIns="113792" numCol="1" spcCol="1270" anchor="t" anchorCtr="0">
          <a:noAutofit/>
        </a:bodyPr>
        <a:lstStyle/>
        <a:p>
          <a:pPr marL="171450" lvl="1" indent="-171450" algn="l" defTabSz="711200">
            <a:lnSpc>
              <a:spcPct val="100000"/>
            </a:lnSpc>
            <a:spcBef>
              <a:spcPct val="0"/>
            </a:spcBef>
            <a:spcAft>
              <a:spcPct val="15000"/>
            </a:spcAft>
            <a:buChar char="•"/>
          </a:pPr>
          <a:r>
            <a:rPr lang="de-DE" sz="1600" b="1" kern="1200" dirty="0"/>
            <a:t>70%</a:t>
          </a:r>
          <a:r>
            <a:rPr lang="de-DE" sz="1600" kern="1200" dirty="0"/>
            <a:t> Trainingsdaten, </a:t>
          </a:r>
          <a:r>
            <a:rPr lang="de-DE" sz="1600" b="1" kern="1200" dirty="0"/>
            <a:t>30%</a:t>
          </a:r>
          <a:r>
            <a:rPr lang="de-DE" sz="1600" kern="1200" dirty="0"/>
            <a:t> Testdaten</a:t>
          </a:r>
        </a:p>
        <a:p>
          <a:pPr marL="171450" lvl="1" indent="-171450" algn="l" defTabSz="711200">
            <a:lnSpc>
              <a:spcPct val="100000"/>
            </a:lnSpc>
            <a:spcBef>
              <a:spcPct val="0"/>
            </a:spcBef>
            <a:spcAft>
              <a:spcPct val="15000"/>
            </a:spcAft>
            <a:buChar char="•"/>
          </a:pPr>
          <a:r>
            <a:rPr lang="de-DE" sz="1600" kern="1200" dirty="0"/>
            <a:t>Höchster errechneter Koeffizient</a:t>
          </a:r>
          <a:br>
            <a:rPr lang="de-DE" sz="1600" kern="1200" dirty="0"/>
          </a:br>
          <a:r>
            <a:rPr lang="de-DE" sz="1600" kern="1200" dirty="0"/>
            <a:t>= </a:t>
          </a:r>
          <a:r>
            <a:rPr lang="de-DE" sz="1600" b="1" kern="1200" dirty="0" err="1"/>
            <a:t>gender</a:t>
          </a:r>
          <a:r>
            <a:rPr lang="de-DE" sz="1600" b="1" kern="1200" dirty="0"/>
            <a:t> mit 2,96</a:t>
          </a:r>
        </a:p>
        <a:p>
          <a:pPr marL="171450" lvl="1" indent="-171450" algn="l" defTabSz="711200">
            <a:lnSpc>
              <a:spcPct val="100000"/>
            </a:lnSpc>
            <a:spcBef>
              <a:spcPct val="0"/>
            </a:spcBef>
            <a:spcAft>
              <a:spcPct val="15000"/>
            </a:spcAft>
            <a:buChar char="•"/>
          </a:pPr>
          <a:r>
            <a:rPr lang="de-DE" sz="1600" kern="1200" dirty="0" err="1"/>
            <a:t>Missclassification</a:t>
          </a:r>
          <a:r>
            <a:rPr lang="de-DE" sz="1600" kern="1200" dirty="0"/>
            <a:t> </a:t>
          </a:r>
          <a:r>
            <a:rPr lang="de-DE" sz="1600" kern="1200" dirty="0" err="1"/>
            <a:t>error</a:t>
          </a:r>
          <a:r>
            <a:rPr lang="de-DE" sz="1600" kern="1200" dirty="0"/>
            <a:t> rate (MER) = </a:t>
          </a:r>
          <a:r>
            <a:rPr lang="de-DE" sz="1600" b="1" kern="1200" dirty="0"/>
            <a:t>0,252</a:t>
          </a:r>
        </a:p>
        <a:p>
          <a:pPr marL="171450" lvl="1" indent="-171450" algn="l" defTabSz="711200">
            <a:lnSpc>
              <a:spcPct val="100000"/>
            </a:lnSpc>
            <a:spcBef>
              <a:spcPct val="0"/>
            </a:spcBef>
            <a:spcAft>
              <a:spcPct val="15000"/>
            </a:spcAft>
            <a:buChar char="•"/>
          </a:pPr>
          <a:r>
            <a:rPr lang="de-DE" sz="1600" kern="1200" dirty="0" err="1"/>
            <a:t>Sensitivity</a:t>
          </a:r>
          <a:r>
            <a:rPr lang="de-DE" sz="1600" kern="1200" dirty="0"/>
            <a:t> = </a:t>
          </a:r>
          <a:r>
            <a:rPr lang="de-DE" sz="1600" b="1" kern="1200" dirty="0"/>
            <a:t>0,701</a:t>
          </a:r>
        </a:p>
        <a:p>
          <a:pPr marL="171450" lvl="1" indent="-171450" algn="l" defTabSz="711200">
            <a:lnSpc>
              <a:spcPct val="100000"/>
            </a:lnSpc>
            <a:spcBef>
              <a:spcPct val="0"/>
            </a:spcBef>
            <a:spcAft>
              <a:spcPct val="15000"/>
            </a:spcAft>
            <a:buChar char="•"/>
          </a:pPr>
          <a:r>
            <a:rPr lang="de-DE" sz="1600" kern="1200" dirty="0" err="1"/>
            <a:t>Specificity</a:t>
          </a:r>
          <a:r>
            <a:rPr lang="de-DE" sz="1600" kern="1200" dirty="0"/>
            <a:t> = </a:t>
          </a:r>
          <a:r>
            <a:rPr lang="de-DE" sz="1600" b="1" kern="1200" dirty="0"/>
            <a:t>0,7738</a:t>
          </a:r>
        </a:p>
        <a:p>
          <a:pPr marL="171450" lvl="1" indent="-171450" algn="l" defTabSz="711200">
            <a:lnSpc>
              <a:spcPct val="100000"/>
            </a:lnSpc>
            <a:spcBef>
              <a:spcPct val="0"/>
            </a:spcBef>
            <a:spcAft>
              <a:spcPct val="15000"/>
            </a:spcAft>
            <a:buChar char="•"/>
          </a:pPr>
          <a:endParaRPr lang="de-DE" sz="1600" b="1" kern="1200" dirty="0"/>
        </a:p>
      </dsp:txBody>
      <dsp:txXfrm>
        <a:off x="544528" y="760942"/>
        <a:ext cx="2403303" cy="3137725"/>
      </dsp:txXfrm>
    </dsp:sp>
    <dsp:sp modelId="{EC302875-DDAD-4D44-A4C8-B02F6B877F0F}">
      <dsp:nvSpPr>
        <dsp:cNvPr id="0" name=""/>
        <dsp:cNvSpPr/>
      </dsp:nvSpPr>
      <dsp:spPr>
        <a:xfrm>
          <a:off x="62039" y="124057"/>
          <a:ext cx="964976" cy="96497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E9039A-9508-46D7-B15E-17204FDCE00C}">
      <dsp:nvSpPr>
        <dsp:cNvPr id="0" name=""/>
        <dsp:cNvSpPr/>
      </dsp:nvSpPr>
      <dsp:spPr>
        <a:xfrm rot="16200000">
          <a:off x="2258685" y="2088560"/>
          <a:ext cx="3137725" cy="482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25528" bIns="0" numCol="1" spcCol="1270" anchor="t" anchorCtr="0">
          <a:noAutofit/>
        </a:bodyPr>
        <a:lstStyle/>
        <a:p>
          <a:pPr marL="0" lvl="0" indent="0" algn="r" defTabSz="1022350">
            <a:lnSpc>
              <a:spcPct val="90000"/>
            </a:lnSpc>
            <a:spcBef>
              <a:spcPct val="0"/>
            </a:spcBef>
            <a:spcAft>
              <a:spcPct val="35000"/>
            </a:spcAft>
            <a:buNone/>
          </a:pPr>
          <a:r>
            <a:rPr lang="de-DE" sz="2300" kern="1200" dirty="0"/>
            <a:t>Neuronales Netzwerk</a:t>
          </a:r>
        </a:p>
      </dsp:txBody>
      <dsp:txXfrm>
        <a:off x="2258685" y="2088560"/>
        <a:ext cx="3137725" cy="482488"/>
      </dsp:txXfrm>
    </dsp:sp>
    <dsp:sp modelId="{E9254D10-646F-4A0B-98A5-11DB9013E0C3}">
      <dsp:nvSpPr>
        <dsp:cNvPr id="0" name=""/>
        <dsp:cNvSpPr/>
      </dsp:nvSpPr>
      <dsp:spPr>
        <a:xfrm>
          <a:off x="4068792" y="760942"/>
          <a:ext cx="2403303"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425528" rIns="113792" bIns="113792" numCol="1" spcCol="1270" anchor="t" anchorCtr="0">
          <a:noAutofit/>
        </a:bodyPr>
        <a:lstStyle/>
        <a:p>
          <a:pPr marL="171450" lvl="1" indent="-171450" algn="l" defTabSz="711200">
            <a:lnSpc>
              <a:spcPct val="100000"/>
            </a:lnSpc>
            <a:spcBef>
              <a:spcPct val="0"/>
            </a:spcBef>
            <a:spcAft>
              <a:spcPct val="15000"/>
            </a:spcAft>
            <a:buChar char="•"/>
          </a:pPr>
          <a:r>
            <a:rPr lang="de-DE" sz="1600" b="1" kern="1200" dirty="0"/>
            <a:t>50%</a:t>
          </a:r>
          <a:r>
            <a:rPr lang="de-DE" sz="1600" kern="1200" dirty="0"/>
            <a:t> Trainings-, </a:t>
          </a:r>
          <a:r>
            <a:rPr lang="de-DE" sz="1600" b="1" kern="1200" dirty="0"/>
            <a:t>20%</a:t>
          </a:r>
          <a:r>
            <a:rPr lang="de-DE" sz="1600" kern="1200" dirty="0"/>
            <a:t> Validierungs-,</a:t>
          </a:r>
          <a:br>
            <a:rPr lang="de-DE" sz="1600" kern="1200" dirty="0"/>
          </a:br>
          <a:r>
            <a:rPr lang="de-DE" sz="1600" b="1" kern="1200" dirty="0"/>
            <a:t>30%</a:t>
          </a:r>
          <a:r>
            <a:rPr lang="de-DE" sz="1600" kern="1200" dirty="0"/>
            <a:t> Testdaten</a:t>
          </a:r>
        </a:p>
        <a:p>
          <a:pPr marL="171450" lvl="1" indent="-171450" algn="l" defTabSz="711200">
            <a:lnSpc>
              <a:spcPct val="100000"/>
            </a:lnSpc>
            <a:spcBef>
              <a:spcPct val="0"/>
            </a:spcBef>
            <a:spcAft>
              <a:spcPct val="15000"/>
            </a:spcAft>
            <a:buChar char="•"/>
          </a:pPr>
          <a:r>
            <a:rPr lang="de-DE" sz="1600" kern="1200" dirty="0"/>
            <a:t>Passende Auswahl von Tuningparametern durch Experimente</a:t>
          </a:r>
        </a:p>
        <a:p>
          <a:pPr marL="171450" lvl="1" indent="-171450" algn="l" defTabSz="711200">
            <a:lnSpc>
              <a:spcPct val="100000"/>
            </a:lnSpc>
            <a:spcBef>
              <a:spcPct val="0"/>
            </a:spcBef>
            <a:spcAft>
              <a:spcPct val="15000"/>
            </a:spcAft>
            <a:buChar char="•"/>
          </a:pPr>
          <a:r>
            <a:rPr lang="de-DE" sz="1600" kern="1200" dirty="0"/>
            <a:t>MER = </a:t>
          </a:r>
          <a:r>
            <a:rPr lang="de-DE" sz="1600" b="1" kern="1200" dirty="0"/>
            <a:t>0,2526335</a:t>
          </a:r>
        </a:p>
        <a:p>
          <a:pPr marL="171450" lvl="1" indent="-171450" algn="l" defTabSz="711200">
            <a:lnSpc>
              <a:spcPct val="100000"/>
            </a:lnSpc>
            <a:spcBef>
              <a:spcPct val="0"/>
            </a:spcBef>
            <a:spcAft>
              <a:spcPct val="15000"/>
            </a:spcAft>
            <a:buChar char="•"/>
          </a:pPr>
          <a:r>
            <a:rPr lang="de-DE" sz="1600" kern="1200" dirty="0" err="1"/>
            <a:t>Sensitivity</a:t>
          </a:r>
          <a:r>
            <a:rPr lang="de-DE" sz="1600" kern="1200" dirty="0"/>
            <a:t> = </a:t>
          </a:r>
          <a:r>
            <a:rPr lang="de-DE" sz="1600" b="1" kern="1200" dirty="0"/>
            <a:t>0,71</a:t>
          </a:r>
        </a:p>
        <a:p>
          <a:pPr marL="171450" lvl="1" indent="-171450" algn="l" defTabSz="711200">
            <a:lnSpc>
              <a:spcPct val="100000"/>
            </a:lnSpc>
            <a:spcBef>
              <a:spcPct val="0"/>
            </a:spcBef>
            <a:spcAft>
              <a:spcPct val="15000"/>
            </a:spcAft>
            <a:buChar char="•"/>
          </a:pPr>
          <a:r>
            <a:rPr lang="de-DE" sz="1600" kern="1200" dirty="0" err="1"/>
            <a:t>Specificity</a:t>
          </a:r>
          <a:r>
            <a:rPr lang="de-DE" sz="1600" kern="1200" dirty="0"/>
            <a:t> = </a:t>
          </a:r>
          <a:r>
            <a:rPr lang="de-DE" sz="1600" b="1" kern="1200" dirty="0"/>
            <a:t>0,7688537</a:t>
          </a:r>
        </a:p>
      </dsp:txBody>
      <dsp:txXfrm>
        <a:off x="4068792" y="760942"/>
        <a:ext cx="2403303" cy="3137725"/>
      </dsp:txXfrm>
    </dsp:sp>
    <dsp:sp modelId="{321018A8-8D60-4848-BB09-A931C9266EC2}">
      <dsp:nvSpPr>
        <dsp:cNvPr id="0" name=""/>
        <dsp:cNvSpPr/>
      </dsp:nvSpPr>
      <dsp:spPr>
        <a:xfrm>
          <a:off x="3586304" y="124057"/>
          <a:ext cx="964976" cy="96497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05BF78-3B8E-4810-83FD-75667D0F9428}">
      <dsp:nvSpPr>
        <dsp:cNvPr id="0" name=""/>
        <dsp:cNvSpPr/>
      </dsp:nvSpPr>
      <dsp:spPr>
        <a:xfrm rot="16200000">
          <a:off x="5782949" y="2088560"/>
          <a:ext cx="3137725" cy="482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25528" bIns="0" numCol="1" spcCol="1270" anchor="t" anchorCtr="0">
          <a:noAutofit/>
        </a:bodyPr>
        <a:lstStyle/>
        <a:p>
          <a:pPr marL="0" lvl="0" indent="0" algn="r" defTabSz="1022350">
            <a:lnSpc>
              <a:spcPct val="90000"/>
            </a:lnSpc>
            <a:spcBef>
              <a:spcPct val="0"/>
            </a:spcBef>
            <a:spcAft>
              <a:spcPct val="35000"/>
            </a:spcAft>
            <a:buNone/>
          </a:pPr>
          <a:r>
            <a:rPr lang="de-DE" sz="2300" kern="1200" dirty="0"/>
            <a:t>Entscheidungsbaum</a:t>
          </a:r>
        </a:p>
      </dsp:txBody>
      <dsp:txXfrm>
        <a:off x="5782949" y="2088560"/>
        <a:ext cx="3137725" cy="482488"/>
      </dsp:txXfrm>
    </dsp:sp>
    <dsp:sp modelId="{71853678-08A9-4BED-81A9-A7FA98736DFF}">
      <dsp:nvSpPr>
        <dsp:cNvPr id="0" name=""/>
        <dsp:cNvSpPr/>
      </dsp:nvSpPr>
      <dsp:spPr>
        <a:xfrm>
          <a:off x="7593056" y="760942"/>
          <a:ext cx="2403303"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425528" rIns="113792" bIns="113792" numCol="1" spcCol="1270" anchor="t" anchorCtr="0">
          <a:noAutofit/>
        </a:bodyPr>
        <a:lstStyle/>
        <a:p>
          <a:pPr marL="171450" lvl="1" indent="-171450" algn="l" defTabSz="711200">
            <a:lnSpc>
              <a:spcPct val="100000"/>
            </a:lnSpc>
            <a:spcBef>
              <a:spcPct val="0"/>
            </a:spcBef>
            <a:spcAft>
              <a:spcPct val="15000"/>
            </a:spcAft>
            <a:buChar char="•"/>
          </a:pPr>
          <a:r>
            <a:rPr lang="de-DE" sz="1600" b="1" kern="1200" dirty="0"/>
            <a:t>50%</a:t>
          </a:r>
          <a:r>
            <a:rPr lang="de-DE" sz="1600" kern="1200" dirty="0"/>
            <a:t> Trainings-, </a:t>
          </a:r>
          <a:r>
            <a:rPr lang="de-DE" sz="1600" b="1" kern="1200" dirty="0"/>
            <a:t>20%</a:t>
          </a:r>
          <a:r>
            <a:rPr lang="de-DE" sz="1600" kern="1200" dirty="0"/>
            <a:t> Validierungs-,</a:t>
          </a:r>
          <a:br>
            <a:rPr lang="de-DE" sz="1600" kern="1200" dirty="0"/>
          </a:br>
          <a:r>
            <a:rPr lang="de-DE" sz="1600" b="1" kern="1200" dirty="0"/>
            <a:t>30%</a:t>
          </a:r>
          <a:r>
            <a:rPr lang="de-DE" sz="1600" kern="1200" dirty="0"/>
            <a:t> Testdaten</a:t>
          </a:r>
        </a:p>
        <a:p>
          <a:pPr marL="171450" lvl="1" indent="-171450" algn="l" defTabSz="711200">
            <a:lnSpc>
              <a:spcPct val="100000"/>
            </a:lnSpc>
            <a:spcBef>
              <a:spcPct val="0"/>
            </a:spcBef>
            <a:spcAft>
              <a:spcPct val="15000"/>
            </a:spcAft>
            <a:buChar char="•"/>
          </a:pPr>
          <a:r>
            <a:rPr lang="de-DE" sz="1600" kern="1200" dirty="0"/>
            <a:t>Passende Auswahl von </a:t>
          </a:r>
          <a:r>
            <a:rPr lang="de-DE" sz="1600" kern="1200" dirty="0" err="1"/>
            <a:t>Tuningparamter</a:t>
          </a:r>
          <a:r>
            <a:rPr lang="de-DE" sz="1600" kern="1200" dirty="0"/>
            <a:t> k durch Experimente</a:t>
          </a:r>
        </a:p>
        <a:p>
          <a:pPr marL="171450" lvl="1" indent="-171450" algn="l" defTabSz="711200">
            <a:lnSpc>
              <a:spcPct val="100000"/>
            </a:lnSpc>
            <a:spcBef>
              <a:spcPct val="0"/>
            </a:spcBef>
            <a:spcAft>
              <a:spcPct val="15000"/>
            </a:spcAft>
            <a:buChar char="•"/>
          </a:pPr>
          <a:r>
            <a:rPr lang="de-DE" sz="1600" kern="1200" dirty="0"/>
            <a:t>MER = </a:t>
          </a:r>
          <a:r>
            <a:rPr lang="de-DE" sz="1600" b="1" kern="1200" dirty="0"/>
            <a:t>0,282</a:t>
          </a:r>
        </a:p>
        <a:p>
          <a:pPr marL="171450" lvl="1" indent="-171450" algn="l" defTabSz="711200">
            <a:lnSpc>
              <a:spcPct val="100000"/>
            </a:lnSpc>
            <a:spcBef>
              <a:spcPct val="0"/>
            </a:spcBef>
            <a:spcAft>
              <a:spcPct val="15000"/>
            </a:spcAft>
            <a:buChar char="•"/>
          </a:pPr>
          <a:r>
            <a:rPr lang="de-DE" sz="1600" kern="1200" dirty="0" err="1"/>
            <a:t>Sensitivity</a:t>
          </a:r>
          <a:r>
            <a:rPr lang="de-DE" sz="1600" kern="1200" dirty="0"/>
            <a:t> = </a:t>
          </a:r>
          <a:r>
            <a:rPr lang="de-DE" sz="1600" b="1" kern="1200" dirty="0"/>
            <a:t>0,506</a:t>
          </a:r>
        </a:p>
        <a:p>
          <a:pPr marL="171450" lvl="1" indent="-171450" algn="l" defTabSz="711200">
            <a:lnSpc>
              <a:spcPct val="100000"/>
            </a:lnSpc>
            <a:spcBef>
              <a:spcPct val="0"/>
            </a:spcBef>
            <a:spcAft>
              <a:spcPct val="15000"/>
            </a:spcAft>
            <a:buChar char="•"/>
          </a:pPr>
          <a:r>
            <a:rPr lang="de-DE" sz="1600" kern="1200" dirty="0" err="1"/>
            <a:t>Specificity</a:t>
          </a:r>
          <a:r>
            <a:rPr lang="de-DE" sz="1600" kern="1200" dirty="0"/>
            <a:t> = </a:t>
          </a:r>
          <a:r>
            <a:rPr lang="de-DE" sz="1600" b="1" kern="1200" dirty="0"/>
            <a:t>0,838</a:t>
          </a:r>
        </a:p>
      </dsp:txBody>
      <dsp:txXfrm>
        <a:off x="7593056" y="760942"/>
        <a:ext cx="2403303" cy="3137725"/>
      </dsp:txXfrm>
    </dsp:sp>
    <dsp:sp modelId="{FCC3DDFB-ADFF-474A-81EA-4BECDBBA7D02}">
      <dsp:nvSpPr>
        <dsp:cNvPr id="0" name=""/>
        <dsp:cNvSpPr/>
      </dsp:nvSpPr>
      <dsp:spPr>
        <a:xfrm>
          <a:off x="7110568" y="124057"/>
          <a:ext cx="964976" cy="964976"/>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6FEFDD-86C6-47A0-9002-658D338F288E}" type="datetimeFigureOut">
              <a:rPr lang="de-DE" smtClean="0"/>
              <a:t>05.07.2022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C8FFAB-5EC1-4C26-94C4-260FB07841FC}" type="slidenum">
              <a:rPr lang="de-DE" smtClean="0"/>
              <a:t>‹Nr.›</a:t>
            </a:fld>
            <a:endParaRPr lang="de-DE"/>
          </a:p>
        </p:txBody>
      </p:sp>
    </p:spTree>
    <p:extLst>
      <p:ext uri="{BB962C8B-B14F-4D97-AF65-F5344CB8AC3E}">
        <p14:creationId xmlns:p14="http://schemas.microsoft.com/office/powerpoint/2010/main" val="1623240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7C8FFAB-5EC1-4C26-94C4-260FB07841FC}" type="slidenum">
              <a:rPr lang="de-DE" smtClean="0"/>
              <a:t>2</a:t>
            </a:fld>
            <a:endParaRPr lang="de-DE"/>
          </a:p>
        </p:txBody>
      </p:sp>
    </p:spTree>
    <p:extLst>
      <p:ext uri="{BB962C8B-B14F-4D97-AF65-F5344CB8AC3E}">
        <p14:creationId xmlns:p14="http://schemas.microsoft.com/office/powerpoint/2010/main" val="2678453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Den Datensatz haben wir von </a:t>
            </a:r>
            <a:r>
              <a:rPr lang="de-DE" dirty="0" err="1"/>
              <a:t>Kaggle</a:t>
            </a:r>
            <a:r>
              <a:rPr lang="de-DE" dirty="0"/>
              <a:t>, die dort angegebene Original-Quelle war allerdings auf koreanisch und daher nicht für uns nicht verifizierbar</a:t>
            </a:r>
          </a:p>
          <a:p>
            <a:pPr marL="171450" indent="-171450">
              <a:buFontTx/>
              <a:buChar char="-"/>
            </a:pPr>
            <a:r>
              <a:rPr lang="de-DE" dirty="0"/>
              <a:t>Die Durchschnitte mancher Merkmale wie Körpergröße und Gewicht lassen aber auf Datensammlung in (Süd-)Korea schließen</a:t>
            </a:r>
          </a:p>
          <a:p>
            <a:pPr marL="171450" indent="-171450">
              <a:buFontTx/>
              <a:buChar char="-"/>
            </a:pPr>
            <a:r>
              <a:rPr lang="de-DE" dirty="0"/>
              <a:t>Siehe </a:t>
            </a:r>
            <a:r>
              <a:rPr lang="de-DE" dirty="0" err="1"/>
              <a:t>summary</a:t>
            </a:r>
            <a:r>
              <a:rPr lang="de-DE" dirty="0"/>
              <a:t> des Datensatzes, daraus wurden 2 Merkmale (ID und oral) ausgelassen, weil sie keine Bedeutung haben</a:t>
            </a:r>
          </a:p>
        </p:txBody>
      </p:sp>
      <p:sp>
        <p:nvSpPr>
          <p:cNvPr id="4" name="Foliennummernplatzhalter 3"/>
          <p:cNvSpPr>
            <a:spLocks noGrp="1"/>
          </p:cNvSpPr>
          <p:nvPr>
            <p:ph type="sldNum" sz="quarter" idx="5"/>
          </p:nvPr>
        </p:nvSpPr>
        <p:spPr/>
        <p:txBody>
          <a:bodyPr/>
          <a:lstStyle/>
          <a:p>
            <a:fld id="{87C8FFAB-5EC1-4C26-94C4-260FB07841FC}" type="slidenum">
              <a:rPr lang="de-DE" smtClean="0"/>
              <a:t>3</a:t>
            </a:fld>
            <a:endParaRPr lang="de-DE"/>
          </a:p>
        </p:txBody>
      </p:sp>
    </p:spTree>
    <p:extLst>
      <p:ext uri="{BB962C8B-B14F-4D97-AF65-F5344CB8AC3E}">
        <p14:creationId xmlns:p14="http://schemas.microsoft.com/office/powerpoint/2010/main" val="4193498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Nach ausführlicher Analyse und Gegenüberstellung der Werte von Rauchenden und Nichtrauchenden jeder Einflussvariable (24 Stück) ergab sich folgende Dimensionsreduktion:</a:t>
            </a:r>
          </a:p>
          <a:p>
            <a:pPr marL="171450" indent="-171450">
              <a:buFontTx/>
              <a:buChar char="-"/>
            </a:pPr>
            <a:r>
              <a:rPr lang="de-DE" dirty="0"/>
              <a:t>Merkmale, die kaum oder keine Unterschiede zwischen Rauchenden und Nichtrauchenden aufwiesen = Sehstärke, Hörvermögen und im Urin ausgeschiedenes Protein</a:t>
            </a:r>
          </a:p>
          <a:p>
            <a:pPr marL="171450" indent="-171450">
              <a:buFontTx/>
              <a:buChar char="-"/>
            </a:pPr>
            <a:r>
              <a:rPr lang="de-DE" dirty="0"/>
              <a:t>Merkmale, die redundante Daten abbilden = Cholesterin (redundant, weil es eine Einzelerfassung von LDL „schlechtes Cholesterin“ und HDL „gutes Cholesterin“ gibt, und der Cholesterin-Spiegel hauptsächlich von diesen Werten abhängt)</a:t>
            </a:r>
          </a:p>
          <a:p>
            <a:pPr marL="171450" indent="-171450">
              <a:buFontTx/>
              <a:buChar char="-"/>
            </a:pPr>
            <a:r>
              <a:rPr lang="de-DE" dirty="0"/>
              <a:t>Merkmale, die aneinander gekoppelt sind aber eines aussagekräftiger als das andere ist = LDL (da HDL größeren Unterschied aufweist), AST (nur bei schweren Lebererkrankungen auffindbar, ALT bereits bei leichten Leberschäden nachweisbar -&gt; besser für die Klassifikation von leberschädigendem Nikotin-Konsum geeignet)</a:t>
            </a:r>
          </a:p>
        </p:txBody>
      </p:sp>
      <p:sp>
        <p:nvSpPr>
          <p:cNvPr id="4" name="Foliennummernplatzhalter 3"/>
          <p:cNvSpPr>
            <a:spLocks noGrp="1"/>
          </p:cNvSpPr>
          <p:nvPr>
            <p:ph type="sldNum" sz="quarter" idx="5"/>
          </p:nvPr>
        </p:nvSpPr>
        <p:spPr/>
        <p:txBody>
          <a:bodyPr/>
          <a:lstStyle/>
          <a:p>
            <a:fld id="{87C8FFAB-5EC1-4C26-94C4-260FB07841FC}" type="slidenum">
              <a:rPr lang="de-DE" smtClean="0"/>
              <a:t>5</a:t>
            </a:fld>
            <a:endParaRPr lang="de-DE"/>
          </a:p>
        </p:txBody>
      </p:sp>
    </p:spTree>
    <p:extLst>
      <p:ext uri="{BB962C8B-B14F-4D97-AF65-F5344CB8AC3E}">
        <p14:creationId xmlns:p14="http://schemas.microsoft.com/office/powerpoint/2010/main" val="1034613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sind also noch 16 Einflussvariablen in das Modelltraining eingeflossen. Hier eine Auswahl der interessantesten und ausschlaggebendsten:</a:t>
            </a:r>
          </a:p>
          <a:p>
            <a:pPr marL="171450" indent="-171450">
              <a:buFontTx/>
              <a:buChar char="-"/>
            </a:pPr>
            <a:r>
              <a:rPr lang="de-DE" dirty="0"/>
              <a:t>Körpergewicht in kg (gerundet auf 5kg Schritte): Es wird sehr deutlich, dass rauchende Personen zu höherem Körpergewicht neigen, der Durchschnitt unterscheidet sich um ganze 10kg</a:t>
            </a:r>
          </a:p>
          <a:p>
            <a:pPr marL="171450" indent="-171450">
              <a:buFontTx/>
              <a:buChar char="-"/>
            </a:pPr>
            <a:r>
              <a:rPr lang="de-DE" dirty="0"/>
              <a:t>Geschlecht: Den stärksten Unterschied, der auch später beim Training stark hervortrat, war das Geschlecht. Demnach rauchen nur etwa 4% der Frauen, dagegen gut 55% der Männer. Dies liegt in Korea aber an gesellschaftlichen Normen. Rauchen ist dort eher </a:t>
            </a:r>
            <a:r>
              <a:rPr lang="de-DE" dirty="0" err="1"/>
              <a:t>verpöhnt</a:t>
            </a:r>
            <a:r>
              <a:rPr lang="de-DE" dirty="0"/>
              <a:t>, vor allem unter Frauen.</a:t>
            </a:r>
          </a:p>
          <a:p>
            <a:pPr marL="171450" indent="-171450">
              <a:buFontTx/>
              <a:buChar char="-"/>
            </a:pPr>
            <a:r>
              <a:rPr lang="de-DE" dirty="0"/>
              <a:t>Blutdruck (Herz zusammengezogen und entspannt): Beide Blutdruckwerte sind bei rauchenden Personen tendenziell erhöht</a:t>
            </a:r>
          </a:p>
          <a:p>
            <a:pPr marL="171450" indent="-171450">
              <a:buFontTx/>
              <a:buChar char="-"/>
            </a:pPr>
            <a:r>
              <a:rPr lang="de-DE" dirty="0"/>
              <a:t>Alter: Interessant war zu erkennen, dass der Kern der rauchenden Gesellschaft im Schnitt um 5 Jahre jünger ist als der, der nichtrauchenden</a:t>
            </a:r>
          </a:p>
          <a:p>
            <a:pPr marL="171450" indent="-171450">
              <a:buFontTx/>
              <a:buChar char="-"/>
            </a:pPr>
            <a:r>
              <a:rPr lang="de-DE" dirty="0"/>
              <a:t>Triglyceride: Die Menge von sogenannten Neutral-Fetten, die als die gefährlichsten für Menschen gelten und sich vor allem im Bauchraum ansammeln, sind bei rauchenden Personen deutlich erhöht (hängt mit Körpergewicht zusammen)</a:t>
            </a:r>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87C8FFAB-5EC1-4C26-94C4-260FB07841FC}" type="slidenum">
              <a:rPr lang="de-DE" smtClean="0"/>
              <a:t>6</a:t>
            </a:fld>
            <a:endParaRPr lang="de-DE"/>
          </a:p>
        </p:txBody>
      </p:sp>
    </p:spTree>
    <p:extLst>
      <p:ext uri="{BB962C8B-B14F-4D97-AF65-F5344CB8AC3E}">
        <p14:creationId xmlns:p14="http://schemas.microsoft.com/office/powerpoint/2010/main" val="801618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Weitere interessante Einflussvariablen:</a:t>
            </a:r>
          </a:p>
          <a:p>
            <a:pPr marL="171450" indent="-171450">
              <a:buFontTx/>
              <a:buChar char="-"/>
            </a:pPr>
            <a:r>
              <a:rPr lang="de-DE" dirty="0"/>
              <a:t>GTP: GTP ist ein Stoff der die Funktion von Neurotransmittern im Gehirn hemmt. Hier sieht man deutlich, dass rauchende Personen also im wahrsten Sinne des Wortes fortschreitend benebelt werden.</a:t>
            </a:r>
          </a:p>
          <a:p>
            <a:pPr marL="171450" indent="-171450">
              <a:buFontTx/>
              <a:buChar char="-"/>
            </a:pPr>
            <a:r>
              <a:rPr lang="de-DE" dirty="0"/>
              <a:t>Hämoglobin: Ein besonders signifikanter Indikator für das Rauchen ist die deutliche Erhöhung des roten Blutfarbstoffes Hämoglobin, da das Nikotin diesen direkt angreift und der Körper daher mehr von dem überlebenswichtigen Stoff nachproduzieren muss.</a:t>
            </a:r>
          </a:p>
          <a:p>
            <a:pPr marL="171450" indent="-171450">
              <a:buFontTx/>
              <a:buChar char="-"/>
            </a:pPr>
            <a:r>
              <a:rPr lang="de-DE" dirty="0"/>
              <a:t>ALT: Der bereits in Zusammenhang mit AST angesprochene Leber-Entzündungswert ALT ist bereits bei leichten Leberschäden nachweisbar und tritt daher bei rauchenden Personen erkennbar häufiger auf.</a:t>
            </a:r>
          </a:p>
          <a:p>
            <a:pPr marL="171450" indent="-171450">
              <a:buFontTx/>
              <a:buChar char="-"/>
            </a:pPr>
            <a:r>
              <a:rPr lang="de-DE" dirty="0"/>
              <a:t>Karies und Zahnbelag: Schließlich haben wir hier noch zwei 4-Felder-Tafeln von binärem Aufkommen von Karies und Zahnbelag aufgenommen. Es ist zu entnehmen, dass rauchende Personen 10 Prozentpunkte häufiger unter den genannten Beschwerden leiden.</a:t>
            </a:r>
          </a:p>
        </p:txBody>
      </p:sp>
      <p:sp>
        <p:nvSpPr>
          <p:cNvPr id="4" name="Foliennummernplatzhalter 3"/>
          <p:cNvSpPr>
            <a:spLocks noGrp="1"/>
          </p:cNvSpPr>
          <p:nvPr>
            <p:ph type="sldNum" sz="quarter" idx="5"/>
          </p:nvPr>
        </p:nvSpPr>
        <p:spPr/>
        <p:txBody>
          <a:bodyPr/>
          <a:lstStyle/>
          <a:p>
            <a:fld id="{87C8FFAB-5EC1-4C26-94C4-260FB07841FC}" type="slidenum">
              <a:rPr lang="de-DE" smtClean="0"/>
              <a:t>7</a:t>
            </a:fld>
            <a:endParaRPr lang="de-DE"/>
          </a:p>
        </p:txBody>
      </p:sp>
    </p:spTree>
    <p:extLst>
      <p:ext uri="{BB962C8B-B14F-4D97-AF65-F5344CB8AC3E}">
        <p14:creationId xmlns:p14="http://schemas.microsoft.com/office/powerpoint/2010/main" val="1517776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Als nächstes gehen wir auf die drei genutzten Trainingsverfahren ein und präsentieren sie im Vergleich:</a:t>
            </a:r>
          </a:p>
          <a:p>
            <a:pPr marL="171450" indent="-171450">
              <a:buFontTx/>
              <a:buChar char="-"/>
            </a:pPr>
            <a:r>
              <a:rPr lang="de-DE" dirty="0"/>
              <a:t>Logistische Regression</a:t>
            </a:r>
          </a:p>
          <a:p>
            <a:pPr marL="628650" lvl="1" indent="-171450">
              <a:buFontTx/>
              <a:buChar char="-"/>
            </a:pPr>
            <a:r>
              <a:rPr lang="de-DE" dirty="0"/>
              <a:t>Koeffizienten der 16 Einflussvariablen berechnet</a:t>
            </a:r>
          </a:p>
          <a:p>
            <a:pPr marL="628650" lvl="1" indent="-171450">
              <a:buFontTx/>
              <a:buChar char="-"/>
            </a:pPr>
            <a:r>
              <a:rPr lang="de-DE" dirty="0" err="1"/>
              <a:t>Intercept</a:t>
            </a:r>
            <a:r>
              <a:rPr lang="de-DE" dirty="0"/>
              <a:t> ist -6,89</a:t>
            </a:r>
          </a:p>
          <a:p>
            <a:pPr marL="171450" lvl="0" indent="-171450">
              <a:buFontTx/>
              <a:buChar char="-"/>
            </a:pPr>
            <a:r>
              <a:rPr lang="de-DE" dirty="0"/>
              <a:t>Neuronales Netz</a:t>
            </a:r>
          </a:p>
          <a:p>
            <a:pPr marL="628650" lvl="1" indent="-171450">
              <a:buFontTx/>
              <a:buChar char="-"/>
            </a:pPr>
            <a:r>
              <a:rPr lang="de-DE" dirty="0"/>
              <a:t>Tuningparameter sind Anzahl Hidden Layer, Neuronen und Epochen</a:t>
            </a:r>
          </a:p>
          <a:p>
            <a:pPr marL="628650" lvl="1" indent="-171450">
              <a:buFontTx/>
              <a:buChar char="-"/>
            </a:pPr>
            <a:r>
              <a:rPr lang="de-DE" dirty="0"/>
              <a:t>Beste Tuning-Kombination durch Experimente mit verschiedenen Anordnungen erhalten</a:t>
            </a:r>
          </a:p>
          <a:p>
            <a:pPr marL="628650" lvl="1" indent="-171450">
              <a:buFontTx/>
              <a:buChar char="-"/>
            </a:pPr>
            <a:r>
              <a:rPr lang="de-DE" dirty="0"/>
              <a:t>Gewähltes Modell: [15,8,15] Hidden Layer über 120 Epochen</a:t>
            </a:r>
          </a:p>
          <a:p>
            <a:pPr marL="171450" lvl="0" indent="-171450">
              <a:buFontTx/>
              <a:buChar char="-"/>
            </a:pPr>
            <a:r>
              <a:rPr lang="de-DE" dirty="0"/>
              <a:t>Entscheidungsbäume</a:t>
            </a:r>
          </a:p>
          <a:p>
            <a:pPr marL="628650" lvl="1" indent="-171450">
              <a:buFontTx/>
              <a:buChar char="-"/>
            </a:pPr>
            <a:r>
              <a:rPr lang="de-DE" dirty="0"/>
              <a:t>Tuningparameter k = Anzahl Knoten</a:t>
            </a:r>
          </a:p>
          <a:p>
            <a:pPr marL="628650" lvl="1" indent="-171450">
              <a:buFontTx/>
              <a:buChar char="-"/>
            </a:pPr>
            <a:r>
              <a:rPr lang="de-DE" dirty="0"/>
              <a:t>Experimente mit verschiedenen k durchgeführt</a:t>
            </a:r>
          </a:p>
          <a:p>
            <a:pPr marL="628650" lvl="1" indent="-171450">
              <a:buFontTx/>
              <a:buChar char="-"/>
            </a:pPr>
            <a:r>
              <a:rPr lang="de-DE" dirty="0"/>
              <a:t>Interessanterweise ist k = 2 bereits die optimale Lösung für einen Entscheidungsbaum, alle höheren Werte ergaben den gleichen Baum</a:t>
            </a:r>
          </a:p>
          <a:p>
            <a:pPr marL="628650" lvl="1" indent="-171450">
              <a:buFontTx/>
              <a:buChar char="-"/>
            </a:pPr>
            <a:r>
              <a:rPr lang="de-DE" dirty="0"/>
              <a:t>Der Algorithmus hat übermäßig viel Wert auf das Merkmal „Geschlecht“ gelegt, wodurch eine Sensitivität von nur knapp über 50% entstanden ist</a:t>
            </a:r>
          </a:p>
        </p:txBody>
      </p:sp>
      <p:sp>
        <p:nvSpPr>
          <p:cNvPr id="4" name="Foliennummernplatzhalter 3"/>
          <p:cNvSpPr>
            <a:spLocks noGrp="1"/>
          </p:cNvSpPr>
          <p:nvPr>
            <p:ph type="sldNum" sz="quarter" idx="5"/>
          </p:nvPr>
        </p:nvSpPr>
        <p:spPr/>
        <p:txBody>
          <a:bodyPr/>
          <a:lstStyle/>
          <a:p>
            <a:fld id="{87C8FFAB-5EC1-4C26-94C4-260FB07841FC}" type="slidenum">
              <a:rPr lang="de-DE" smtClean="0"/>
              <a:t>8</a:t>
            </a:fld>
            <a:endParaRPr lang="de-DE"/>
          </a:p>
        </p:txBody>
      </p:sp>
    </p:spTree>
    <p:extLst>
      <p:ext uri="{BB962C8B-B14F-4D97-AF65-F5344CB8AC3E}">
        <p14:creationId xmlns:p14="http://schemas.microsoft.com/office/powerpoint/2010/main" val="299808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Nach diesem Vergleich geben wir noch eine Empfehlung, welches </a:t>
            </a:r>
            <a:r>
              <a:rPr lang="de-DE" dirty="0" err="1"/>
              <a:t>machine</a:t>
            </a:r>
            <a:r>
              <a:rPr lang="de-DE" dirty="0"/>
              <a:t> </a:t>
            </a:r>
            <a:r>
              <a:rPr lang="de-DE" dirty="0" err="1"/>
              <a:t>learning</a:t>
            </a:r>
            <a:r>
              <a:rPr lang="de-DE" dirty="0"/>
              <a:t> Verfahren für unseren Use Case die besten Ergebnisse liefert:</a:t>
            </a:r>
          </a:p>
          <a:p>
            <a:endParaRPr lang="de-DE" dirty="0"/>
          </a:p>
          <a:p>
            <a:r>
              <a:rPr lang="de-DE" dirty="0"/>
              <a:t>Wichtigstes Kriterium dabei ist die </a:t>
            </a:r>
            <a:r>
              <a:rPr lang="de-DE" dirty="0" err="1"/>
              <a:t>Missclassification</a:t>
            </a:r>
            <a:r>
              <a:rPr lang="de-DE" dirty="0"/>
              <a:t> Error Rate, kurz MER, die möglichst niedrig gehalten werden muss, um </a:t>
            </a:r>
            <a:r>
              <a:rPr lang="de-DE" dirty="0" err="1"/>
              <a:t>Kund:innen</a:t>
            </a:r>
            <a:r>
              <a:rPr lang="de-DE" dirty="0"/>
              <a:t> beispielsweise nicht fälschlich der Lüge zu bezichtigen.</a:t>
            </a:r>
          </a:p>
          <a:p>
            <a:r>
              <a:rPr lang="de-DE" dirty="0"/>
              <a:t>Auch die Sensitivität, bzw. die True-Positive-Rate, ist wichtig, um möglichst viele rauchende Personen aufzudecken und so nicht kalkulierbaren Schaden für die Versicherungsgesellschaften zu minimieren.</a:t>
            </a:r>
          </a:p>
          <a:p>
            <a:endParaRPr lang="de-DE" dirty="0"/>
          </a:p>
          <a:p>
            <a:r>
              <a:rPr lang="de-DE" dirty="0"/>
              <a:t>Im Vergleich stellt sich heraus, dass die Lineare Regression durch die beste MER und jeweils mittlere Werte in </a:t>
            </a:r>
            <a:r>
              <a:rPr lang="de-DE" dirty="0" err="1"/>
              <a:t>Sensititvität</a:t>
            </a:r>
            <a:r>
              <a:rPr lang="de-DE" dirty="0"/>
              <a:t> und Spezifizität insgesamt die beste Wahl aus den drei Verfahren für diese Aufgabe ist.</a:t>
            </a:r>
          </a:p>
        </p:txBody>
      </p:sp>
      <p:sp>
        <p:nvSpPr>
          <p:cNvPr id="4" name="Foliennummernplatzhalter 3"/>
          <p:cNvSpPr>
            <a:spLocks noGrp="1"/>
          </p:cNvSpPr>
          <p:nvPr>
            <p:ph type="sldNum" sz="quarter" idx="5"/>
          </p:nvPr>
        </p:nvSpPr>
        <p:spPr/>
        <p:txBody>
          <a:bodyPr/>
          <a:lstStyle/>
          <a:p>
            <a:fld id="{87C8FFAB-5EC1-4C26-94C4-260FB07841FC}" type="slidenum">
              <a:rPr lang="de-DE" smtClean="0"/>
              <a:t>9</a:t>
            </a:fld>
            <a:endParaRPr lang="de-DE"/>
          </a:p>
        </p:txBody>
      </p:sp>
    </p:spTree>
    <p:extLst>
      <p:ext uri="{BB962C8B-B14F-4D97-AF65-F5344CB8AC3E}">
        <p14:creationId xmlns:p14="http://schemas.microsoft.com/office/powerpoint/2010/main" val="3670405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Nach diesem Vergleich geben wir noch eine Empfehlung, welches </a:t>
            </a:r>
            <a:r>
              <a:rPr lang="de-DE" dirty="0" err="1"/>
              <a:t>machine</a:t>
            </a:r>
            <a:r>
              <a:rPr lang="de-DE" dirty="0"/>
              <a:t> </a:t>
            </a:r>
            <a:r>
              <a:rPr lang="de-DE" dirty="0" err="1"/>
              <a:t>learning</a:t>
            </a:r>
            <a:r>
              <a:rPr lang="de-DE" dirty="0"/>
              <a:t> Verfahren für unseren Use Case die besten Ergebnisse liefert:</a:t>
            </a:r>
          </a:p>
          <a:p>
            <a:endParaRPr lang="de-DE" dirty="0"/>
          </a:p>
          <a:p>
            <a:r>
              <a:rPr lang="de-DE" dirty="0"/>
              <a:t>Wichtigstes Kriterium dabei ist die </a:t>
            </a:r>
            <a:r>
              <a:rPr lang="de-DE" dirty="0" err="1"/>
              <a:t>Missclassification</a:t>
            </a:r>
            <a:r>
              <a:rPr lang="de-DE" dirty="0"/>
              <a:t> Error Rate, kurz MER, die möglichst niedrig gehalten werden muss, um </a:t>
            </a:r>
            <a:r>
              <a:rPr lang="de-DE" dirty="0" err="1"/>
              <a:t>Kund:innen</a:t>
            </a:r>
            <a:r>
              <a:rPr lang="de-DE" dirty="0"/>
              <a:t> beispielsweise nicht fälschlich der Lüge zu bezichtigen.</a:t>
            </a:r>
          </a:p>
          <a:p>
            <a:r>
              <a:rPr lang="de-DE" dirty="0"/>
              <a:t>Auch die Sensitivität, bzw. die True-Positive-Rate, ist wichtig, um möglichst viele rauchende Personen aufzudecken und so nicht kalkulierbaren Schaden für die Versicherungsgesellschaften zu minimieren.</a:t>
            </a:r>
          </a:p>
          <a:p>
            <a:endParaRPr lang="de-DE" dirty="0"/>
          </a:p>
          <a:p>
            <a:r>
              <a:rPr lang="de-DE" dirty="0"/>
              <a:t>Im Vergleich stellt sich heraus, dass die Lineare Regression durch die beste MER und jeweils mittlere Werte in </a:t>
            </a:r>
            <a:r>
              <a:rPr lang="de-DE" dirty="0" err="1"/>
              <a:t>Sensititvität</a:t>
            </a:r>
            <a:r>
              <a:rPr lang="de-DE" dirty="0"/>
              <a:t> und Spezifizität insgesamt die beste Wahl aus den drei Verfahren für diese Aufgabe ist.</a:t>
            </a:r>
          </a:p>
        </p:txBody>
      </p:sp>
      <p:sp>
        <p:nvSpPr>
          <p:cNvPr id="4" name="Foliennummernplatzhalter 3"/>
          <p:cNvSpPr>
            <a:spLocks noGrp="1"/>
          </p:cNvSpPr>
          <p:nvPr>
            <p:ph type="sldNum" sz="quarter" idx="5"/>
          </p:nvPr>
        </p:nvSpPr>
        <p:spPr/>
        <p:txBody>
          <a:bodyPr/>
          <a:lstStyle/>
          <a:p>
            <a:fld id="{87C8FFAB-5EC1-4C26-94C4-260FB07841FC}" type="slidenum">
              <a:rPr lang="de-DE" smtClean="0"/>
              <a:t>10</a:t>
            </a:fld>
            <a:endParaRPr lang="de-DE"/>
          </a:p>
        </p:txBody>
      </p:sp>
    </p:spTree>
    <p:extLst>
      <p:ext uri="{BB962C8B-B14F-4D97-AF65-F5344CB8AC3E}">
        <p14:creationId xmlns:p14="http://schemas.microsoft.com/office/powerpoint/2010/main" val="1091600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2FD07A4D-6ACD-403D-ABBB-563D98F95108}" type="datetimeFigureOut">
              <a:rPr lang="de-DE" smtClean="0"/>
              <a:t>05.07.2022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FDC3B1-7505-4F0F-B7CE-9FBE04736E74}"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70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FD07A4D-6ACD-403D-ABBB-563D98F95108}" type="datetimeFigureOut">
              <a:rPr lang="de-DE" smtClean="0"/>
              <a:t>05.07.2022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FDC3B1-7505-4F0F-B7CE-9FBE04736E74}" type="slidenum">
              <a:rPr lang="de-DE" smtClean="0"/>
              <a:t>‹Nr.›</a:t>
            </a:fld>
            <a:endParaRPr lang="de-DE"/>
          </a:p>
        </p:txBody>
      </p:sp>
    </p:spTree>
    <p:extLst>
      <p:ext uri="{BB962C8B-B14F-4D97-AF65-F5344CB8AC3E}">
        <p14:creationId xmlns:p14="http://schemas.microsoft.com/office/powerpoint/2010/main" val="3653971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FD07A4D-6ACD-403D-ABBB-563D98F95108}" type="datetimeFigureOut">
              <a:rPr lang="de-DE" smtClean="0"/>
              <a:t>05.07.2022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FDC3B1-7505-4F0F-B7CE-9FBE04736E74}" type="slidenum">
              <a:rPr lang="de-DE" smtClean="0"/>
              <a:t>‹Nr.›</a:t>
            </a:fld>
            <a:endParaRPr lang="de-DE"/>
          </a:p>
        </p:txBody>
      </p:sp>
    </p:spTree>
    <p:extLst>
      <p:ext uri="{BB962C8B-B14F-4D97-AF65-F5344CB8AC3E}">
        <p14:creationId xmlns:p14="http://schemas.microsoft.com/office/powerpoint/2010/main" val="372912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FD07A4D-6ACD-403D-ABBB-563D98F95108}" type="datetimeFigureOut">
              <a:rPr lang="de-DE" smtClean="0"/>
              <a:t>05.07.2022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FDC3B1-7505-4F0F-B7CE-9FBE04736E74}" type="slidenum">
              <a:rPr lang="de-DE" smtClean="0"/>
              <a:t>‹Nr.›</a:t>
            </a:fld>
            <a:endParaRPr lang="de-DE"/>
          </a:p>
        </p:txBody>
      </p:sp>
    </p:spTree>
    <p:extLst>
      <p:ext uri="{BB962C8B-B14F-4D97-AF65-F5344CB8AC3E}">
        <p14:creationId xmlns:p14="http://schemas.microsoft.com/office/powerpoint/2010/main" val="345279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FD07A4D-6ACD-403D-ABBB-563D98F95108}" type="datetimeFigureOut">
              <a:rPr lang="de-DE" smtClean="0"/>
              <a:t>05.07.2022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FDC3B1-7505-4F0F-B7CE-9FBE04736E74}"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925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2FD07A4D-6ACD-403D-ABBB-563D98F95108}" type="datetimeFigureOut">
              <a:rPr lang="de-DE" smtClean="0"/>
              <a:t>05.07.2022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BFDC3B1-7505-4F0F-B7CE-9FBE04736E74}" type="slidenum">
              <a:rPr lang="de-DE" smtClean="0"/>
              <a:t>‹Nr.›</a:t>
            </a:fld>
            <a:endParaRPr lang="de-DE"/>
          </a:p>
        </p:txBody>
      </p:sp>
    </p:spTree>
    <p:extLst>
      <p:ext uri="{BB962C8B-B14F-4D97-AF65-F5344CB8AC3E}">
        <p14:creationId xmlns:p14="http://schemas.microsoft.com/office/powerpoint/2010/main" val="18778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2FD07A4D-6ACD-403D-ABBB-563D98F95108}" type="datetimeFigureOut">
              <a:rPr lang="de-DE" smtClean="0"/>
              <a:t>05.07.2022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0BFDC3B1-7505-4F0F-B7CE-9FBE04736E74}" type="slidenum">
              <a:rPr lang="de-DE" smtClean="0"/>
              <a:t>‹Nr.›</a:t>
            </a:fld>
            <a:endParaRPr lang="de-DE"/>
          </a:p>
        </p:txBody>
      </p:sp>
    </p:spTree>
    <p:extLst>
      <p:ext uri="{BB962C8B-B14F-4D97-AF65-F5344CB8AC3E}">
        <p14:creationId xmlns:p14="http://schemas.microsoft.com/office/powerpoint/2010/main" val="4445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2FD07A4D-6ACD-403D-ABBB-563D98F95108}" type="datetimeFigureOut">
              <a:rPr lang="de-DE" smtClean="0"/>
              <a:t>05.07.2022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0BFDC3B1-7505-4F0F-B7CE-9FBE04736E74}" type="slidenum">
              <a:rPr lang="de-DE" smtClean="0"/>
              <a:t>‹Nr.›</a:t>
            </a:fld>
            <a:endParaRPr lang="de-DE"/>
          </a:p>
        </p:txBody>
      </p:sp>
    </p:spTree>
    <p:extLst>
      <p:ext uri="{BB962C8B-B14F-4D97-AF65-F5344CB8AC3E}">
        <p14:creationId xmlns:p14="http://schemas.microsoft.com/office/powerpoint/2010/main" val="390423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D07A4D-6ACD-403D-ABBB-563D98F95108}" type="datetimeFigureOut">
              <a:rPr lang="de-DE" smtClean="0"/>
              <a:t>05.07.2022</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DE"/>
          </a:p>
        </p:txBody>
      </p:sp>
      <p:sp>
        <p:nvSpPr>
          <p:cNvPr id="9" name="Slide Number Placeholder 8"/>
          <p:cNvSpPr>
            <a:spLocks noGrp="1"/>
          </p:cNvSpPr>
          <p:nvPr>
            <p:ph type="sldNum" sz="quarter" idx="12"/>
          </p:nvPr>
        </p:nvSpPr>
        <p:spPr/>
        <p:txBody>
          <a:bodyPr/>
          <a:lstStyle/>
          <a:p>
            <a:fld id="{0BFDC3B1-7505-4F0F-B7CE-9FBE04736E74}" type="slidenum">
              <a:rPr lang="de-DE" smtClean="0"/>
              <a:t>‹Nr.›</a:t>
            </a:fld>
            <a:endParaRPr lang="de-DE"/>
          </a:p>
        </p:txBody>
      </p:sp>
    </p:spTree>
    <p:extLst>
      <p:ext uri="{BB962C8B-B14F-4D97-AF65-F5344CB8AC3E}">
        <p14:creationId xmlns:p14="http://schemas.microsoft.com/office/powerpoint/2010/main" val="711021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FD07A4D-6ACD-403D-ABBB-563D98F95108}" type="datetimeFigureOut">
              <a:rPr lang="de-DE" smtClean="0"/>
              <a:t>05.07.2022</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FDC3B1-7505-4F0F-B7CE-9FBE04736E74}" type="slidenum">
              <a:rPr lang="de-DE" smtClean="0"/>
              <a:t>‹Nr.›</a:t>
            </a:fld>
            <a:endParaRPr lang="de-DE"/>
          </a:p>
        </p:txBody>
      </p:sp>
    </p:spTree>
    <p:extLst>
      <p:ext uri="{BB962C8B-B14F-4D97-AF65-F5344CB8AC3E}">
        <p14:creationId xmlns:p14="http://schemas.microsoft.com/office/powerpoint/2010/main" val="188667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2FD07A4D-6ACD-403D-ABBB-563D98F95108}" type="datetimeFigureOut">
              <a:rPr lang="de-DE" smtClean="0"/>
              <a:t>05.07.2022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BFDC3B1-7505-4F0F-B7CE-9FBE04736E74}" type="slidenum">
              <a:rPr lang="de-DE" smtClean="0"/>
              <a:t>‹Nr.›</a:t>
            </a:fld>
            <a:endParaRPr lang="de-DE"/>
          </a:p>
        </p:txBody>
      </p:sp>
    </p:spTree>
    <p:extLst>
      <p:ext uri="{BB962C8B-B14F-4D97-AF65-F5344CB8AC3E}">
        <p14:creationId xmlns:p14="http://schemas.microsoft.com/office/powerpoint/2010/main" val="265813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FD07A4D-6ACD-403D-ABBB-563D98F95108}" type="datetimeFigureOut">
              <a:rPr lang="de-DE" smtClean="0"/>
              <a:t>05.07.2022</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D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BFDC3B1-7505-4F0F-B7CE-9FBE04736E74}" type="slidenum">
              <a:rPr lang="de-DE" smtClean="0"/>
              <a:t>‹Nr.›</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97301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27.png"/><Relationship Id="rId4" Type="http://schemas.openxmlformats.org/officeDocument/2006/relationships/diagramLayout" Target="../diagrams/layout2.xml"/><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5" name="Picture 4" descr="Eine Hand mit einem Stift und schattierte Kreise auf einem Blatt">
            <a:extLst>
              <a:ext uri="{FF2B5EF4-FFF2-40B4-BE49-F238E27FC236}">
                <a16:creationId xmlns:a16="http://schemas.microsoft.com/office/drawing/2014/main" id="{74DFBC10-81A6-F613-330D-FA2ABFD903BB}"/>
              </a:ext>
            </a:extLst>
          </p:cNvPr>
          <p:cNvPicPr>
            <a:picLocks noChangeAspect="1"/>
          </p:cNvPicPr>
          <p:nvPr/>
        </p:nvPicPr>
        <p:blipFill rotWithShape="1">
          <a:blip r:embed="rId2">
            <a:alphaModFix amt="35000"/>
          </a:blip>
          <a:srcRect t="873" b="2560"/>
          <a:stretch/>
        </p:blipFill>
        <p:spPr>
          <a:xfrm>
            <a:off x="20" y="10"/>
            <a:ext cx="12191980" cy="6857990"/>
          </a:xfrm>
          <a:prstGeom prst="rect">
            <a:avLst/>
          </a:prstGeom>
        </p:spPr>
      </p:pic>
      <p:sp>
        <p:nvSpPr>
          <p:cNvPr id="2" name="Titel 1">
            <a:extLst>
              <a:ext uri="{FF2B5EF4-FFF2-40B4-BE49-F238E27FC236}">
                <a16:creationId xmlns:a16="http://schemas.microsoft.com/office/drawing/2014/main" id="{8073F84D-F34A-9575-CECC-A817950A5B43}"/>
              </a:ext>
            </a:extLst>
          </p:cNvPr>
          <p:cNvSpPr>
            <a:spLocks noGrp="1"/>
          </p:cNvSpPr>
          <p:nvPr>
            <p:ph type="ctrTitle"/>
          </p:nvPr>
        </p:nvSpPr>
        <p:spPr>
          <a:xfrm>
            <a:off x="1097280" y="758952"/>
            <a:ext cx="10058400" cy="3566160"/>
          </a:xfrm>
        </p:spPr>
        <p:txBody>
          <a:bodyPr>
            <a:normAutofit/>
          </a:bodyPr>
          <a:lstStyle/>
          <a:p>
            <a:r>
              <a:rPr lang="de-DE" sz="7400" dirty="0">
                <a:solidFill>
                  <a:srgbClr val="FFFFFF"/>
                </a:solidFill>
              </a:rPr>
              <a:t>Validierung von Aussagen auf Versicherungs-Anträgen mithilfe ML</a:t>
            </a:r>
          </a:p>
        </p:txBody>
      </p:sp>
      <p:sp>
        <p:nvSpPr>
          <p:cNvPr id="3" name="Untertitel 2">
            <a:extLst>
              <a:ext uri="{FF2B5EF4-FFF2-40B4-BE49-F238E27FC236}">
                <a16:creationId xmlns:a16="http://schemas.microsoft.com/office/drawing/2014/main" id="{3AE12A93-4A4B-5453-448C-7EADC9FA3BD1}"/>
              </a:ext>
            </a:extLst>
          </p:cNvPr>
          <p:cNvSpPr>
            <a:spLocks noGrp="1"/>
          </p:cNvSpPr>
          <p:nvPr>
            <p:ph type="subTitle" idx="1"/>
          </p:nvPr>
        </p:nvSpPr>
        <p:spPr>
          <a:xfrm>
            <a:off x="1100051" y="4455620"/>
            <a:ext cx="10058400" cy="1143000"/>
          </a:xfrm>
        </p:spPr>
        <p:txBody>
          <a:bodyPr>
            <a:normAutofit/>
          </a:bodyPr>
          <a:lstStyle/>
          <a:p>
            <a:r>
              <a:rPr lang="de-DE" dirty="0" err="1">
                <a:solidFill>
                  <a:srgbClr val="FFFFFF"/>
                </a:solidFill>
              </a:rPr>
              <a:t>Psta</a:t>
            </a:r>
            <a:r>
              <a:rPr lang="de-DE" dirty="0">
                <a:solidFill>
                  <a:srgbClr val="FFFFFF"/>
                </a:solidFill>
              </a:rPr>
              <a:t> ki-b-4: maschinelles lernen</a:t>
            </a:r>
          </a:p>
          <a:p>
            <a:r>
              <a:rPr lang="de-DE" dirty="0">
                <a:solidFill>
                  <a:srgbClr val="FFFFFF"/>
                </a:solidFill>
              </a:rPr>
              <a:t>Julian </a:t>
            </a:r>
            <a:r>
              <a:rPr lang="de-DE" dirty="0" err="1">
                <a:solidFill>
                  <a:srgbClr val="FFFFFF"/>
                </a:solidFill>
              </a:rPr>
              <a:t>steiner</a:t>
            </a:r>
            <a:r>
              <a:rPr lang="de-DE" dirty="0">
                <a:solidFill>
                  <a:srgbClr val="FFFFFF"/>
                </a:solidFill>
              </a:rPr>
              <a:t> &amp; </a:t>
            </a:r>
            <a:r>
              <a:rPr lang="de-DE" dirty="0" err="1">
                <a:solidFill>
                  <a:srgbClr val="FFFFFF"/>
                </a:solidFill>
              </a:rPr>
              <a:t>felix</a:t>
            </a:r>
            <a:r>
              <a:rPr lang="de-DE" dirty="0">
                <a:solidFill>
                  <a:srgbClr val="FFFFFF"/>
                </a:solidFill>
              </a:rPr>
              <a:t> rösch</a:t>
            </a:r>
          </a:p>
        </p:txBody>
      </p:sp>
      <p:cxnSp>
        <p:nvCxnSpPr>
          <p:cNvPr id="9" name="Straight Connector 8">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43474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E8205A-2116-72FE-1FAB-00391065D475}"/>
              </a:ext>
            </a:extLst>
          </p:cNvPr>
          <p:cNvSpPr>
            <a:spLocks noGrp="1"/>
          </p:cNvSpPr>
          <p:nvPr>
            <p:ph type="title"/>
          </p:nvPr>
        </p:nvSpPr>
        <p:spPr/>
        <p:txBody>
          <a:bodyPr/>
          <a:lstStyle/>
          <a:p>
            <a:r>
              <a:rPr lang="de-DE"/>
              <a:t>4. Angewandte Verfahren</a:t>
            </a:r>
            <a:br>
              <a:rPr lang="de-DE"/>
            </a:br>
            <a:r>
              <a:rPr lang="de-DE" sz="4000"/>
              <a:t>Empfehlung</a:t>
            </a:r>
            <a:endParaRPr lang="de-DE" dirty="0"/>
          </a:p>
        </p:txBody>
      </p:sp>
      <p:sp>
        <p:nvSpPr>
          <p:cNvPr id="3" name="Inhaltsplatzhalter 2">
            <a:extLst>
              <a:ext uri="{FF2B5EF4-FFF2-40B4-BE49-F238E27FC236}">
                <a16:creationId xmlns:a16="http://schemas.microsoft.com/office/drawing/2014/main" id="{8EDEEF6C-EEA1-A8CB-BB1D-C61EA5372D3B}"/>
              </a:ext>
            </a:extLst>
          </p:cNvPr>
          <p:cNvSpPr>
            <a:spLocks noGrp="1"/>
          </p:cNvSpPr>
          <p:nvPr/>
        </p:nvSpPr>
        <p:spPr>
          <a:xfrm>
            <a:off x="1097280" y="1845734"/>
            <a:ext cx="10058400" cy="4454398"/>
          </a:xfrm>
          <a:prstGeom prst="rect">
            <a:avLst/>
          </a:prstGeom>
        </p:spPr>
        <p:txBody>
          <a:bodyPr vert="horz" lIns="0" tIns="45720" rIns="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de-DE" dirty="0" err="1">
                <a:cs typeface="Calibri"/>
              </a:rPr>
              <a:t>Missclassification</a:t>
            </a:r>
            <a:r>
              <a:rPr lang="de-DE" dirty="0">
                <a:cs typeface="Calibri"/>
              </a:rPr>
              <a:t> </a:t>
            </a:r>
            <a:r>
              <a:rPr lang="de-DE" dirty="0" err="1">
                <a:cs typeface="Calibri"/>
              </a:rPr>
              <a:t>error</a:t>
            </a:r>
            <a:r>
              <a:rPr lang="de-DE" dirty="0">
                <a:cs typeface="Calibri"/>
              </a:rPr>
              <a:t> rate: Wenig Aussagekraft -&gt; Fehler können unterschiedliche Auswirkungen haben</a:t>
            </a:r>
            <a:endParaRPr lang="de-DE" dirty="0"/>
          </a:p>
          <a:p>
            <a:pPr>
              <a:buFont typeface="Arial" panose="020B0604020202020204" pitchFamily="34" charset="0"/>
              <a:buChar char="•"/>
            </a:pPr>
            <a:r>
              <a:rPr lang="de-DE" dirty="0"/>
              <a:t>Interpretation der Fehler:</a:t>
            </a:r>
            <a:endParaRPr lang="de-DE" dirty="0">
              <a:cs typeface="Calibri" panose="020F0502020204030204"/>
            </a:endParaRPr>
          </a:p>
          <a:p>
            <a:pPr marL="383540" lvl="1">
              <a:buFont typeface="Arial" panose="020B0604020202020204" pitchFamily="34" charset="0"/>
              <a:buChar char="•"/>
            </a:pPr>
            <a:r>
              <a:rPr lang="de-DE" dirty="0">
                <a:cs typeface="Calibri" panose="020F0502020204030204"/>
              </a:rPr>
              <a:t>Falsche Raucherklassifikation: Ärgerlich für Kunde -&gt; Bei Vielzahl könnte Nachfrage leiden</a:t>
            </a:r>
          </a:p>
          <a:p>
            <a:pPr marL="383540" lvl="1">
              <a:buFont typeface="Arial" panose="020B0604020202020204" pitchFamily="34" charset="0"/>
              <a:buChar char="•"/>
            </a:pPr>
            <a:r>
              <a:rPr lang="de-DE" dirty="0">
                <a:cs typeface="Calibri" panose="020F0502020204030204"/>
              </a:rPr>
              <a:t>Nicht entdeckter Raucher: Bei Vielzahl könnte Versicherung große Schäden erleiden</a:t>
            </a:r>
          </a:p>
          <a:p>
            <a:pPr>
              <a:buFont typeface="Arial" panose="020B0604020202020204" pitchFamily="34" charset="0"/>
              <a:buChar char="•"/>
            </a:pPr>
            <a:r>
              <a:rPr lang="en-US" dirty="0">
                <a:cs typeface="Calibri" panose="020F0502020204030204"/>
              </a:rPr>
              <a:t>Sensitivity/</a:t>
            </a:r>
            <a:r>
              <a:rPr lang="de-DE" dirty="0" err="1">
                <a:cs typeface="Calibri" panose="020F0502020204030204"/>
              </a:rPr>
              <a:t>Specificity</a:t>
            </a:r>
            <a:r>
              <a:rPr lang="de-DE" dirty="0">
                <a:cs typeface="Calibri" panose="020F0502020204030204"/>
              </a:rPr>
              <a:t>:</a:t>
            </a:r>
          </a:p>
          <a:p>
            <a:pPr>
              <a:buFont typeface="Arial" panose="020B0604020202020204" pitchFamily="34" charset="0"/>
              <a:buChar char="•"/>
            </a:pPr>
            <a:endParaRPr lang="de-DE" dirty="0">
              <a:cs typeface="Calibri" panose="020F0502020204030204"/>
            </a:endParaRPr>
          </a:p>
          <a:p>
            <a:pPr>
              <a:buFont typeface="Arial" panose="020B0604020202020204" pitchFamily="34" charset="0"/>
              <a:buChar char="•"/>
            </a:pPr>
            <a:endParaRPr lang="de-DE" sz="200" dirty="0">
              <a:cs typeface="Calibri" panose="020F0502020204030204"/>
            </a:endParaRPr>
          </a:p>
          <a:p>
            <a:pPr>
              <a:buFont typeface="Arial" panose="020B0604020202020204" pitchFamily="34" charset="0"/>
              <a:buChar char="•"/>
            </a:pPr>
            <a:r>
              <a:rPr lang="de-DE" dirty="0">
                <a:cs typeface="Calibri" panose="020F0502020204030204"/>
              </a:rPr>
              <a:t>Entscheidung -&gt; </a:t>
            </a:r>
            <a:r>
              <a:rPr lang="de-DE" b="1" dirty="0">
                <a:cs typeface="Calibri" panose="020F0502020204030204"/>
              </a:rPr>
              <a:t>Logistische Regression</a:t>
            </a:r>
            <a:r>
              <a:rPr lang="de-DE" dirty="0">
                <a:cs typeface="Calibri" panose="020F0502020204030204"/>
              </a:rPr>
              <a:t>:</a:t>
            </a:r>
          </a:p>
          <a:p>
            <a:pPr marL="383540" lvl="1">
              <a:buFont typeface="Arial" panose="020B0604020202020204" pitchFamily="34" charset="0"/>
              <a:buChar char="•"/>
            </a:pPr>
            <a:r>
              <a:rPr lang="de-DE" dirty="0">
                <a:cs typeface="Calibri" panose="020F0502020204030204"/>
              </a:rPr>
              <a:t>Guter Kompromiss aus Sensitivität und Spezifität</a:t>
            </a:r>
          </a:p>
          <a:p>
            <a:pPr marL="383540" lvl="1">
              <a:buFont typeface="Arial" panose="020B0604020202020204" pitchFamily="34" charset="0"/>
              <a:buChar char="•"/>
            </a:pPr>
            <a:r>
              <a:rPr lang="de-DE" dirty="0">
                <a:cs typeface="Calibri" panose="020F0502020204030204"/>
              </a:rPr>
              <a:t>Weniger Rechenaufwand als neuronales Netz</a:t>
            </a:r>
          </a:p>
          <a:p>
            <a:pPr marL="383540" lvl="1">
              <a:buFont typeface="Arial" panose="020B0604020202020204" pitchFamily="34" charset="0"/>
              <a:buChar char="•"/>
            </a:pPr>
            <a:r>
              <a:rPr lang="de-DE" dirty="0">
                <a:cs typeface="Calibri" panose="020F0502020204030204"/>
              </a:rPr>
              <a:t>Weniger "</a:t>
            </a:r>
            <a:r>
              <a:rPr lang="de-DE" dirty="0" err="1">
                <a:cs typeface="Calibri" panose="020F0502020204030204"/>
              </a:rPr>
              <a:t>BlackBox</a:t>
            </a:r>
            <a:r>
              <a:rPr lang="de-DE" dirty="0">
                <a:cs typeface="Calibri" panose="020F0502020204030204"/>
              </a:rPr>
              <a:t>" als neuronales Netz</a:t>
            </a:r>
          </a:p>
        </p:txBody>
      </p:sp>
      <p:graphicFrame>
        <p:nvGraphicFramePr>
          <p:cNvPr id="9" name="Table 6">
            <a:extLst>
              <a:ext uri="{FF2B5EF4-FFF2-40B4-BE49-F238E27FC236}">
                <a16:creationId xmlns:a16="http://schemas.microsoft.com/office/drawing/2014/main" id="{2E1D4CC5-C8B2-ED71-799E-D9760CD7FF84}"/>
              </a:ext>
            </a:extLst>
          </p:cNvPr>
          <p:cNvGraphicFramePr>
            <a:graphicFrameLocks noGrp="1"/>
          </p:cNvGraphicFramePr>
          <p:nvPr>
            <p:extLst>
              <p:ext uri="{D42A27DB-BD31-4B8C-83A1-F6EECF244321}">
                <p14:modId xmlns:p14="http://schemas.microsoft.com/office/powerpoint/2010/main" val="431543006"/>
              </p:ext>
            </p:extLst>
          </p:nvPr>
        </p:nvGraphicFramePr>
        <p:xfrm>
          <a:off x="3497579" y="3697648"/>
          <a:ext cx="7789544" cy="883920"/>
        </p:xfrm>
        <a:graphic>
          <a:graphicData uri="http://schemas.openxmlformats.org/drawingml/2006/table">
            <a:tbl>
              <a:tblPr firstRow="1" bandRow="1">
                <a:tableStyleId>{5C22544A-7EE6-4342-B048-85BDC9FD1C3A}</a:tableStyleId>
              </a:tblPr>
              <a:tblGrid>
                <a:gridCol w="1947386">
                  <a:extLst>
                    <a:ext uri="{9D8B030D-6E8A-4147-A177-3AD203B41FA5}">
                      <a16:colId xmlns:a16="http://schemas.microsoft.com/office/drawing/2014/main" val="2073391762"/>
                    </a:ext>
                  </a:extLst>
                </a:gridCol>
                <a:gridCol w="1947386">
                  <a:extLst>
                    <a:ext uri="{9D8B030D-6E8A-4147-A177-3AD203B41FA5}">
                      <a16:colId xmlns:a16="http://schemas.microsoft.com/office/drawing/2014/main" val="350236839"/>
                    </a:ext>
                  </a:extLst>
                </a:gridCol>
                <a:gridCol w="1947386">
                  <a:extLst>
                    <a:ext uri="{9D8B030D-6E8A-4147-A177-3AD203B41FA5}">
                      <a16:colId xmlns:a16="http://schemas.microsoft.com/office/drawing/2014/main" val="2298865599"/>
                    </a:ext>
                  </a:extLst>
                </a:gridCol>
                <a:gridCol w="1947386">
                  <a:extLst>
                    <a:ext uri="{9D8B030D-6E8A-4147-A177-3AD203B41FA5}">
                      <a16:colId xmlns:a16="http://schemas.microsoft.com/office/drawing/2014/main" val="1955529626"/>
                    </a:ext>
                  </a:extLst>
                </a:gridCol>
              </a:tblGrid>
              <a:tr h="247650">
                <a:tc>
                  <a:txBody>
                    <a:bodyPr/>
                    <a:lstStyle/>
                    <a:p>
                      <a:pPr algn="l" fontAlgn="auto"/>
                      <a:r>
                        <a:rPr lang="en-US" sz="1800" dirty="0">
                          <a:effectLst/>
                        </a:rPr>
                        <a:t>​</a:t>
                      </a:r>
                      <a:endParaRPr lang="en-US" sz="1800" b="1" i="0" dirty="0">
                        <a:solidFill>
                          <a:srgbClr val="FFFFFF"/>
                        </a:solidFill>
                        <a:effectLst/>
                        <a:latin typeface="Calibri" panose="020F0502020204030204" pitchFamily="34" charset="0"/>
                      </a:endParaRPr>
                    </a:p>
                  </a:txBody>
                  <a:tcPr/>
                </a:tc>
                <a:tc>
                  <a:txBody>
                    <a:bodyPr/>
                    <a:lstStyle/>
                    <a:p>
                      <a:pPr algn="l" fontAlgn="base"/>
                      <a:r>
                        <a:rPr lang="en-US" sz="1400">
                          <a:effectLst/>
                        </a:rPr>
                        <a:t>Logistische Regression​</a:t>
                      </a:r>
                      <a:endParaRPr lang="en-US" b="1" i="0">
                        <a:solidFill>
                          <a:srgbClr val="FFFFFF"/>
                        </a:solidFill>
                        <a:effectLst/>
                      </a:endParaRPr>
                    </a:p>
                  </a:txBody>
                  <a:tcPr/>
                </a:tc>
                <a:tc>
                  <a:txBody>
                    <a:bodyPr/>
                    <a:lstStyle/>
                    <a:p>
                      <a:pPr algn="l" fontAlgn="base"/>
                      <a:r>
                        <a:rPr lang="en-US" sz="1400">
                          <a:effectLst/>
                        </a:rPr>
                        <a:t>Neuronales Netz​</a:t>
                      </a:r>
                      <a:endParaRPr lang="en-US" b="1" i="0">
                        <a:solidFill>
                          <a:srgbClr val="FFFFFF"/>
                        </a:solidFill>
                        <a:effectLst/>
                      </a:endParaRPr>
                    </a:p>
                  </a:txBody>
                  <a:tcPr/>
                </a:tc>
                <a:tc>
                  <a:txBody>
                    <a:bodyPr/>
                    <a:lstStyle/>
                    <a:p>
                      <a:pPr algn="l" fontAlgn="base"/>
                      <a:r>
                        <a:rPr lang="en-US" sz="1400">
                          <a:effectLst/>
                        </a:rPr>
                        <a:t>Entscheidungsbaum​</a:t>
                      </a:r>
                      <a:endParaRPr lang="en-US" b="1" i="0">
                        <a:solidFill>
                          <a:srgbClr val="FFFFFF"/>
                        </a:solidFill>
                        <a:effectLst/>
                      </a:endParaRPr>
                    </a:p>
                  </a:txBody>
                  <a:tcPr/>
                </a:tc>
                <a:extLst>
                  <a:ext uri="{0D108BD9-81ED-4DB2-BD59-A6C34878D82A}">
                    <a16:rowId xmlns:a16="http://schemas.microsoft.com/office/drawing/2014/main" val="2065862604"/>
                  </a:ext>
                </a:extLst>
              </a:tr>
              <a:tr h="247650">
                <a:tc>
                  <a:txBody>
                    <a:bodyPr/>
                    <a:lstStyle/>
                    <a:p>
                      <a:pPr algn="l" fontAlgn="base"/>
                      <a:r>
                        <a:rPr lang="en-US" sz="1100" u="none" strike="noStrike">
                          <a:effectLst/>
                        </a:rPr>
                        <a:t>Sensitivity</a:t>
                      </a:r>
                      <a:r>
                        <a:rPr lang="en-US" sz="1100">
                          <a:effectLst/>
                        </a:rPr>
                        <a:t>​</a:t>
                      </a:r>
                      <a:endParaRPr lang="en-US" b="0" i="0">
                        <a:solidFill>
                          <a:srgbClr val="000000"/>
                        </a:solidFill>
                        <a:effectLst/>
                      </a:endParaRPr>
                    </a:p>
                  </a:txBody>
                  <a:tcPr/>
                </a:tc>
                <a:tc>
                  <a:txBody>
                    <a:bodyPr/>
                    <a:lstStyle/>
                    <a:p>
                      <a:pPr algn="l" fontAlgn="base"/>
                      <a:r>
                        <a:rPr lang="en-US" sz="1100">
                          <a:effectLst/>
                        </a:rPr>
                        <a:t>0,701​</a:t>
                      </a:r>
                      <a:endParaRPr lang="en-US" b="0" i="0">
                        <a:solidFill>
                          <a:srgbClr val="000000"/>
                        </a:solidFill>
                        <a:effectLst/>
                      </a:endParaRPr>
                    </a:p>
                  </a:txBody>
                  <a:tcPr/>
                </a:tc>
                <a:tc>
                  <a:txBody>
                    <a:bodyPr/>
                    <a:lstStyle/>
                    <a:p>
                      <a:pPr algn="l" fontAlgn="base"/>
                      <a:r>
                        <a:rPr lang="en-US" sz="1100">
                          <a:effectLst/>
                        </a:rPr>
                        <a:t>0,71​</a:t>
                      </a:r>
                      <a:endParaRPr lang="en-US" b="0" i="0">
                        <a:solidFill>
                          <a:srgbClr val="000000"/>
                        </a:solidFill>
                        <a:effectLst/>
                      </a:endParaRPr>
                    </a:p>
                  </a:txBody>
                  <a:tcPr/>
                </a:tc>
                <a:tc>
                  <a:txBody>
                    <a:bodyPr/>
                    <a:lstStyle/>
                    <a:p>
                      <a:pPr algn="l" fontAlgn="base"/>
                      <a:r>
                        <a:rPr lang="en-US" sz="1100">
                          <a:effectLst/>
                        </a:rPr>
                        <a:t>0,506​</a:t>
                      </a:r>
                      <a:endParaRPr lang="en-US" b="0" i="0">
                        <a:solidFill>
                          <a:srgbClr val="000000"/>
                        </a:solidFill>
                        <a:effectLst/>
                      </a:endParaRPr>
                    </a:p>
                  </a:txBody>
                  <a:tcPr/>
                </a:tc>
                <a:extLst>
                  <a:ext uri="{0D108BD9-81ED-4DB2-BD59-A6C34878D82A}">
                    <a16:rowId xmlns:a16="http://schemas.microsoft.com/office/drawing/2014/main" val="2777273332"/>
                  </a:ext>
                </a:extLst>
              </a:tr>
              <a:tr h="247650">
                <a:tc>
                  <a:txBody>
                    <a:bodyPr/>
                    <a:lstStyle/>
                    <a:p>
                      <a:pPr algn="l" fontAlgn="base"/>
                      <a:r>
                        <a:rPr lang="de-DE" sz="1100" u="none" strike="noStrike">
                          <a:effectLst/>
                        </a:rPr>
                        <a:t>Specificity</a:t>
                      </a:r>
                      <a:r>
                        <a:rPr lang="de-DE" sz="1100">
                          <a:effectLst/>
                        </a:rPr>
                        <a:t>​</a:t>
                      </a:r>
                      <a:endParaRPr lang="de-DE" b="0" i="0">
                        <a:solidFill>
                          <a:srgbClr val="000000"/>
                        </a:solidFill>
                        <a:effectLst/>
                      </a:endParaRPr>
                    </a:p>
                  </a:txBody>
                  <a:tcPr/>
                </a:tc>
                <a:tc>
                  <a:txBody>
                    <a:bodyPr/>
                    <a:lstStyle/>
                    <a:p>
                      <a:pPr algn="l" fontAlgn="base"/>
                      <a:r>
                        <a:rPr lang="en-US" sz="1100">
                          <a:effectLst/>
                        </a:rPr>
                        <a:t>0,7738​</a:t>
                      </a:r>
                      <a:endParaRPr lang="en-US" b="0" i="0">
                        <a:solidFill>
                          <a:srgbClr val="000000"/>
                        </a:solidFill>
                        <a:effectLst/>
                      </a:endParaRPr>
                    </a:p>
                  </a:txBody>
                  <a:tcPr/>
                </a:tc>
                <a:tc>
                  <a:txBody>
                    <a:bodyPr/>
                    <a:lstStyle/>
                    <a:p>
                      <a:pPr algn="l" fontAlgn="base"/>
                      <a:r>
                        <a:rPr lang="en-US" sz="1100">
                          <a:effectLst/>
                        </a:rPr>
                        <a:t>0,7688​</a:t>
                      </a:r>
                      <a:endParaRPr lang="en-US" b="0" i="0">
                        <a:solidFill>
                          <a:srgbClr val="000000"/>
                        </a:solidFill>
                        <a:effectLst/>
                      </a:endParaRPr>
                    </a:p>
                  </a:txBody>
                  <a:tcPr/>
                </a:tc>
                <a:tc>
                  <a:txBody>
                    <a:bodyPr/>
                    <a:lstStyle/>
                    <a:p>
                      <a:pPr algn="l" fontAlgn="base"/>
                      <a:r>
                        <a:rPr lang="en-US" sz="1100" dirty="0">
                          <a:effectLst/>
                        </a:rPr>
                        <a:t>0,838​</a:t>
                      </a:r>
                      <a:endParaRPr lang="en-US" b="0" i="0" dirty="0">
                        <a:solidFill>
                          <a:srgbClr val="000000"/>
                        </a:solidFill>
                        <a:effectLst/>
                      </a:endParaRPr>
                    </a:p>
                  </a:txBody>
                  <a:tcPr/>
                </a:tc>
                <a:extLst>
                  <a:ext uri="{0D108BD9-81ED-4DB2-BD59-A6C34878D82A}">
                    <a16:rowId xmlns:a16="http://schemas.microsoft.com/office/drawing/2014/main" val="4166916351"/>
                  </a:ext>
                </a:extLst>
              </a:tr>
            </a:tbl>
          </a:graphicData>
        </a:graphic>
      </p:graphicFrame>
    </p:spTree>
    <p:extLst>
      <p:ext uri="{BB962C8B-B14F-4D97-AF65-F5344CB8AC3E}">
        <p14:creationId xmlns:p14="http://schemas.microsoft.com/office/powerpoint/2010/main" val="224360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3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30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60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90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90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anim calcmode="lin" valueType="num">
                                      <p:cBhvr>
                                        <p:cTn id="3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90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anim calcmode="lin" valueType="num">
                                      <p:cBhvr>
                                        <p:cTn id="4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90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0"/>
                                        <p:tgtEl>
                                          <p:spTgt spid="3">
                                            <p:txEl>
                                              <p:pRg st="10" end="10"/>
                                            </p:txEl>
                                          </p:spTgt>
                                        </p:tgtEl>
                                      </p:cBhvr>
                                    </p:animEffect>
                                    <p:anim calcmode="lin" valueType="num">
                                      <p:cBhvr>
                                        <p:cTn id="4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60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1000"/>
                                        <p:tgtEl>
                                          <p:spTgt spid="9"/>
                                        </p:tgtEl>
                                      </p:cBhvr>
                                    </p:animEffect>
                                    <p:anim calcmode="lin" valueType="num">
                                      <p:cBhvr>
                                        <p:cTn id="53" dur="1000" fill="hold"/>
                                        <p:tgtEl>
                                          <p:spTgt spid="9"/>
                                        </p:tgtEl>
                                        <p:attrNameLst>
                                          <p:attrName>ppt_x</p:attrName>
                                        </p:attrNameLst>
                                      </p:cBhvr>
                                      <p:tavLst>
                                        <p:tav tm="0">
                                          <p:val>
                                            <p:strVal val="#ppt_x"/>
                                          </p:val>
                                        </p:tav>
                                        <p:tav tm="100000">
                                          <p:val>
                                            <p:strVal val="#ppt_x"/>
                                          </p:val>
                                        </p:tav>
                                      </p:tavLst>
                                    </p:anim>
                                    <p:anim calcmode="lin" valueType="num">
                                      <p:cBhvr>
                                        <p:cTn id="5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5">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27">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29">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31">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FD77779-C181-94C1-D33F-1844E0F71355}"/>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dirty="0" err="1">
                <a:solidFill>
                  <a:schemeClr val="tx1">
                    <a:lumMod val="85000"/>
                    <a:lumOff val="15000"/>
                  </a:schemeClr>
                </a:solidFill>
              </a:rPr>
              <a:t>Vielen</a:t>
            </a:r>
            <a:r>
              <a:rPr lang="en-US" sz="8000" dirty="0">
                <a:solidFill>
                  <a:schemeClr val="tx1">
                    <a:lumMod val="85000"/>
                    <a:lumOff val="15000"/>
                  </a:schemeClr>
                </a:solidFill>
              </a:rPr>
              <a:t> Dank!</a:t>
            </a:r>
          </a:p>
        </p:txBody>
      </p:sp>
      <p:pic>
        <p:nvPicPr>
          <p:cNvPr id="6" name="Grafik 5" descr="Drei Quadrate, eines mit horizontaler Schraffur">
            <a:extLst>
              <a:ext uri="{FF2B5EF4-FFF2-40B4-BE49-F238E27FC236}">
                <a16:creationId xmlns:a16="http://schemas.microsoft.com/office/drawing/2014/main" id="{913EC3E7-44A2-BA2E-FA69-76D222DD53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44" name="Straight Connector 33">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5" name="Rectangle 35">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37">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440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0">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12">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91BA72FC-0533-E8E9-EF1D-C17B14D1A5A2}"/>
              </a:ext>
            </a:extLst>
          </p:cNvPr>
          <p:cNvSpPr>
            <a:spLocks noGrp="1"/>
          </p:cNvSpPr>
          <p:nvPr>
            <p:ph type="title"/>
          </p:nvPr>
        </p:nvSpPr>
        <p:spPr>
          <a:xfrm>
            <a:off x="492370" y="516835"/>
            <a:ext cx="3084844" cy="5772840"/>
          </a:xfrm>
        </p:spPr>
        <p:txBody>
          <a:bodyPr anchor="ctr">
            <a:normAutofit/>
          </a:bodyPr>
          <a:lstStyle/>
          <a:p>
            <a:r>
              <a:rPr lang="de-DE" sz="3600">
                <a:solidFill>
                  <a:srgbClr val="FFFFFF"/>
                </a:solidFill>
              </a:rPr>
              <a:t>Inhalt</a:t>
            </a:r>
          </a:p>
        </p:txBody>
      </p:sp>
      <p:sp>
        <p:nvSpPr>
          <p:cNvPr id="12" name="Rectangle 14">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Inhaltsplatzhalter 2">
            <a:extLst>
              <a:ext uri="{FF2B5EF4-FFF2-40B4-BE49-F238E27FC236}">
                <a16:creationId xmlns:a16="http://schemas.microsoft.com/office/drawing/2014/main" id="{7EBAEADE-6B05-B8A8-9265-2A025377E7EC}"/>
              </a:ext>
            </a:extLst>
          </p:cNvPr>
          <p:cNvGraphicFramePr>
            <a:graphicFrameLocks noGrp="1"/>
          </p:cNvGraphicFramePr>
          <p:nvPr>
            <p:ph idx="1"/>
            <p:extLst>
              <p:ext uri="{D42A27DB-BD31-4B8C-83A1-F6EECF244321}">
                <p14:modId xmlns:p14="http://schemas.microsoft.com/office/powerpoint/2010/main" val="309465315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730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graphicEl>
                                              <a:dgm id="{D24ABAB4-0825-420C-A1CF-E54304B04C64}"/>
                                            </p:graphicEl>
                                          </p:spTgt>
                                        </p:tgtEl>
                                        <p:attrNameLst>
                                          <p:attrName>style.visibility</p:attrName>
                                        </p:attrNameLst>
                                      </p:cBhvr>
                                      <p:to>
                                        <p:strVal val="visible"/>
                                      </p:to>
                                    </p:set>
                                    <p:animEffect transition="in" filter="fade">
                                      <p:cBhvr>
                                        <p:cTn id="7" dur="1000"/>
                                        <p:tgtEl>
                                          <p:spTgt spid="6">
                                            <p:graphicEl>
                                              <a:dgm id="{D24ABAB4-0825-420C-A1CF-E54304B04C64}"/>
                                            </p:graphicEl>
                                          </p:spTgt>
                                        </p:tgtEl>
                                      </p:cBhvr>
                                    </p:animEffect>
                                    <p:anim calcmode="lin" valueType="num">
                                      <p:cBhvr>
                                        <p:cTn id="8" dur="1000" fill="hold"/>
                                        <p:tgtEl>
                                          <p:spTgt spid="6">
                                            <p:graphicEl>
                                              <a:dgm id="{D24ABAB4-0825-420C-A1CF-E54304B04C64}"/>
                                            </p:graphicEl>
                                          </p:spTgt>
                                        </p:tgtEl>
                                        <p:attrNameLst>
                                          <p:attrName>ppt_x</p:attrName>
                                        </p:attrNameLst>
                                      </p:cBhvr>
                                      <p:tavLst>
                                        <p:tav tm="0">
                                          <p:val>
                                            <p:strVal val="#ppt_x"/>
                                          </p:val>
                                        </p:tav>
                                        <p:tav tm="100000">
                                          <p:val>
                                            <p:strVal val="#ppt_x"/>
                                          </p:val>
                                        </p:tav>
                                      </p:tavLst>
                                    </p:anim>
                                    <p:anim calcmode="lin" valueType="num">
                                      <p:cBhvr>
                                        <p:cTn id="9" dur="1000" fill="hold"/>
                                        <p:tgtEl>
                                          <p:spTgt spid="6">
                                            <p:graphicEl>
                                              <a:dgm id="{D24ABAB4-0825-420C-A1CF-E54304B04C64}"/>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graphicEl>
                                              <a:dgm id="{037C13EB-E48A-47E2-9CD2-8AC07728E964}"/>
                                            </p:graphicEl>
                                          </p:spTgt>
                                        </p:tgtEl>
                                        <p:attrNameLst>
                                          <p:attrName>style.visibility</p:attrName>
                                        </p:attrNameLst>
                                      </p:cBhvr>
                                      <p:to>
                                        <p:strVal val="visible"/>
                                      </p:to>
                                    </p:set>
                                    <p:animEffect transition="in" filter="fade">
                                      <p:cBhvr>
                                        <p:cTn id="12" dur="1000"/>
                                        <p:tgtEl>
                                          <p:spTgt spid="6">
                                            <p:graphicEl>
                                              <a:dgm id="{037C13EB-E48A-47E2-9CD2-8AC07728E964}"/>
                                            </p:graphicEl>
                                          </p:spTgt>
                                        </p:tgtEl>
                                      </p:cBhvr>
                                    </p:animEffect>
                                    <p:anim calcmode="lin" valueType="num">
                                      <p:cBhvr>
                                        <p:cTn id="13" dur="1000" fill="hold"/>
                                        <p:tgtEl>
                                          <p:spTgt spid="6">
                                            <p:graphicEl>
                                              <a:dgm id="{037C13EB-E48A-47E2-9CD2-8AC07728E964}"/>
                                            </p:graphicEl>
                                          </p:spTgt>
                                        </p:tgtEl>
                                        <p:attrNameLst>
                                          <p:attrName>ppt_x</p:attrName>
                                        </p:attrNameLst>
                                      </p:cBhvr>
                                      <p:tavLst>
                                        <p:tav tm="0">
                                          <p:val>
                                            <p:strVal val="#ppt_x"/>
                                          </p:val>
                                        </p:tav>
                                        <p:tav tm="100000">
                                          <p:val>
                                            <p:strVal val="#ppt_x"/>
                                          </p:val>
                                        </p:tav>
                                      </p:tavLst>
                                    </p:anim>
                                    <p:anim calcmode="lin" valueType="num">
                                      <p:cBhvr>
                                        <p:cTn id="14" dur="1000" fill="hold"/>
                                        <p:tgtEl>
                                          <p:spTgt spid="6">
                                            <p:graphicEl>
                                              <a:dgm id="{037C13EB-E48A-47E2-9CD2-8AC07728E964}"/>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graphicEl>
                                              <a:dgm id="{971F8410-0C34-4F2C-B9A0-4523CAD8E188}"/>
                                            </p:graphicEl>
                                          </p:spTgt>
                                        </p:tgtEl>
                                        <p:attrNameLst>
                                          <p:attrName>style.visibility</p:attrName>
                                        </p:attrNameLst>
                                      </p:cBhvr>
                                      <p:to>
                                        <p:strVal val="visible"/>
                                      </p:to>
                                    </p:set>
                                    <p:animEffect transition="in" filter="fade">
                                      <p:cBhvr>
                                        <p:cTn id="17" dur="1000"/>
                                        <p:tgtEl>
                                          <p:spTgt spid="6">
                                            <p:graphicEl>
                                              <a:dgm id="{971F8410-0C34-4F2C-B9A0-4523CAD8E188}"/>
                                            </p:graphicEl>
                                          </p:spTgt>
                                        </p:tgtEl>
                                      </p:cBhvr>
                                    </p:animEffect>
                                    <p:anim calcmode="lin" valueType="num">
                                      <p:cBhvr>
                                        <p:cTn id="18" dur="1000" fill="hold"/>
                                        <p:tgtEl>
                                          <p:spTgt spid="6">
                                            <p:graphicEl>
                                              <a:dgm id="{971F8410-0C34-4F2C-B9A0-4523CAD8E188}"/>
                                            </p:graphicEl>
                                          </p:spTgt>
                                        </p:tgtEl>
                                        <p:attrNameLst>
                                          <p:attrName>ppt_x</p:attrName>
                                        </p:attrNameLst>
                                      </p:cBhvr>
                                      <p:tavLst>
                                        <p:tav tm="0">
                                          <p:val>
                                            <p:strVal val="#ppt_x"/>
                                          </p:val>
                                        </p:tav>
                                        <p:tav tm="100000">
                                          <p:val>
                                            <p:strVal val="#ppt_x"/>
                                          </p:val>
                                        </p:tav>
                                      </p:tavLst>
                                    </p:anim>
                                    <p:anim calcmode="lin" valueType="num">
                                      <p:cBhvr>
                                        <p:cTn id="19" dur="1000" fill="hold"/>
                                        <p:tgtEl>
                                          <p:spTgt spid="6">
                                            <p:graphicEl>
                                              <a:dgm id="{971F8410-0C34-4F2C-B9A0-4523CAD8E188}"/>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300"/>
                                  </p:stCondLst>
                                  <p:childTnLst>
                                    <p:set>
                                      <p:cBhvr>
                                        <p:cTn id="21" dur="1" fill="hold">
                                          <p:stCondLst>
                                            <p:cond delay="0"/>
                                          </p:stCondLst>
                                        </p:cTn>
                                        <p:tgtEl>
                                          <p:spTgt spid="6">
                                            <p:graphicEl>
                                              <a:dgm id="{03908730-2910-4784-A05B-9D3808DC7E83}"/>
                                            </p:graphicEl>
                                          </p:spTgt>
                                        </p:tgtEl>
                                        <p:attrNameLst>
                                          <p:attrName>style.visibility</p:attrName>
                                        </p:attrNameLst>
                                      </p:cBhvr>
                                      <p:to>
                                        <p:strVal val="visible"/>
                                      </p:to>
                                    </p:set>
                                    <p:animEffect transition="in" filter="fade">
                                      <p:cBhvr>
                                        <p:cTn id="22" dur="1000"/>
                                        <p:tgtEl>
                                          <p:spTgt spid="6">
                                            <p:graphicEl>
                                              <a:dgm id="{03908730-2910-4784-A05B-9D3808DC7E83}"/>
                                            </p:graphicEl>
                                          </p:spTgt>
                                        </p:tgtEl>
                                      </p:cBhvr>
                                    </p:animEffect>
                                    <p:anim calcmode="lin" valueType="num">
                                      <p:cBhvr>
                                        <p:cTn id="23" dur="1000" fill="hold"/>
                                        <p:tgtEl>
                                          <p:spTgt spid="6">
                                            <p:graphicEl>
                                              <a:dgm id="{03908730-2910-4784-A05B-9D3808DC7E83}"/>
                                            </p:graphicEl>
                                          </p:spTgt>
                                        </p:tgtEl>
                                        <p:attrNameLst>
                                          <p:attrName>ppt_x</p:attrName>
                                        </p:attrNameLst>
                                      </p:cBhvr>
                                      <p:tavLst>
                                        <p:tav tm="0">
                                          <p:val>
                                            <p:strVal val="#ppt_x"/>
                                          </p:val>
                                        </p:tav>
                                        <p:tav tm="100000">
                                          <p:val>
                                            <p:strVal val="#ppt_x"/>
                                          </p:val>
                                        </p:tav>
                                      </p:tavLst>
                                    </p:anim>
                                    <p:anim calcmode="lin" valueType="num">
                                      <p:cBhvr>
                                        <p:cTn id="24" dur="1000" fill="hold"/>
                                        <p:tgtEl>
                                          <p:spTgt spid="6">
                                            <p:graphicEl>
                                              <a:dgm id="{03908730-2910-4784-A05B-9D3808DC7E83}"/>
                                            </p:graphic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300"/>
                                  </p:stCondLst>
                                  <p:childTnLst>
                                    <p:set>
                                      <p:cBhvr>
                                        <p:cTn id="26" dur="1" fill="hold">
                                          <p:stCondLst>
                                            <p:cond delay="0"/>
                                          </p:stCondLst>
                                        </p:cTn>
                                        <p:tgtEl>
                                          <p:spTgt spid="6">
                                            <p:graphicEl>
                                              <a:dgm id="{5E7F01BC-0FD9-474B-91A0-CEC6B0154F92}"/>
                                            </p:graphicEl>
                                          </p:spTgt>
                                        </p:tgtEl>
                                        <p:attrNameLst>
                                          <p:attrName>style.visibility</p:attrName>
                                        </p:attrNameLst>
                                      </p:cBhvr>
                                      <p:to>
                                        <p:strVal val="visible"/>
                                      </p:to>
                                    </p:set>
                                    <p:animEffect transition="in" filter="fade">
                                      <p:cBhvr>
                                        <p:cTn id="27" dur="1000"/>
                                        <p:tgtEl>
                                          <p:spTgt spid="6">
                                            <p:graphicEl>
                                              <a:dgm id="{5E7F01BC-0FD9-474B-91A0-CEC6B0154F92}"/>
                                            </p:graphicEl>
                                          </p:spTgt>
                                        </p:tgtEl>
                                      </p:cBhvr>
                                    </p:animEffect>
                                    <p:anim calcmode="lin" valueType="num">
                                      <p:cBhvr>
                                        <p:cTn id="28" dur="1000" fill="hold"/>
                                        <p:tgtEl>
                                          <p:spTgt spid="6">
                                            <p:graphicEl>
                                              <a:dgm id="{5E7F01BC-0FD9-474B-91A0-CEC6B0154F92}"/>
                                            </p:graphicEl>
                                          </p:spTgt>
                                        </p:tgtEl>
                                        <p:attrNameLst>
                                          <p:attrName>ppt_x</p:attrName>
                                        </p:attrNameLst>
                                      </p:cBhvr>
                                      <p:tavLst>
                                        <p:tav tm="0">
                                          <p:val>
                                            <p:strVal val="#ppt_x"/>
                                          </p:val>
                                        </p:tav>
                                        <p:tav tm="100000">
                                          <p:val>
                                            <p:strVal val="#ppt_x"/>
                                          </p:val>
                                        </p:tav>
                                      </p:tavLst>
                                    </p:anim>
                                    <p:anim calcmode="lin" valueType="num">
                                      <p:cBhvr>
                                        <p:cTn id="29" dur="1000" fill="hold"/>
                                        <p:tgtEl>
                                          <p:spTgt spid="6">
                                            <p:graphicEl>
                                              <a:dgm id="{5E7F01BC-0FD9-474B-91A0-CEC6B0154F92}"/>
                                            </p:graphic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300"/>
                                  </p:stCondLst>
                                  <p:childTnLst>
                                    <p:set>
                                      <p:cBhvr>
                                        <p:cTn id="31" dur="1" fill="hold">
                                          <p:stCondLst>
                                            <p:cond delay="0"/>
                                          </p:stCondLst>
                                        </p:cTn>
                                        <p:tgtEl>
                                          <p:spTgt spid="6">
                                            <p:graphicEl>
                                              <a:dgm id="{75DBEBD2-481F-4A1C-A2B2-FFD3F3B52AFC}"/>
                                            </p:graphicEl>
                                          </p:spTgt>
                                        </p:tgtEl>
                                        <p:attrNameLst>
                                          <p:attrName>style.visibility</p:attrName>
                                        </p:attrNameLst>
                                      </p:cBhvr>
                                      <p:to>
                                        <p:strVal val="visible"/>
                                      </p:to>
                                    </p:set>
                                    <p:animEffect transition="in" filter="fade">
                                      <p:cBhvr>
                                        <p:cTn id="32" dur="1000"/>
                                        <p:tgtEl>
                                          <p:spTgt spid="6">
                                            <p:graphicEl>
                                              <a:dgm id="{75DBEBD2-481F-4A1C-A2B2-FFD3F3B52AFC}"/>
                                            </p:graphicEl>
                                          </p:spTgt>
                                        </p:tgtEl>
                                      </p:cBhvr>
                                    </p:animEffect>
                                    <p:anim calcmode="lin" valueType="num">
                                      <p:cBhvr>
                                        <p:cTn id="33" dur="1000" fill="hold"/>
                                        <p:tgtEl>
                                          <p:spTgt spid="6">
                                            <p:graphicEl>
                                              <a:dgm id="{75DBEBD2-481F-4A1C-A2B2-FFD3F3B52AFC}"/>
                                            </p:graphicEl>
                                          </p:spTgt>
                                        </p:tgtEl>
                                        <p:attrNameLst>
                                          <p:attrName>ppt_x</p:attrName>
                                        </p:attrNameLst>
                                      </p:cBhvr>
                                      <p:tavLst>
                                        <p:tav tm="0">
                                          <p:val>
                                            <p:strVal val="#ppt_x"/>
                                          </p:val>
                                        </p:tav>
                                        <p:tav tm="100000">
                                          <p:val>
                                            <p:strVal val="#ppt_x"/>
                                          </p:val>
                                        </p:tav>
                                      </p:tavLst>
                                    </p:anim>
                                    <p:anim calcmode="lin" valueType="num">
                                      <p:cBhvr>
                                        <p:cTn id="34" dur="1000" fill="hold"/>
                                        <p:tgtEl>
                                          <p:spTgt spid="6">
                                            <p:graphicEl>
                                              <a:dgm id="{75DBEBD2-481F-4A1C-A2B2-FFD3F3B52AFC}"/>
                                            </p:graphic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600"/>
                                  </p:stCondLst>
                                  <p:childTnLst>
                                    <p:set>
                                      <p:cBhvr>
                                        <p:cTn id="36" dur="1" fill="hold">
                                          <p:stCondLst>
                                            <p:cond delay="0"/>
                                          </p:stCondLst>
                                        </p:cTn>
                                        <p:tgtEl>
                                          <p:spTgt spid="6">
                                            <p:graphicEl>
                                              <a:dgm id="{FD07B3C4-0D22-4826-8167-8929969A28AC}"/>
                                            </p:graphicEl>
                                          </p:spTgt>
                                        </p:tgtEl>
                                        <p:attrNameLst>
                                          <p:attrName>style.visibility</p:attrName>
                                        </p:attrNameLst>
                                      </p:cBhvr>
                                      <p:to>
                                        <p:strVal val="visible"/>
                                      </p:to>
                                    </p:set>
                                    <p:animEffect transition="in" filter="fade">
                                      <p:cBhvr>
                                        <p:cTn id="37" dur="1000"/>
                                        <p:tgtEl>
                                          <p:spTgt spid="6">
                                            <p:graphicEl>
                                              <a:dgm id="{FD07B3C4-0D22-4826-8167-8929969A28AC}"/>
                                            </p:graphicEl>
                                          </p:spTgt>
                                        </p:tgtEl>
                                      </p:cBhvr>
                                    </p:animEffect>
                                    <p:anim calcmode="lin" valueType="num">
                                      <p:cBhvr>
                                        <p:cTn id="38" dur="1000" fill="hold"/>
                                        <p:tgtEl>
                                          <p:spTgt spid="6">
                                            <p:graphicEl>
                                              <a:dgm id="{FD07B3C4-0D22-4826-8167-8929969A28AC}"/>
                                            </p:graphicEl>
                                          </p:spTgt>
                                        </p:tgtEl>
                                        <p:attrNameLst>
                                          <p:attrName>ppt_x</p:attrName>
                                        </p:attrNameLst>
                                      </p:cBhvr>
                                      <p:tavLst>
                                        <p:tav tm="0">
                                          <p:val>
                                            <p:strVal val="#ppt_x"/>
                                          </p:val>
                                        </p:tav>
                                        <p:tav tm="100000">
                                          <p:val>
                                            <p:strVal val="#ppt_x"/>
                                          </p:val>
                                        </p:tav>
                                      </p:tavLst>
                                    </p:anim>
                                    <p:anim calcmode="lin" valueType="num">
                                      <p:cBhvr>
                                        <p:cTn id="39" dur="1000" fill="hold"/>
                                        <p:tgtEl>
                                          <p:spTgt spid="6">
                                            <p:graphicEl>
                                              <a:dgm id="{FD07B3C4-0D22-4826-8167-8929969A28AC}"/>
                                            </p:graphic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600"/>
                                  </p:stCondLst>
                                  <p:childTnLst>
                                    <p:set>
                                      <p:cBhvr>
                                        <p:cTn id="41" dur="1" fill="hold">
                                          <p:stCondLst>
                                            <p:cond delay="0"/>
                                          </p:stCondLst>
                                        </p:cTn>
                                        <p:tgtEl>
                                          <p:spTgt spid="6">
                                            <p:graphicEl>
                                              <a:dgm id="{DE0E09B6-AC8B-44A3-A6BC-BB81A3F5C218}"/>
                                            </p:graphicEl>
                                          </p:spTgt>
                                        </p:tgtEl>
                                        <p:attrNameLst>
                                          <p:attrName>style.visibility</p:attrName>
                                        </p:attrNameLst>
                                      </p:cBhvr>
                                      <p:to>
                                        <p:strVal val="visible"/>
                                      </p:to>
                                    </p:set>
                                    <p:animEffect transition="in" filter="fade">
                                      <p:cBhvr>
                                        <p:cTn id="42" dur="1000"/>
                                        <p:tgtEl>
                                          <p:spTgt spid="6">
                                            <p:graphicEl>
                                              <a:dgm id="{DE0E09B6-AC8B-44A3-A6BC-BB81A3F5C218}"/>
                                            </p:graphicEl>
                                          </p:spTgt>
                                        </p:tgtEl>
                                      </p:cBhvr>
                                    </p:animEffect>
                                    <p:anim calcmode="lin" valueType="num">
                                      <p:cBhvr>
                                        <p:cTn id="43" dur="1000" fill="hold"/>
                                        <p:tgtEl>
                                          <p:spTgt spid="6">
                                            <p:graphicEl>
                                              <a:dgm id="{DE0E09B6-AC8B-44A3-A6BC-BB81A3F5C218}"/>
                                            </p:graphicEl>
                                          </p:spTgt>
                                        </p:tgtEl>
                                        <p:attrNameLst>
                                          <p:attrName>ppt_x</p:attrName>
                                        </p:attrNameLst>
                                      </p:cBhvr>
                                      <p:tavLst>
                                        <p:tav tm="0">
                                          <p:val>
                                            <p:strVal val="#ppt_x"/>
                                          </p:val>
                                        </p:tav>
                                        <p:tav tm="100000">
                                          <p:val>
                                            <p:strVal val="#ppt_x"/>
                                          </p:val>
                                        </p:tav>
                                      </p:tavLst>
                                    </p:anim>
                                    <p:anim calcmode="lin" valueType="num">
                                      <p:cBhvr>
                                        <p:cTn id="44" dur="1000" fill="hold"/>
                                        <p:tgtEl>
                                          <p:spTgt spid="6">
                                            <p:graphicEl>
                                              <a:dgm id="{DE0E09B6-AC8B-44A3-A6BC-BB81A3F5C218}"/>
                                            </p:graphic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600"/>
                                  </p:stCondLst>
                                  <p:childTnLst>
                                    <p:set>
                                      <p:cBhvr>
                                        <p:cTn id="46" dur="1" fill="hold">
                                          <p:stCondLst>
                                            <p:cond delay="0"/>
                                          </p:stCondLst>
                                        </p:cTn>
                                        <p:tgtEl>
                                          <p:spTgt spid="6">
                                            <p:graphicEl>
                                              <a:dgm id="{EA138940-CBCA-4BCE-BD7A-9E806AAEC90A}"/>
                                            </p:graphicEl>
                                          </p:spTgt>
                                        </p:tgtEl>
                                        <p:attrNameLst>
                                          <p:attrName>style.visibility</p:attrName>
                                        </p:attrNameLst>
                                      </p:cBhvr>
                                      <p:to>
                                        <p:strVal val="visible"/>
                                      </p:to>
                                    </p:set>
                                    <p:animEffect transition="in" filter="fade">
                                      <p:cBhvr>
                                        <p:cTn id="47" dur="1000"/>
                                        <p:tgtEl>
                                          <p:spTgt spid="6">
                                            <p:graphicEl>
                                              <a:dgm id="{EA138940-CBCA-4BCE-BD7A-9E806AAEC90A}"/>
                                            </p:graphicEl>
                                          </p:spTgt>
                                        </p:tgtEl>
                                      </p:cBhvr>
                                    </p:animEffect>
                                    <p:anim calcmode="lin" valueType="num">
                                      <p:cBhvr>
                                        <p:cTn id="48" dur="1000" fill="hold"/>
                                        <p:tgtEl>
                                          <p:spTgt spid="6">
                                            <p:graphicEl>
                                              <a:dgm id="{EA138940-CBCA-4BCE-BD7A-9E806AAEC90A}"/>
                                            </p:graphicEl>
                                          </p:spTgt>
                                        </p:tgtEl>
                                        <p:attrNameLst>
                                          <p:attrName>ppt_x</p:attrName>
                                        </p:attrNameLst>
                                      </p:cBhvr>
                                      <p:tavLst>
                                        <p:tav tm="0">
                                          <p:val>
                                            <p:strVal val="#ppt_x"/>
                                          </p:val>
                                        </p:tav>
                                        <p:tav tm="100000">
                                          <p:val>
                                            <p:strVal val="#ppt_x"/>
                                          </p:val>
                                        </p:tav>
                                      </p:tavLst>
                                    </p:anim>
                                    <p:anim calcmode="lin" valueType="num">
                                      <p:cBhvr>
                                        <p:cTn id="49" dur="1000" fill="hold"/>
                                        <p:tgtEl>
                                          <p:spTgt spid="6">
                                            <p:graphicEl>
                                              <a:dgm id="{EA138940-CBCA-4BCE-BD7A-9E806AAEC90A}"/>
                                            </p:graphic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600"/>
                                  </p:stCondLst>
                                  <p:childTnLst>
                                    <p:set>
                                      <p:cBhvr>
                                        <p:cTn id="51" dur="1" fill="hold">
                                          <p:stCondLst>
                                            <p:cond delay="0"/>
                                          </p:stCondLst>
                                        </p:cTn>
                                        <p:tgtEl>
                                          <p:spTgt spid="6">
                                            <p:graphicEl>
                                              <a:dgm id="{29187FEA-A892-4514-AA3A-B3B0249DD7F1}"/>
                                            </p:graphicEl>
                                          </p:spTgt>
                                        </p:tgtEl>
                                        <p:attrNameLst>
                                          <p:attrName>style.visibility</p:attrName>
                                        </p:attrNameLst>
                                      </p:cBhvr>
                                      <p:to>
                                        <p:strVal val="visible"/>
                                      </p:to>
                                    </p:set>
                                    <p:animEffect transition="in" filter="fade">
                                      <p:cBhvr>
                                        <p:cTn id="52" dur="1000"/>
                                        <p:tgtEl>
                                          <p:spTgt spid="6">
                                            <p:graphicEl>
                                              <a:dgm id="{29187FEA-A892-4514-AA3A-B3B0249DD7F1}"/>
                                            </p:graphicEl>
                                          </p:spTgt>
                                        </p:tgtEl>
                                      </p:cBhvr>
                                    </p:animEffect>
                                    <p:anim calcmode="lin" valueType="num">
                                      <p:cBhvr>
                                        <p:cTn id="53" dur="1000" fill="hold"/>
                                        <p:tgtEl>
                                          <p:spTgt spid="6">
                                            <p:graphicEl>
                                              <a:dgm id="{29187FEA-A892-4514-AA3A-B3B0249DD7F1}"/>
                                            </p:graphicEl>
                                          </p:spTgt>
                                        </p:tgtEl>
                                        <p:attrNameLst>
                                          <p:attrName>ppt_x</p:attrName>
                                        </p:attrNameLst>
                                      </p:cBhvr>
                                      <p:tavLst>
                                        <p:tav tm="0">
                                          <p:val>
                                            <p:strVal val="#ppt_x"/>
                                          </p:val>
                                        </p:tav>
                                        <p:tav tm="100000">
                                          <p:val>
                                            <p:strVal val="#ppt_x"/>
                                          </p:val>
                                        </p:tav>
                                      </p:tavLst>
                                    </p:anim>
                                    <p:anim calcmode="lin" valueType="num">
                                      <p:cBhvr>
                                        <p:cTn id="54" dur="1000" fill="hold"/>
                                        <p:tgtEl>
                                          <p:spTgt spid="6">
                                            <p:graphicEl>
                                              <a:dgm id="{29187FEA-A892-4514-AA3A-B3B0249DD7F1}"/>
                                            </p:graphic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900"/>
                                  </p:stCondLst>
                                  <p:childTnLst>
                                    <p:set>
                                      <p:cBhvr>
                                        <p:cTn id="56" dur="1" fill="hold">
                                          <p:stCondLst>
                                            <p:cond delay="0"/>
                                          </p:stCondLst>
                                        </p:cTn>
                                        <p:tgtEl>
                                          <p:spTgt spid="6">
                                            <p:graphicEl>
                                              <a:dgm id="{8AFBD18F-FA40-4C35-9910-DD976D7BB3A2}"/>
                                            </p:graphicEl>
                                          </p:spTgt>
                                        </p:tgtEl>
                                        <p:attrNameLst>
                                          <p:attrName>style.visibility</p:attrName>
                                        </p:attrNameLst>
                                      </p:cBhvr>
                                      <p:to>
                                        <p:strVal val="visible"/>
                                      </p:to>
                                    </p:set>
                                    <p:animEffect transition="in" filter="fade">
                                      <p:cBhvr>
                                        <p:cTn id="57" dur="1000"/>
                                        <p:tgtEl>
                                          <p:spTgt spid="6">
                                            <p:graphicEl>
                                              <a:dgm id="{8AFBD18F-FA40-4C35-9910-DD976D7BB3A2}"/>
                                            </p:graphicEl>
                                          </p:spTgt>
                                        </p:tgtEl>
                                      </p:cBhvr>
                                    </p:animEffect>
                                    <p:anim calcmode="lin" valueType="num">
                                      <p:cBhvr>
                                        <p:cTn id="58" dur="1000" fill="hold"/>
                                        <p:tgtEl>
                                          <p:spTgt spid="6">
                                            <p:graphicEl>
                                              <a:dgm id="{8AFBD18F-FA40-4C35-9910-DD976D7BB3A2}"/>
                                            </p:graphicEl>
                                          </p:spTgt>
                                        </p:tgtEl>
                                        <p:attrNameLst>
                                          <p:attrName>ppt_x</p:attrName>
                                        </p:attrNameLst>
                                      </p:cBhvr>
                                      <p:tavLst>
                                        <p:tav tm="0">
                                          <p:val>
                                            <p:strVal val="#ppt_x"/>
                                          </p:val>
                                        </p:tav>
                                        <p:tav tm="100000">
                                          <p:val>
                                            <p:strVal val="#ppt_x"/>
                                          </p:val>
                                        </p:tav>
                                      </p:tavLst>
                                    </p:anim>
                                    <p:anim calcmode="lin" valueType="num">
                                      <p:cBhvr>
                                        <p:cTn id="59" dur="1000" fill="hold"/>
                                        <p:tgtEl>
                                          <p:spTgt spid="6">
                                            <p:graphicEl>
                                              <a:dgm id="{8AFBD18F-FA40-4C35-9910-DD976D7BB3A2}"/>
                                            </p:graphic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900"/>
                                  </p:stCondLst>
                                  <p:childTnLst>
                                    <p:set>
                                      <p:cBhvr>
                                        <p:cTn id="61" dur="1" fill="hold">
                                          <p:stCondLst>
                                            <p:cond delay="0"/>
                                          </p:stCondLst>
                                        </p:cTn>
                                        <p:tgtEl>
                                          <p:spTgt spid="6">
                                            <p:graphicEl>
                                              <a:dgm id="{D4328F78-F141-4C5F-B291-CACB59A134AF}"/>
                                            </p:graphicEl>
                                          </p:spTgt>
                                        </p:tgtEl>
                                        <p:attrNameLst>
                                          <p:attrName>style.visibility</p:attrName>
                                        </p:attrNameLst>
                                      </p:cBhvr>
                                      <p:to>
                                        <p:strVal val="visible"/>
                                      </p:to>
                                    </p:set>
                                    <p:animEffect transition="in" filter="fade">
                                      <p:cBhvr>
                                        <p:cTn id="62" dur="1000"/>
                                        <p:tgtEl>
                                          <p:spTgt spid="6">
                                            <p:graphicEl>
                                              <a:dgm id="{D4328F78-F141-4C5F-B291-CACB59A134AF}"/>
                                            </p:graphicEl>
                                          </p:spTgt>
                                        </p:tgtEl>
                                      </p:cBhvr>
                                    </p:animEffect>
                                    <p:anim calcmode="lin" valueType="num">
                                      <p:cBhvr>
                                        <p:cTn id="63" dur="1000" fill="hold"/>
                                        <p:tgtEl>
                                          <p:spTgt spid="6">
                                            <p:graphicEl>
                                              <a:dgm id="{D4328F78-F141-4C5F-B291-CACB59A134AF}"/>
                                            </p:graphicEl>
                                          </p:spTgt>
                                        </p:tgtEl>
                                        <p:attrNameLst>
                                          <p:attrName>ppt_x</p:attrName>
                                        </p:attrNameLst>
                                      </p:cBhvr>
                                      <p:tavLst>
                                        <p:tav tm="0">
                                          <p:val>
                                            <p:strVal val="#ppt_x"/>
                                          </p:val>
                                        </p:tav>
                                        <p:tav tm="100000">
                                          <p:val>
                                            <p:strVal val="#ppt_x"/>
                                          </p:val>
                                        </p:tav>
                                      </p:tavLst>
                                    </p:anim>
                                    <p:anim calcmode="lin" valueType="num">
                                      <p:cBhvr>
                                        <p:cTn id="64" dur="1000" fill="hold"/>
                                        <p:tgtEl>
                                          <p:spTgt spid="6">
                                            <p:graphicEl>
                                              <a:dgm id="{D4328F78-F141-4C5F-B291-CACB59A134AF}"/>
                                            </p:graphic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900"/>
                                  </p:stCondLst>
                                  <p:childTnLst>
                                    <p:set>
                                      <p:cBhvr>
                                        <p:cTn id="66" dur="1" fill="hold">
                                          <p:stCondLst>
                                            <p:cond delay="0"/>
                                          </p:stCondLst>
                                        </p:cTn>
                                        <p:tgtEl>
                                          <p:spTgt spid="6">
                                            <p:graphicEl>
                                              <a:dgm id="{68D956F8-3C78-4EBF-948A-B9C08C2DE3C5}"/>
                                            </p:graphicEl>
                                          </p:spTgt>
                                        </p:tgtEl>
                                        <p:attrNameLst>
                                          <p:attrName>style.visibility</p:attrName>
                                        </p:attrNameLst>
                                      </p:cBhvr>
                                      <p:to>
                                        <p:strVal val="visible"/>
                                      </p:to>
                                    </p:set>
                                    <p:animEffect transition="in" filter="fade">
                                      <p:cBhvr>
                                        <p:cTn id="67" dur="1000"/>
                                        <p:tgtEl>
                                          <p:spTgt spid="6">
                                            <p:graphicEl>
                                              <a:dgm id="{68D956F8-3C78-4EBF-948A-B9C08C2DE3C5}"/>
                                            </p:graphicEl>
                                          </p:spTgt>
                                        </p:tgtEl>
                                      </p:cBhvr>
                                    </p:animEffect>
                                    <p:anim calcmode="lin" valueType="num">
                                      <p:cBhvr>
                                        <p:cTn id="68" dur="1000" fill="hold"/>
                                        <p:tgtEl>
                                          <p:spTgt spid="6">
                                            <p:graphicEl>
                                              <a:dgm id="{68D956F8-3C78-4EBF-948A-B9C08C2DE3C5}"/>
                                            </p:graphicEl>
                                          </p:spTgt>
                                        </p:tgtEl>
                                        <p:attrNameLst>
                                          <p:attrName>ppt_x</p:attrName>
                                        </p:attrNameLst>
                                      </p:cBhvr>
                                      <p:tavLst>
                                        <p:tav tm="0">
                                          <p:val>
                                            <p:strVal val="#ppt_x"/>
                                          </p:val>
                                        </p:tav>
                                        <p:tav tm="100000">
                                          <p:val>
                                            <p:strVal val="#ppt_x"/>
                                          </p:val>
                                        </p:tav>
                                      </p:tavLst>
                                    </p:anim>
                                    <p:anim calcmode="lin" valueType="num">
                                      <p:cBhvr>
                                        <p:cTn id="69" dur="1000" fill="hold"/>
                                        <p:tgtEl>
                                          <p:spTgt spid="6">
                                            <p:graphicEl>
                                              <a:dgm id="{68D956F8-3C78-4EBF-948A-B9C08C2DE3C5}"/>
                                            </p:graphic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900"/>
                                  </p:stCondLst>
                                  <p:childTnLst>
                                    <p:set>
                                      <p:cBhvr>
                                        <p:cTn id="71" dur="1" fill="hold">
                                          <p:stCondLst>
                                            <p:cond delay="0"/>
                                          </p:stCondLst>
                                        </p:cTn>
                                        <p:tgtEl>
                                          <p:spTgt spid="6">
                                            <p:graphicEl>
                                              <a:dgm id="{FDCFD104-19FF-4DBD-9767-91532492F8DB}"/>
                                            </p:graphicEl>
                                          </p:spTgt>
                                        </p:tgtEl>
                                        <p:attrNameLst>
                                          <p:attrName>style.visibility</p:attrName>
                                        </p:attrNameLst>
                                      </p:cBhvr>
                                      <p:to>
                                        <p:strVal val="visible"/>
                                      </p:to>
                                    </p:set>
                                    <p:animEffect transition="in" filter="fade">
                                      <p:cBhvr>
                                        <p:cTn id="72" dur="1000"/>
                                        <p:tgtEl>
                                          <p:spTgt spid="6">
                                            <p:graphicEl>
                                              <a:dgm id="{FDCFD104-19FF-4DBD-9767-91532492F8DB}"/>
                                            </p:graphicEl>
                                          </p:spTgt>
                                        </p:tgtEl>
                                      </p:cBhvr>
                                    </p:animEffect>
                                    <p:anim calcmode="lin" valueType="num">
                                      <p:cBhvr>
                                        <p:cTn id="73" dur="1000" fill="hold"/>
                                        <p:tgtEl>
                                          <p:spTgt spid="6">
                                            <p:graphicEl>
                                              <a:dgm id="{FDCFD104-19FF-4DBD-9767-91532492F8DB}"/>
                                            </p:graphicEl>
                                          </p:spTgt>
                                        </p:tgtEl>
                                        <p:attrNameLst>
                                          <p:attrName>ppt_x</p:attrName>
                                        </p:attrNameLst>
                                      </p:cBhvr>
                                      <p:tavLst>
                                        <p:tav tm="0">
                                          <p:val>
                                            <p:strVal val="#ppt_x"/>
                                          </p:val>
                                        </p:tav>
                                        <p:tav tm="100000">
                                          <p:val>
                                            <p:strVal val="#ppt_x"/>
                                          </p:val>
                                        </p:tav>
                                      </p:tavLst>
                                    </p:anim>
                                    <p:anim calcmode="lin" valueType="num">
                                      <p:cBhvr>
                                        <p:cTn id="74" dur="1000" fill="hold"/>
                                        <p:tgtEl>
                                          <p:spTgt spid="6">
                                            <p:graphicEl>
                                              <a:dgm id="{FDCFD104-19FF-4DBD-9767-91532492F8DB}"/>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C2F053-C158-C1AA-764E-D9FFBD4B0C84}"/>
              </a:ext>
            </a:extLst>
          </p:cNvPr>
          <p:cNvSpPr>
            <a:spLocks noGrp="1"/>
          </p:cNvSpPr>
          <p:nvPr>
            <p:ph type="title"/>
          </p:nvPr>
        </p:nvSpPr>
        <p:spPr/>
        <p:txBody>
          <a:bodyPr/>
          <a:lstStyle/>
          <a:p>
            <a:r>
              <a:rPr lang="de-DE" dirty="0"/>
              <a:t>Datensatz</a:t>
            </a:r>
          </a:p>
        </p:txBody>
      </p:sp>
      <p:sp>
        <p:nvSpPr>
          <p:cNvPr id="3" name="Inhaltsplatzhalter 2">
            <a:extLst>
              <a:ext uri="{FF2B5EF4-FFF2-40B4-BE49-F238E27FC236}">
                <a16:creationId xmlns:a16="http://schemas.microsoft.com/office/drawing/2014/main" id="{80DAEFD8-7B56-3F43-7870-3910311F1665}"/>
              </a:ext>
            </a:extLst>
          </p:cNvPr>
          <p:cNvSpPr>
            <a:spLocks noGrp="1"/>
          </p:cNvSpPr>
          <p:nvPr>
            <p:ph idx="1"/>
          </p:nvPr>
        </p:nvSpPr>
        <p:spPr>
          <a:solidFill>
            <a:schemeClr val="bg1"/>
          </a:solidFill>
          <a:ln>
            <a:noFill/>
          </a:ln>
        </p:spPr>
        <p:txBody>
          <a:bodyPr/>
          <a:lstStyle/>
          <a:p>
            <a:pPr>
              <a:buFont typeface="Wingdings" panose="05000000000000000000" pitchFamily="2" charset="2"/>
              <a:buChar char="§"/>
            </a:pPr>
            <a:r>
              <a:rPr lang="de-DE" dirty="0"/>
              <a:t> Gefunden auf kaggle.com</a:t>
            </a:r>
          </a:p>
          <a:p>
            <a:pPr>
              <a:buFont typeface="Wingdings" panose="05000000000000000000" pitchFamily="2" charset="2"/>
              <a:buChar char="§"/>
            </a:pPr>
            <a:r>
              <a:rPr lang="de-DE" dirty="0"/>
              <a:t> Beinhaltet über 55000 Datenpunkte zu 27 verschiedenen, gesundheitsbiologischen Signaldaten</a:t>
            </a:r>
          </a:p>
          <a:p>
            <a:pPr>
              <a:buFont typeface="Wingdings" panose="05000000000000000000" pitchFamily="2" charset="2"/>
              <a:buChar char="§"/>
            </a:pPr>
            <a:r>
              <a:rPr lang="de-DE" dirty="0"/>
              <a:t> Keine fehlenden Werte</a:t>
            </a:r>
          </a:p>
          <a:p>
            <a:pPr marL="0" indent="0" algn="ctr">
              <a:buNone/>
            </a:pPr>
            <a:r>
              <a:rPr lang="de-DE" sz="2400" dirty="0">
                <a:ln>
                  <a:solidFill>
                    <a:schemeClr val="accent1"/>
                  </a:solidFill>
                </a:ln>
                <a:solidFill>
                  <a:schemeClr val="accent1">
                    <a:lumMod val="60000"/>
                    <a:lumOff val="40000"/>
                  </a:schemeClr>
                </a:solidFill>
              </a:rPr>
              <a:t>Zusammenfassung der Daten</a:t>
            </a:r>
          </a:p>
        </p:txBody>
      </p:sp>
      <p:graphicFrame>
        <p:nvGraphicFramePr>
          <p:cNvPr id="4" name="Tabelle 3">
            <a:extLst>
              <a:ext uri="{FF2B5EF4-FFF2-40B4-BE49-F238E27FC236}">
                <a16:creationId xmlns:a16="http://schemas.microsoft.com/office/drawing/2014/main" id="{6761979C-95FB-7E61-C51D-02F58AED6708}"/>
              </a:ext>
            </a:extLst>
          </p:cNvPr>
          <p:cNvGraphicFramePr>
            <a:graphicFrameLocks noGrp="1"/>
          </p:cNvGraphicFramePr>
          <p:nvPr>
            <p:extLst>
              <p:ext uri="{D42A27DB-BD31-4B8C-83A1-F6EECF244321}">
                <p14:modId xmlns:p14="http://schemas.microsoft.com/office/powerpoint/2010/main" val="4086168195"/>
              </p:ext>
            </p:extLst>
          </p:nvPr>
        </p:nvGraphicFramePr>
        <p:xfrm>
          <a:off x="1097281" y="3616512"/>
          <a:ext cx="10058399" cy="2595345"/>
        </p:xfrm>
        <a:graphic>
          <a:graphicData uri="http://schemas.openxmlformats.org/drawingml/2006/table">
            <a:tbl>
              <a:tblPr>
                <a:tableStyleId>{5C22544A-7EE6-4342-B048-85BDC9FD1C3A}</a:tableStyleId>
              </a:tblPr>
              <a:tblGrid>
                <a:gridCol w="553356">
                  <a:extLst>
                    <a:ext uri="{9D8B030D-6E8A-4147-A177-3AD203B41FA5}">
                      <a16:colId xmlns:a16="http://schemas.microsoft.com/office/drawing/2014/main" val="3811065066"/>
                    </a:ext>
                  </a:extLst>
                </a:gridCol>
                <a:gridCol w="553356">
                  <a:extLst>
                    <a:ext uri="{9D8B030D-6E8A-4147-A177-3AD203B41FA5}">
                      <a16:colId xmlns:a16="http://schemas.microsoft.com/office/drawing/2014/main" val="1721690107"/>
                    </a:ext>
                  </a:extLst>
                </a:gridCol>
                <a:gridCol w="599469">
                  <a:extLst>
                    <a:ext uri="{9D8B030D-6E8A-4147-A177-3AD203B41FA5}">
                      <a16:colId xmlns:a16="http://schemas.microsoft.com/office/drawing/2014/main" val="622950006"/>
                    </a:ext>
                  </a:extLst>
                </a:gridCol>
                <a:gridCol w="714752">
                  <a:extLst>
                    <a:ext uri="{9D8B030D-6E8A-4147-A177-3AD203B41FA5}">
                      <a16:colId xmlns:a16="http://schemas.microsoft.com/office/drawing/2014/main" val="2865374143"/>
                    </a:ext>
                  </a:extLst>
                </a:gridCol>
                <a:gridCol w="783921">
                  <a:extLst>
                    <a:ext uri="{9D8B030D-6E8A-4147-A177-3AD203B41FA5}">
                      <a16:colId xmlns:a16="http://schemas.microsoft.com/office/drawing/2014/main" val="2884448519"/>
                    </a:ext>
                  </a:extLst>
                </a:gridCol>
                <a:gridCol w="991429">
                  <a:extLst>
                    <a:ext uri="{9D8B030D-6E8A-4147-A177-3AD203B41FA5}">
                      <a16:colId xmlns:a16="http://schemas.microsoft.com/office/drawing/2014/main" val="1028721979"/>
                    </a:ext>
                  </a:extLst>
                </a:gridCol>
                <a:gridCol w="806978">
                  <a:extLst>
                    <a:ext uri="{9D8B030D-6E8A-4147-A177-3AD203B41FA5}">
                      <a16:colId xmlns:a16="http://schemas.microsoft.com/office/drawing/2014/main" val="368215617"/>
                    </a:ext>
                  </a:extLst>
                </a:gridCol>
                <a:gridCol w="691695">
                  <a:extLst>
                    <a:ext uri="{9D8B030D-6E8A-4147-A177-3AD203B41FA5}">
                      <a16:colId xmlns:a16="http://schemas.microsoft.com/office/drawing/2014/main" val="1979699287"/>
                    </a:ext>
                  </a:extLst>
                </a:gridCol>
                <a:gridCol w="752218">
                  <a:extLst>
                    <a:ext uri="{9D8B030D-6E8A-4147-A177-3AD203B41FA5}">
                      <a16:colId xmlns:a16="http://schemas.microsoft.com/office/drawing/2014/main" val="1797490017"/>
                    </a:ext>
                  </a:extLst>
                </a:gridCol>
                <a:gridCol w="553356">
                  <a:extLst>
                    <a:ext uri="{9D8B030D-6E8A-4147-A177-3AD203B41FA5}">
                      <a16:colId xmlns:a16="http://schemas.microsoft.com/office/drawing/2014/main" val="1803746912"/>
                    </a:ext>
                  </a:extLst>
                </a:gridCol>
                <a:gridCol w="610997">
                  <a:extLst>
                    <a:ext uri="{9D8B030D-6E8A-4147-A177-3AD203B41FA5}">
                      <a16:colId xmlns:a16="http://schemas.microsoft.com/office/drawing/2014/main" val="3361883761"/>
                    </a:ext>
                  </a:extLst>
                </a:gridCol>
                <a:gridCol w="1098066">
                  <a:extLst>
                    <a:ext uri="{9D8B030D-6E8A-4147-A177-3AD203B41FA5}">
                      <a16:colId xmlns:a16="http://schemas.microsoft.com/office/drawing/2014/main" val="2611832821"/>
                    </a:ext>
                  </a:extLst>
                </a:gridCol>
                <a:gridCol w="668639">
                  <a:extLst>
                    <a:ext uri="{9D8B030D-6E8A-4147-A177-3AD203B41FA5}">
                      <a16:colId xmlns:a16="http://schemas.microsoft.com/office/drawing/2014/main" val="241735826"/>
                    </a:ext>
                  </a:extLst>
                </a:gridCol>
                <a:gridCol w="680167">
                  <a:extLst>
                    <a:ext uri="{9D8B030D-6E8A-4147-A177-3AD203B41FA5}">
                      <a16:colId xmlns:a16="http://schemas.microsoft.com/office/drawing/2014/main" val="2214251773"/>
                    </a:ext>
                  </a:extLst>
                </a:gridCol>
              </a:tblGrid>
              <a:tr h="173023">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age</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a:effectLst/>
                        </a:rPr>
                        <a:t>height.cm</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a:effectLst/>
                        </a:rPr>
                        <a:t>weight.kg</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a:effectLst/>
                        </a:rPr>
                        <a:t>waist.cm</a:t>
                      </a:r>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a:effectLst/>
                        </a:rPr>
                        <a:t>eyesight.left</a:t>
                      </a:r>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a:effectLst/>
                        </a:rPr>
                        <a:t>eyesight.right</a:t>
                      </a:r>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a:effectLst/>
                        </a:rPr>
                        <a:t>hearing.left</a:t>
                      </a:r>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a:effectLst/>
                        </a:rPr>
                        <a:t>hearing.right</a:t>
                      </a:r>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a:effectLst/>
                        </a:rPr>
                        <a:t>systolic</a:t>
                      </a:r>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a:effectLst/>
                        </a:rPr>
                        <a:t>relaxation</a:t>
                      </a:r>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fasting.blood.sugar</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cholesterol</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triglyceride</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extLst>
                  <a:ext uri="{0D108BD9-81ED-4DB2-BD59-A6C34878D82A}">
                    <a16:rowId xmlns:a16="http://schemas.microsoft.com/office/drawing/2014/main" val="1173526644"/>
                  </a:ext>
                </a:extLst>
              </a:tr>
              <a:tr h="173023">
                <a:tc>
                  <a:txBody>
                    <a:bodyPr/>
                    <a:lstStyle/>
                    <a:p>
                      <a:pPr algn="l" fontAlgn="b"/>
                      <a:r>
                        <a:rPr lang="de-DE" sz="1000" u="none" strike="noStrike" dirty="0">
                          <a:effectLst/>
                        </a:rPr>
                        <a:t>Min. </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a:effectLst/>
                        </a:rPr>
                        <a:t>20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130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30</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51</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0,1</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0,1</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1</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1</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71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40</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46</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55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8</a:t>
                      </a:r>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2389898801"/>
                  </a:ext>
                </a:extLst>
              </a:tr>
              <a:tr h="173023">
                <a:tc>
                  <a:txBody>
                    <a:bodyPr/>
                    <a:lstStyle/>
                    <a:p>
                      <a:pPr algn="l" fontAlgn="b"/>
                      <a:r>
                        <a:rPr lang="de-DE" sz="1000" u="none" strike="noStrike" dirty="0">
                          <a:effectLst/>
                        </a:rPr>
                        <a:t>1st Qu. </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dirty="0">
                          <a:effectLst/>
                        </a:rPr>
                        <a:t>40</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160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55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76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0,8</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0,8</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112</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70</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89</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172</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74</a:t>
                      </a:r>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995806122"/>
                  </a:ext>
                </a:extLst>
              </a:tr>
              <a:tr h="173023">
                <a:tc>
                  <a:txBody>
                    <a:bodyPr/>
                    <a:lstStyle/>
                    <a:p>
                      <a:pPr algn="l" fontAlgn="b"/>
                      <a:r>
                        <a:rPr lang="de-DE" sz="1000" u="none" strike="noStrike" dirty="0">
                          <a:effectLst/>
                        </a:rPr>
                        <a:t>Median</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a:effectLst/>
                        </a:rPr>
                        <a:t>40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165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65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82</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120</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76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96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195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108</a:t>
                      </a:r>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2832595959"/>
                  </a:ext>
                </a:extLst>
              </a:tr>
              <a:tr h="173023">
                <a:tc>
                  <a:txBody>
                    <a:bodyPr/>
                    <a:lstStyle/>
                    <a:p>
                      <a:pPr algn="l" fontAlgn="b"/>
                      <a:r>
                        <a:rPr lang="de-DE" sz="1000" u="none" strike="noStrike" dirty="0">
                          <a:effectLst/>
                        </a:rPr>
                        <a:t>Mean</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a:effectLst/>
                        </a:rPr>
                        <a:t>44,18</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164,6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65,86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82,05</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1,013</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1,007</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1,026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1,026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121,5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76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99,31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196,9</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126,7</a:t>
                      </a:r>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1357815359"/>
                  </a:ext>
                </a:extLst>
              </a:tr>
              <a:tr h="173023">
                <a:tc>
                  <a:txBody>
                    <a:bodyPr/>
                    <a:lstStyle/>
                    <a:p>
                      <a:pPr algn="l" fontAlgn="b"/>
                      <a:r>
                        <a:rPr lang="de-DE" sz="1000" u="none" strike="noStrike" dirty="0">
                          <a:effectLst/>
                        </a:rPr>
                        <a:t>3rd Qu.</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a:effectLst/>
                        </a:rPr>
                        <a:t>55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170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75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88</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1,2</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1,2</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130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82</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104</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220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160</a:t>
                      </a:r>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3378691607"/>
                  </a:ext>
                </a:extLst>
              </a:tr>
              <a:tr h="173023">
                <a:tc>
                  <a:txBody>
                    <a:bodyPr/>
                    <a:lstStyle/>
                    <a:p>
                      <a:pPr algn="l" fontAlgn="b"/>
                      <a:r>
                        <a:rPr lang="de-DE" sz="1000" u="none" strike="noStrike" dirty="0">
                          <a:effectLst/>
                        </a:rPr>
                        <a:t>Max.</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dirty="0">
                          <a:effectLst/>
                        </a:rPr>
                        <a:t>85</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190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135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129</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9,9</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9,9</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240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146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505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445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999</a:t>
                      </a:r>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3067644187"/>
                  </a:ext>
                </a:extLst>
              </a:tr>
              <a:tr h="173023">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3598925227"/>
                  </a:ext>
                </a:extLst>
              </a:tr>
              <a:tr h="173023">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a:effectLst/>
                        </a:rPr>
                        <a:t>HDL</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a:effectLst/>
                        </a:rPr>
                        <a:t>LDL</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hemoglobin</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urine.protein</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serum.creatinine</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a:effectLst/>
                        </a:rPr>
                        <a:t>AST</a:t>
                      </a:r>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a:effectLst/>
                        </a:rPr>
                        <a:t>ALT</a:t>
                      </a:r>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a:effectLst/>
                        </a:rPr>
                        <a:t>GTP</a:t>
                      </a:r>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gender</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dental.caries</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tartar</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l" fontAlgn="b"/>
                      <a:r>
                        <a:rPr lang="de-DE" sz="1000" u="none" strike="noStrike" dirty="0" err="1">
                          <a:effectLst/>
                        </a:rPr>
                        <a:t>smoking</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extLst>
                  <a:ext uri="{0D108BD9-81ED-4DB2-BD59-A6C34878D82A}">
                    <a16:rowId xmlns:a16="http://schemas.microsoft.com/office/drawing/2014/main" val="3017615706"/>
                  </a:ext>
                </a:extLst>
              </a:tr>
              <a:tr h="173023">
                <a:tc>
                  <a:txBody>
                    <a:bodyPr/>
                    <a:lstStyle/>
                    <a:p>
                      <a:pPr algn="l" fontAlgn="b"/>
                      <a:r>
                        <a:rPr lang="de-DE" sz="1000" u="none" strike="noStrike" dirty="0">
                          <a:effectLst/>
                        </a:rPr>
                        <a:t>Min. </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a:effectLst/>
                        </a:rPr>
                        <a:t>4</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4,9</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1</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0,1</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6</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dirty="0">
                          <a:effectLst/>
                        </a:rPr>
                        <a:t>1</a:t>
                      </a:r>
                      <a:endParaRPr lang="de-DE" sz="1000" b="0" i="0" u="none" strike="noStrike" dirty="0">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r>
                        <a:rPr lang="de-DE" sz="1000" u="none" strike="noStrike">
                          <a:effectLst/>
                        </a:rPr>
                        <a:t>F: 20291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r>
                        <a:rPr lang="de-DE" sz="1000" u="none" strike="noStrike">
                          <a:effectLst/>
                        </a:rPr>
                        <a:t>N: 43811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r>
                        <a:rPr lang="de-DE" sz="1000" u="none" strike="noStrike">
                          <a:effectLst/>
                        </a:rPr>
                        <a:t>N: 24752</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r>
                        <a:rPr lang="de-DE" sz="1000" u="none" strike="noStrike">
                          <a:effectLst/>
                        </a:rPr>
                        <a:t>N: 35237</a:t>
                      </a:r>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1252144821"/>
                  </a:ext>
                </a:extLst>
              </a:tr>
              <a:tr h="173023">
                <a:tc>
                  <a:txBody>
                    <a:bodyPr/>
                    <a:lstStyle/>
                    <a:p>
                      <a:pPr algn="l" fontAlgn="b"/>
                      <a:r>
                        <a:rPr lang="de-DE" sz="1000" u="none" strike="noStrike" dirty="0">
                          <a:effectLst/>
                        </a:rPr>
                        <a:t>1st Qu. </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a:effectLst/>
                        </a:rPr>
                        <a:t>47</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92</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13,6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0,8</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19</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17</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r>
                        <a:rPr lang="de-DE" sz="1000" u="none" strike="noStrike">
                          <a:effectLst/>
                        </a:rPr>
                        <a:t>M: 35401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r>
                        <a:rPr lang="de-DE" sz="1000" u="none" strike="noStrike">
                          <a:effectLst/>
                        </a:rPr>
                        <a:t>Y: 11881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r>
                        <a:rPr lang="de-DE" sz="1000" u="none" strike="noStrike">
                          <a:effectLst/>
                        </a:rPr>
                        <a:t>Y: 30940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r>
                        <a:rPr lang="de-DE" sz="1000" u="none" strike="noStrike">
                          <a:effectLst/>
                        </a:rPr>
                        <a:t>Y: 20455</a:t>
                      </a:r>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1618921323"/>
                  </a:ext>
                </a:extLst>
              </a:tr>
              <a:tr h="173023">
                <a:tc>
                  <a:txBody>
                    <a:bodyPr/>
                    <a:lstStyle/>
                    <a:p>
                      <a:pPr algn="l" fontAlgn="b"/>
                      <a:r>
                        <a:rPr lang="de-DE" sz="1000" u="none" strike="noStrike" dirty="0">
                          <a:effectLst/>
                        </a:rPr>
                        <a:t>Median</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a:effectLst/>
                        </a:rPr>
                        <a:t>55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113</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14,8</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0,9</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23</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1764325337"/>
                  </a:ext>
                </a:extLst>
              </a:tr>
              <a:tr h="173023">
                <a:tc>
                  <a:txBody>
                    <a:bodyPr/>
                    <a:lstStyle/>
                    <a:p>
                      <a:pPr algn="l" fontAlgn="b"/>
                      <a:r>
                        <a:rPr lang="de-DE" sz="1000" u="none" strike="noStrike" dirty="0">
                          <a:effectLst/>
                        </a:rPr>
                        <a:t>Mean</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a:effectLst/>
                        </a:rPr>
                        <a:t>57,29</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115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14,62</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1,087</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0,8857</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26,18</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27,04</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39,95</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364109618"/>
                  </a:ext>
                </a:extLst>
              </a:tr>
              <a:tr h="173023">
                <a:tc>
                  <a:txBody>
                    <a:bodyPr/>
                    <a:lstStyle/>
                    <a:p>
                      <a:pPr algn="l" fontAlgn="b"/>
                      <a:r>
                        <a:rPr lang="de-DE" sz="1000" u="none" strike="noStrike" dirty="0">
                          <a:effectLst/>
                        </a:rPr>
                        <a:t>3rd Qu.</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a:effectLst/>
                        </a:rPr>
                        <a:t>66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136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15,8</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28</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31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43</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1977929751"/>
                  </a:ext>
                </a:extLst>
              </a:tr>
              <a:tr h="173023">
                <a:tc>
                  <a:txBody>
                    <a:bodyPr/>
                    <a:lstStyle/>
                    <a:p>
                      <a:pPr algn="l" fontAlgn="b"/>
                      <a:r>
                        <a:rPr lang="de-DE" sz="1000" u="none" strike="noStrike" dirty="0">
                          <a:effectLst/>
                        </a:rPr>
                        <a:t>Max.</a:t>
                      </a:r>
                      <a:endParaRPr lang="de-DE" sz="1000" b="0" i="0" u="none" strike="noStrike" dirty="0">
                        <a:solidFill>
                          <a:srgbClr val="000000"/>
                        </a:solidFill>
                        <a:effectLst/>
                        <a:latin typeface="Calibri" panose="020F0502020204030204" pitchFamily="34" charset="0"/>
                      </a:endParaRPr>
                    </a:p>
                  </a:txBody>
                  <a:tcPr marL="8651" marR="8651" marT="8651" marB="0" anchor="b">
                    <a:solidFill>
                      <a:schemeClr val="accent1">
                        <a:lumMod val="40000"/>
                        <a:lumOff val="60000"/>
                      </a:schemeClr>
                    </a:solidFill>
                  </a:tcPr>
                </a:tc>
                <a:tc>
                  <a:txBody>
                    <a:bodyPr/>
                    <a:lstStyle/>
                    <a:p>
                      <a:pPr algn="r" fontAlgn="b"/>
                      <a:r>
                        <a:rPr lang="de-DE" sz="1000" u="none" strike="noStrike">
                          <a:effectLst/>
                        </a:rPr>
                        <a:t>618</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1860</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21,1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11,6</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1311</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2914</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r" fontAlgn="b"/>
                      <a:r>
                        <a:rPr lang="de-DE" sz="1000" u="none" strike="noStrike">
                          <a:effectLst/>
                        </a:rPr>
                        <a:t>999</a:t>
                      </a:r>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a:solidFill>
                          <a:srgbClr val="000000"/>
                        </a:solidFill>
                        <a:effectLst/>
                        <a:latin typeface="Calibri" panose="020F0502020204030204" pitchFamily="34" charset="0"/>
                      </a:endParaRPr>
                    </a:p>
                  </a:txBody>
                  <a:tcPr marL="8651" marR="8651" marT="8651" marB="0" anchor="b"/>
                </a:tc>
                <a:tc>
                  <a:txBody>
                    <a:bodyPr/>
                    <a:lstStyle/>
                    <a:p>
                      <a:pPr algn="l" fontAlgn="b"/>
                      <a:endParaRPr lang="de-DE" sz="1000" b="0" i="0" u="none" strike="noStrike" dirty="0">
                        <a:solidFill>
                          <a:srgbClr val="000000"/>
                        </a:solidFill>
                        <a:effectLst/>
                        <a:latin typeface="Calibri" panose="020F0502020204030204" pitchFamily="34" charset="0"/>
                      </a:endParaRPr>
                    </a:p>
                  </a:txBody>
                  <a:tcPr marL="8651" marR="8651" marT="8651" marB="0" anchor="b"/>
                </a:tc>
                <a:extLst>
                  <a:ext uri="{0D108BD9-81ED-4DB2-BD59-A6C34878D82A}">
                    <a16:rowId xmlns:a16="http://schemas.microsoft.com/office/drawing/2014/main" val="3433520929"/>
                  </a:ext>
                </a:extLst>
              </a:tr>
            </a:tbl>
          </a:graphicData>
        </a:graphic>
      </p:graphicFrame>
    </p:spTree>
    <p:extLst>
      <p:ext uri="{BB962C8B-B14F-4D97-AF65-F5344CB8AC3E}">
        <p14:creationId xmlns:p14="http://schemas.microsoft.com/office/powerpoint/2010/main" val="264061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521CEF-BE47-51CF-2AEB-6E8CFDD3AFAB}"/>
              </a:ext>
            </a:extLst>
          </p:cNvPr>
          <p:cNvSpPr>
            <a:spLocks noGrp="1"/>
          </p:cNvSpPr>
          <p:nvPr>
            <p:ph type="title"/>
          </p:nvPr>
        </p:nvSpPr>
        <p:spPr/>
        <p:txBody>
          <a:bodyPr/>
          <a:lstStyle/>
          <a:p>
            <a:r>
              <a:rPr lang="de-DE" dirty="0"/>
              <a:t>Use Case</a:t>
            </a:r>
            <a:br>
              <a:rPr lang="de-DE" dirty="0"/>
            </a:br>
            <a:r>
              <a:rPr lang="de-DE" sz="4000" dirty="0"/>
              <a:t>Versicherungsgesellschaft (VG)</a:t>
            </a:r>
            <a:endParaRPr lang="de-DE" dirty="0"/>
          </a:p>
        </p:txBody>
      </p:sp>
      <p:sp>
        <p:nvSpPr>
          <p:cNvPr id="3" name="Inhaltsplatzhalter 2">
            <a:extLst>
              <a:ext uri="{FF2B5EF4-FFF2-40B4-BE49-F238E27FC236}">
                <a16:creationId xmlns:a16="http://schemas.microsoft.com/office/drawing/2014/main" id="{0934088F-1D4C-2448-FCCD-500B1DC30D0B}"/>
              </a:ext>
            </a:extLst>
          </p:cNvPr>
          <p:cNvSpPr>
            <a:spLocks noGrp="1"/>
          </p:cNvSpPr>
          <p:nvPr>
            <p:ph idx="1"/>
          </p:nvPr>
        </p:nvSpPr>
        <p:spPr>
          <a:xfrm>
            <a:off x="1097280" y="1845734"/>
            <a:ext cx="10058400" cy="4454398"/>
          </a:xfrm>
        </p:spPr>
        <p:txBody>
          <a:bodyPr>
            <a:noAutofit/>
          </a:bodyPr>
          <a:lstStyle/>
          <a:p>
            <a:pPr marL="0" indent="0" algn="ctr">
              <a:buNone/>
            </a:pPr>
            <a:r>
              <a:rPr lang="de-DE" sz="2400" dirty="0">
                <a:ln>
                  <a:solidFill>
                    <a:schemeClr val="accent1"/>
                  </a:solidFill>
                </a:ln>
                <a:solidFill>
                  <a:schemeClr val="accent1">
                    <a:lumMod val="60000"/>
                    <a:lumOff val="40000"/>
                  </a:schemeClr>
                </a:solidFill>
              </a:rPr>
              <a:t>Auf Basis der Daten wird klassifiziert, ob eine Person raucht oder nicht</a:t>
            </a:r>
            <a:br>
              <a:rPr lang="de-DE" sz="2400" dirty="0">
                <a:ln>
                  <a:solidFill>
                    <a:schemeClr val="accent1"/>
                  </a:solidFill>
                </a:ln>
                <a:solidFill>
                  <a:schemeClr val="accent1">
                    <a:lumMod val="60000"/>
                    <a:lumOff val="40000"/>
                  </a:schemeClr>
                </a:solidFill>
              </a:rPr>
            </a:br>
            <a:r>
              <a:rPr lang="de-DE" sz="2400" dirty="0">
                <a:ln>
                  <a:solidFill>
                    <a:schemeClr val="accent1"/>
                  </a:solidFill>
                </a:ln>
                <a:solidFill>
                  <a:schemeClr val="accent1">
                    <a:lumMod val="60000"/>
                    <a:lumOff val="40000"/>
                  </a:schemeClr>
                </a:solidFill>
              </a:rPr>
              <a:t>-&gt; Binäre Klassifikation nach Zielvariable „</a:t>
            </a:r>
            <a:r>
              <a:rPr lang="de-DE" sz="2400" dirty="0" err="1">
                <a:ln>
                  <a:solidFill>
                    <a:schemeClr val="accent1"/>
                  </a:solidFill>
                </a:ln>
                <a:solidFill>
                  <a:schemeClr val="accent1">
                    <a:lumMod val="60000"/>
                    <a:lumOff val="40000"/>
                  </a:schemeClr>
                </a:solidFill>
              </a:rPr>
              <a:t>smoking</a:t>
            </a:r>
            <a:r>
              <a:rPr lang="de-DE" sz="2400" dirty="0">
                <a:ln>
                  <a:solidFill>
                    <a:schemeClr val="accent1"/>
                  </a:solidFill>
                </a:ln>
                <a:solidFill>
                  <a:schemeClr val="accent1">
                    <a:lumMod val="60000"/>
                    <a:lumOff val="40000"/>
                  </a:schemeClr>
                </a:solidFill>
              </a:rPr>
              <a:t>“</a:t>
            </a:r>
          </a:p>
          <a:p>
            <a:pPr>
              <a:buFont typeface="Arial" panose="020B0604020202020204" pitchFamily="34" charset="0"/>
              <a:buChar char="•"/>
            </a:pPr>
            <a:r>
              <a:rPr lang="de-DE" dirty="0" err="1"/>
              <a:t>VG‘s</a:t>
            </a:r>
            <a:r>
              <a:rPr lang="de-DE" dirty="0"/>
              <a:t> sind bei Krankenversicherungen auf die Angaben ihrer </a:t>
            </a:r>
            <a:r>
              <a:rPr lang="de-DE" dirty="0" err="1"/>
              <a:t>Kund:innen</a:t>
            </a:r>
            <a:r>
              <a:rPr lang="de-DE" dirty="0"/>
              <a:t> angewiesen</a:t>
            </a:r>
          </a:p>
          <a:p>
            <a:pPr>
              <a:buFont typeface="Arial" panose="020B0604020202020204" pitchFamily="34" charset="0"/>
              <a:buChar char="•"/>
            </a:pPr>
            <a:r>
              <a:rPr lang="de-DE" dirty="0"/>
              <a:t>Krankenkassen werden jährlich mit 80 Mil. € durch Behandlung von </a:t>
            </a:r>
            <a:r>
              <a:rPr lang="de-DE" dirty="0" err="1"/>
              <a:t>Raucher:innen</a:t>
            </a:r>
            <a:r>
              <a:rPr lang="de-DE" dirty="0"/>
              <a:t> belastet</a:t>
            </a:r>
            <a:r>
              <a:rPr lang="de-DE" baseline="30000" dirty="0"/>
              <a:t>1</a:t>
            </a:r>
          </a:p>
          <a:p>
            <a:pPr>
              <a:buFont typeface="Arial" panose="020B0604020202020204" pitchFamily="34" charset="0"/>
              <a:buChar char="•"/>
            </a:pPr>
            <a:r>
              <a:rPr lang="de-DE" dirty="0"/>
              <a:t>Datenbasis unseres ML Ansatzes sind einfach erhebbare, allgemeine, biologische Richtwerte</a:t>
            </a:r>
          </a:p>
          <a:p>
            <a:pPr>
              <a:buFont typeface="Arial" panose="020B0604020202020204" pitchFamily="34" charset="0"/>
              <a:buChar char="•"/>
            </a:pPr>
            <a:r>
              <a:rPr lang="de-DE" dirty="0"/>
              <a:t>Auf dieser Grundlage kann dann abgeleitet werden, ob </a:t>
            </a:r>
            <a:r>
              <a:rPr lang="de-DE" dirty="0" err="1"/>
              <a:t>ein:e</a:t>
            </a:r>
            <a:r>
              <a:rPr lang="de-DE" dirty="0"/>
              <a:t> </a:t>
            </a:r>
            <a:r>
              <a:rPr lang="de-DE" dirty="0" err="1"/>
              <a:t>Kund:in</a:t>
            </a:r>
            <a:r>
              <a:rPr lang="de-DE" dirty="0"/>
              <a:t> raucht oder nicht</a:t>
            </a:r>
          </a:p>
          <a:p>
            <a:pPr>
              <a:buFont typeface="Arial" panose="020B0604020202020204" pitchFamily="34" charset="0"/>
              <a:buChar char="•"/>
            </a:pPr>
            <a:r>
              <a:rPr lang="de-DE" dirty="0"/>
              <a:t>Wird die Analyse nach einer Befragung des Kunden oder der Kundin durchgeführt, kann eine Überprüfung der Antwort durchgeführt werden, da Falschantworten auf einem Versicherungs-Antrag bei den </a:t>
            </a:r>
            <a:r>
              <a:rPr lang="de-DE" dirty="0" err="1"/>
              <a:t>VG‘s</a:t>
            </a:r>
            <a:r>
              <a:rPr lang="de-DE" dirty="0"/>
              <a:t> üblicherweise ein Kündigungsgrund sind (Aus Selbstschutz vor übermäßiger, nicht kalkulierbarer finanzieller Belastung)</a:t>
            </a:r>
          </a:p>
          <a:p>
            <a:pPr>
              <a:buFont typeface="Arial" panose="020B0604020202020204" pitchFamily="34" charset="0"/>
              <a:buChar char="•"/>
            </a:pPr>
            <a:endParaRPr lang="de-DE" sz="900" dirty="0"/>
          </a:p>
          <a:p>
            <a:pPr marL="0" indent="0">
              <a:buNone/>
            </a:pPr>
            <a:r>
              <a:rPr lang="de-DE" sz="900" dirty="0"/>
              <a:t>Quellen: (1) https://www.tagesspiegel.de/politik/wirtschaftlicher-schaden-durch-tabakkonsum-studie-raucher-kosten-jaehrlich-80-milliarden-euro/11658760.html</a:t>
            </a:r>
          </a:p>
        </p:txBody>
      </p:sp>
    </p:spTree>
    <p:extLst>
      <p:ext uri="{BB962C8B-B14F-4D97-AF65-F5344CB8AC3E}">
        <p14:creationId xmlns:p14="http://schemas.microsoft.com/office/powerpoint/2010/main" val="257333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40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60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80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100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15">
            <a:extLst>
              <a:ext uri="{FF2B5EF4-FFF2-40B4-BE49-F238E27FC236}">
                <a16:creationId xmlns:a16="http://schemas.microsoft.com/office/drawing/2014/main" id="{151FCA92-37FC-419D-880C-DEE030371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B7689C0-8C86-65D8-127B-0AB4444BF702}"/>
              </a:ext>
            </a:extLst>
          </p:cNvPr>
          <p:cNvSpPr>
            <a:spLocks noGrp="1"/>
          </p:cNvSpPr>
          <p:nvPr>
            <p:ph type="title"/>
          </p:nvPr>
        </p:nvSpPr>
        <p:spPr>
          <a:xfrm>
            <a:off x="6728459" y="634946"/>
            <a:ext cx="4821283" cy="1450757"/>
          </a:xfrm>
        </p:spPr>
        <p:txBody>
          <a:bodyPr>
            <a:normAutofit/>
          </a:bodyPr>
          <a:lstStyle/>
          <a:p>
            <a:r>
              <a:rPr lang="de-DE" sz="4000" dirty="0"/>
              <a:t>Deskriptive Analyse</a:t>
            </a:r>
            <a:br>
              <a:rPr lang="de-DE" sz="3400" dirty="0"/>
            </a:br>
            <a:r>
              <a:rPr lang="de-DE" sz="3400" dirty="0"/>
              <a:t>Entfernte Einflussvariablen</a:t>
            </a:r>
          </a:p>
        </p:txBody>
      </p:sp>
      <p:sp>
        <p:nvSpPr>
          <p:cNvPr id="80" name="Rectangle 17">
            <a:extLst>
              <a:ext uri="{FF2B5EF4-FFF2-40B4-BE49-F238E27FC236}">
                <a16:creationId xmlns:a16="http://schemas.microsoft.com/office/drawing/2014/main" id="{49F734FC-80ED-4400-9FB7-5800EE74A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fik 6">
            <a:extLst>
              <a:ext uri="{FF2B5EF4-FFF2-40B4-BE49-F238E27FC236}">
                <a16:creationId xmlns:a16="http://schemas.microsoft.com/office/drawing/2014/main" id="{7E443048-BD13-DE05-65F2-C3FE995F43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36" y="633502"/>
            <a:ext cx="2784700" cy="2784700"/>
          </a:xfrm>
          <a:prstGeom prst="rect">
            <a:avLst/>
          </a:prstGeom>
        </p:spPr>
      </p:pic>
      <p:sp>
        <p:nvSpPr>
          <p:cNvPr id="81" name="Rectangle 19">
            <a:extLst>
              <a:ext uri="{FF2B5EF4-FFF2-40B4-BE49-F238E27FC236}">
                <a16:creationId xmlns:a16="http://schemas.microsoft.com/office/drawing/2014/main" id="{F54C209B-0440-412E-BEBF-D8694B5A0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21">
            <a:extLst>
              <a:ext uri="{FF2B5EF4-FFF2-40B4-BE49-F238E27FC236}">
                <a16:creationId xmlns:a16="http://schemas.microsoft.com/office/drawing/2014/main" id="{CBEEBACE-87BA-4CA1-BF49-0E9ABA5087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40096"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3" name="Rectangle 23">
            <a:extLst>
              <a:ext uri="{FF2B5EF4-FFF2-40B4-BE49-F238E27FC236}">
                <a16:creationId xmlns:a16="http://schemas.microsoft.com/office/drawing/2014/main" id="{FDA25563-C462-4DA6-BB84-8243A6C7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04612"/>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fik 8">
            <a:extLst>
              <a:ext uri="{FF2B5EF4-FFF2-40B4-BE49-F238E27FC236}">
                <a16:creationId xmlns:a16="http://schemas.microsoft.com/office/drawing/2014/main" id="{0DD5A6D1-9CF0-0690-F010-C4BFE25407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998" y="4013574"/>
            <a:ext cx="1819377" cy="1819377"/>
          </a:xfrm>
          <a:prstGeom prst="rect">
            <a:avLst/>
          </a:prstGeom>
        </p:spPr>
      </p:pic>
      <p:sp>
        <p:nvSpPr>
          <p:cNvPr id="84" name="Rectangle 25">
            <a:extLst>
              <a:ext uri="{FF2B5EF4-FFF2-40B4-BE49-F238E27FC236}">
                <a16:creationId xmlns:a16="http://schemas.microsoft.com/office/drawing/2014/main" id="{64044755-AC7C-421A-B935-8BA9A23F8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6DA6A838-16B8-0698-A4B3-E762205830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4752" y="3069855"/>
            <a:ext cx="2295082" cy="2295082"/>
          </a:xfrm>
          <a:prstGeom prst="rect">
            <a:avLst/>
          </a:prstGeom>
        </p:spPr>
      </p:pic>
      <p:sp>
        <p:nvSpPr>
          <p:cNvPr id="85" name="Content Placeholder 12">
            <a:extLst>
              <a:ext uri="{FF2B5EF4-FFF2-40B4-BE49-F238E27FC236}">
                <a16:creationId xmlns:a16="http://schemas.microsoft.com/office/drawing/2014/main" id="{EF495DB1-FACB-8ECD-F5BB-70ABAC94EFAF}"/>
              </a:ext>
            </a:extLst>
          </p:cNvPr>
          <p:cNvSpPr>
            <a:spLocks noGrp="1"/>
          </p:cNvSpPr>
          <p:nvPr>
            <p:ph idx="1"/>
          </p:nvPr>
        </p:nvSpPr>
        <p:spPr>
          <a:xfrm>
            <a:off x="6728459" y="2198914"/>
            <a:ext cx="4821283" cy="3670180"/>
          </a:xfrm>
        </p:spPr>
        <p:txBody>
          <a:bodyPr>
            <a:normAutofit/>
          </a:bodyPr>
          <a:lstStyle/>
          <a:p>
            <a:pPr>
              <a:buFont typeface="Arial" panose="020B0604020202020204" pitchFamily="34" charset="0"/>
              <a:buChar char="•"/>
            </a:pPr>
            <a:r>
              <a:rPr lang="en-US" dirty="0" err="1"/>
              <a:t>Merkmale</a:t>
            </a:r>
            <a:r>
              <a:rPr lang="en-US" dirty="0"/>
              <a:t>, die </a:t>
            </a:r>
            <a:r>
              <a:rPr lang="en-US" dirty="0" err="1"/>
              <a:t>kaum</a:t>
            </a:r>
            <a:r>
              <a:rPr lang="en-US" dirty="0"/>
              <a:t> </a:t>
            </a:r>
            <a:r>
              <a:rPr lang="en-US" dirty="0" err="1"/>
              <a:t>oder</a:t>
            </a:r>
            <a:r>
              <a:rPr lang="en-US" dirty="0"/>
              <a:t> </a:t>
            </a:r>
            <a:r>
              <a:rPr lang="en-US" dirty="0" err="1"/>
              <a:t>keine</a:t>
            </a:r>
            <a:r>
              <a:rPr lang="en-US" dirty="0"/>
              <a:t> </a:t>
            </a:r>
            <a:r>
              <a:rPr lang="en-US" dirty="0" err="1"/>
              <a:t>Unterschiede</a:t>
            </a:r>
            <a:r>
              <a:rPr lang="en-US" dirty="0"/>
              <a:t> </a:t>
            </a:r>
            <a:r>
              <a:rPr lang="en-US" dirty="0" err="1"/>
              <a:t>zwischen</a:t>
            </a:r>
            <a:r>
              <a:rPr lang="en-US" dirty="0"/>
              <a:t> </a:t>
            </a:r>
            <a:r>
              <a:rPr lang="en-US" dirty="0" err="1"/>
              <a:t>Raucher:innen</a:t>
            </a:r>
            <a:r>
              <a:rPr lang="en-US" dirty="0"/>
              <a:t> und </a:t>
            </a:r>
            <a:r>
              <a:rPr lang="en-US" dirty="0" err="1"/>
              <a:t>Nicht-Raucher:innen</a:t>
            </a:r>
            <a:r>
              <a:rPr lang="en-US" dirty="0"/>
              <a:t> </a:t>
            </a:r>
            <a:r>
              <a:rPr lang="en-US" dirty="0" err="1"/>
              <a:t>aufwiesen</a:t>
            </a:r>
            <a:r>
              <a:rPr lang="en-US" dirty="0"/>
              <a:t>:</a:t>
            </a:r>
            <a:br>
              <a:rPr lang="en-US" dirty="0"/>
            </a:br>
            <a:r>
              <a:rPr lang="en-US" dirty="0"/>
              <a:t>-&gt; </a:t>
            </a:r>
            <a:r>
              <a:rPr lang="en-US" dirty="0" err="1"/>
              <a:t>Sehstärke</a:t>
            </a:r>
            <a:r>
              <a:rPr lang="en-US" dirty="0"/>
              <a:t>, </a:t>
            </a:r>
            <a:r>
              <a:rPr lang="en-US" dirty="0" err="1"/>
              <a:t>Hörvermögen</a:t>
            </a:r>
            <a:r>
              <a:rPr lang="en-US" dirty="0"/>
              <a:t>, </a:t>
            </a:r>
            <a:r>
              <a:rPr lang="en-US" dirty="0" err="1"/>
              <a:t>Urinprotein</a:t>
            </a:r>
            <a:endParaRPr lang="en-US" dirty="0"/>
          </a:p>
          <a:p>
            <a:pPr>
              <a:buFont typeface="Arial" panose="020B0604020202020204" pitchFamily="34" charset="0"/>
              <a:buChar char="•"/>
            </a:pPr>
            <a:r>
              <a:rPr lang="en-US" dirty="0" err="1"/>
              <a:t>Merkmale</a:t>
            </a:r>
            <a:r>
              <a:rPr lang="en-US" dirty="0"/>
              <a:t>, die </a:t>
            </a:r>
            <a:r>
              <a:rPr lang="en-US" dirty="0" err="1"/>
              <a:t>redundante</a:t>
            </a:r>
            <a:r>
              <a:rPr lang="en-US" dirty="0"/>
              <a:t> </a:t>
            </a:r>
            <a:r>
              <a:rPr lang="en-US" dirty="0" err="1"/>
              <a:t>Daten</a:t>
            </a:r>
            <a:r>
              <a:rPr lang="en-US" dirty="0"/>
              <a:t> </a:t>
            </a:r>
            <a:r>
              <a:rPr lang="en-US" dirty="0" err="1"/>
              <a:t>abbilden</a:t>
            </a:r>
            <a:r>
              <a:rPr lang="en-US" dirty="0"/>
              <a:t>:</a:t>
            </a:r>
            <a:br>
              <a:rPr lang="en-US" dirty="0"/>
            </a:br>
            <a:r>
              <a:rPr lang="en-US" dirty="0"/>
              <a:t>-&gt; </a:t>
            </a:r>
            <a:r>
              <a:rPr lang="en-US" dirty="0" err="1"/>
              <a:t>Cholisterin</a:t>
            </a:r>
            <a:r>
              <a:rPr lang="en-US" dirty="0"/>
              <a:t> (</a:t>
            </a:r>
            <a:r>
              <a:rPr lang="en-US" dirty="0" err="1"/>
              <a:t>Einzelerfassung</a:t>
            </a:r>
            <a:r>
              <a:rPr lang="en-US" dirty="0"/>
              <a:t> von LDL + HDL)</a:t>
            </a:r>
          </a:p>
          <a:p>
            <a:pPr>
              <a:buFont typeface="Arial" panose="020B0604020202020204" pitchFamily="34" charset="0"/>
              <a:buChar char="•"/>
            </a:pPr>
            <a:r>
              <a:rPr lang="en-US" dirty="0" err="1"/>
              <a:t>Gekoppelte</a:t>
            </a:r>
            <a:r>
              <a:rPr lang="en-US" dirty="0"/>
              <a:t> </a:t>
            </a:r>
            <a:r>
              <a:rPr lang="en-US" dirty="0" err="1"/>
              <a:t>Werte</a:t>
            </a:r>
            <a:r>
              <a:rPr lang="en-US" dirty="0"/>
              <a:t>, </a:t>
            </a:r>
            <a:r>
              <a:rPr lang="en-US" dirty="0" err="1"/>
              <a:t>bei</a:t>
            </a:r>
            <a:r>
              <a:rPr lang="en-US" dirty="0"/>
              <a:t> </a:t>
            </a:r>
            <a:r>
              <a:rPr lang="en-US" dirty="0" err="1"/>
              <a:t>denen</a:t>
            </a:r>
            <a:r>
              <a:rPr lang="en-US" dirty="0"/>
              <a:t> </a:t>
            </a:r>
            <a:r>
              <a:rPr lang="en-US" dirty="0" err="1"/>
              <a:t>einer</a:t>
            </a:r>
            <a:r>
              <a:rPr lang="en-US" dirty="0"/>
              <a:t> </a:t>
            </a:r>
            <a:r>
              <a:rPr lang="en-US" dirty="0" err="1"/>
              <a:t>aussagekräftiger</a:t>
            </a:r>
            <a:r>
              <a:rPr lang="en-US" dirty="0"/>
              <a:t> war </a:t>
            </a:r>
            <a:r>
              <a:rPr lang="en-US" dirty="0" err="1"/>
              <a:t>als</a:t>
            </a:r>
            <a:r>
              <a:rPr lang="en-US" dirty="0"/>
              <a:t> der </a:t>
            </a:r>
            <a:r>
              <a:rPr lang="en-US" dirty="0" err="1"/>
              <a:t>andere</a:t>
            </a:r>
            <a:r>
              <a:rPr lang="en-US" dirty="0"/>
              <a:t>:</a:t>
            </a:r>
            <a:br>
              <a:rPr lang="en-US" dirty="0"/>
            </a:br>
            <a:r>
              <a:rPr lang="en-US" dirty="0"/>
              <a:t>-&gt; LDL, AST</a:t>
            </a:r>
          </a:p>
        </p:txBody>
      </p:sp>
      <p:sp>
        <p:nvSpPr>
          <p:cNvPr id="86" name="Rectangle 27">
            <a:extLst>
              <a:ext uri="{FF2B5EF4-FFF2-40B4-BE49-F238E27FC236}">
                <a16:creationId xmlns:a16="http://schemas.microsoft.com/office/drawing/2014/main" id="{82225A9B-20AD-4869-96C9-770E8E704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29">
            <a:extLst>
              <a:ext uri="{FF2B5EF4-FFF2-40B4-BE49-F238E27FC236}">
                <a16:creationId xmlns:a16="http://schemas.microsoft.com/office/drawing/2014/main" id="{514D5E4E-F019-44AF-AF49-8FBBFBBE6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941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Rectangle 15">
            <a:extLst>
              <a:ext uri="{FF2B5EF4-FFF2-40B4-BE49-F238E27FC236}">
                <a16:creationId xmlns:a16="http://schemas.microsoft.com/office/drawing/2014/main" id="{5F54226A-15A5-4F46-926F-81F3EC466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Rectangle 17">
            <a:extLst>
              <a:ext uri="{FF2B5EF4-FFF2-40B4-BE49-F238E27FC236}">
                <a16:creationId xmlns:a16="http://schemas.microsoft.com/office/drawing/2014/main" id="{CFCF670F-3E94-4C8F-95AE-035FB45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7" name="Straight Connector 19">
            <a:extLst>
              <a:ext uri="{FF2B5EF4-FFF2-40B4-BE49-F238E27FC236}">
                <a16:creationId xmlns:a16="http://schemas.microsoft.com/office/drawing/2014/main" id="{90479AEA-6C87-4786-A668-54BF815A7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8" name="Rectangle 21">
            <a:extLst>
              <a:ext uri="{FF2B5EF4-FFF2-40B4-BE49-F238E27FC236}">
                <a16:creationId xmlns:a16="http://schemas.microsoft.com/office/drawing/2014/main" id="{6B9D76D8-A1DE-47D2-B32E-492631C87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23">
            <a:extLst>
              <a:ext uri="{FF2B5EF4-FFF2-40B4-BE49-F238E27FC236}">
                <a16:creationId xmlns:a16="http://schemas.microsoft.com/office/drawing/2014/main" id="{DC43B330-3918-40EA-9ADC-85033078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8DF3908D-E5D3-0D0C-7E49-4727D88518A8}"/>
              </a:ext>
            </a:extLst>
          </p:cNvPr>
          <p:cNvSpPr>
            <a:spLocks noGrp="1"/>
          </p:cNvSpPr>
          <p:nvPr>
            <p:ph type="title"/>
          </p:nvPr>
        </p:nvSpPr>
        <p:spPr>
          <a:xfrm>
            <a:off x="1065197" y="5120639"/>
            <a:ext cx="10058400" cy="1003323"/>
          </a:xfrm>
        </p:spPr>
        <p:txBody>
          <a:bodyPr vert="horz" lIns="91440" tIns="45720" rIns="91440" bIns="45720" rtlCol="0" anchor="b">
            <a:noAutofit/>
          </a:bodyPr>
          <a:lstStyle/>
          <a:p>
            <a:r>
              <a:rPr lang="en-US" sz="3600" dirty="0" err="1">
                <a:solidFill>
                  <a:srgbClr val="FFFFFF"/>
                </a:solidFill>
              </a:rPr>
              <a:t>Deskriptive</a:t>
            </a:r>
            <a:r>
              <a:rPr lang="en-US" sz="3600" dirty="0">
                <a:solidFill>
                  <a:srgbClr val="FFFFFF"/>
                </a:solidFill>
              </a:rPr>
              <a:t> </a:t>
            </a:r>
            <a:r>
              <a:rPr lang="en-US" sz="3600" dirty="0" err="1">
                <a:solidFill>
                  <a:srgbClr val="FFFFFF"/>
                </a:solidFill>
              </a:rPr>
              <a:t>Analyse</a:t>
            </a:r>
            <a:br>
              <a:rPr lang="en-US" sz="2800" dirty="0">
                <a:solidFill>
                  <a:srgbClr val="FFFFFF"/>
                </a:solidFill>
              </a:rPr>
            </a:br>
            <a:r>
              <a:rPr lang="en-US" sz="2800" dirty="0" err="1">
                <a:solidFill>
                  <a:srgbClr val="FFFFFF"/>
                </a:solidFill>
              </a:rPr>
              <a:t>Genutzte</a:t>
            </a:r>
            <a:r>
              <a:rPr lang="en-US" sz="2800" dirty="0">
                <a:solidFill>
                  <a:srgbClr val="FFFFFF"/>
                </a:solidFill>
              </a:rPr>
              <a:t> </a:t>
            </a:r>
            <a:r>
              <a:rPr lang="en-US" sz="2800" dirty="0" err="1">
                <a:solidFill>
                  <a:srgbClr val="FFFFFF"/>
                </a:solidFill>
              </a:rPr>
              <a:t>Einflussvariablen</a:t>
            </a:r>
            <a:r>
              <a:rPr lang="en-US" sz="2800" dirty="0">
                <a:solidFill>
                  <a:srgbClr val="FFFFFF"/>
                </a:solidFill>
              </a:rPr>
              <a:t> 1</a:t>
            </a:r>
          </a:p>
        </p:txBody>
      </p:sp>
      <p:pic>
        <p:nvPicPr>
          <p:cNvPr id="7" name="Grafik 6">
            <a:extLst>
              <a:ext uri="{FF2B5EF4-FFF2-40B4-BE49-F238E27FC236}">
                <a16:creationId xmlns:a16="http://schemas.microsoft.com/office/drawing/2014/main" id="{2B1B9EB7-3D4A-F79C-B4C4-36AE1428D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58" y="1199004"/>
            <a:ext cx="2484888" cy="2484888"/>
          </a:xfrm>
          <a:prstGeom prst="rect">
            <a:avLst/>
          </a:prstGeom>
        </p:spPr>
      </p:pic>
      <p:sp>
        <p:nvSpPr>
          <p:cNvPr id="150" name="Rectangle 25">
            <a:extLst>
              <a:ext uri="{FF2B5EF4-FFF2-40B4-BE49-F238E27FC236}">
                <a16:creationId xmlns:a16="http://schemas.microsoft.com/office/drawing/2014/main" id="{F5057E84-5A2B-41DA-9777-6C35AF02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201"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fik 8">
            <a:extLst>
              <a:ext uri="{FF2B5EF4-FFF2-40B4-BE49-F238E27FC236}">
                <a16:creationId xmlns:a16="http://schemas.microsoft.com/office/drawing/2014/main" id="{4649483C-DEFC-0DCE-5622-4114BF2F4E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6064" y="1203042"/>
            <a:ext cx="2476811" cy="2476811"/>
          </a:xfrm>
          <a:prstGeom prst="rect">
            <a:avLst/>
          </a:prstGeom>
        </p:spPr>
      </p:pic>
      <p:sp>
        <p:nvSpPr>
          <p:cNvPr id="151" name="Rectangle 27">
            <a:extLst>
              <a:ext uri="{FF2B5EF4-FFF2-40B4-BE49-F238E27FC236}">
                <a16:creationId xmlns:a16="http://schemas.microsoft.com/office/drawing/2014/main" id="{A005A8E7-419B-4466-BD45-F4EA6082C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8730"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EBF78D80-9DA3-F8B1-B89A-D484BE207481}"/>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228593" y="1185940"/>
            <a:ext cx="2511016" cy="2511016"/>
          </a:xfrm>
          <a:prstGeom prst="rect">
            <a:avLst/>
          </a:prstGeom>
        </p:spPr>
      </p:pic>
      <p:sp>
        <p:nvSpPr>
          <p:cNvPr id="152" name="Rectangle 29">
            <a:extLst>
              <a:ext uri="{FF2B5EF4-FFF2-40B4-BE49-F238E27FC236}">
                <a16:creationId xmlns:a16="http://schemas.microsoft.com/office/drawing/2014/main" id="{58ABB8DF-0C68-4719-A72F-1B03DA26E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5464"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fik 10">
            <a:extLst>
              <a:ext uri="{FF2B5EF4-FFF2-40B4-BE49-F238E27FC236}">
                <a16:creationId xmlns:a16="http://schemas.microsoft.com/office/drawing/2014/main" id="{BE69B3E3-2D31-3D6A-BA86-1D593A6851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55327" y="1197575"/>
            <a:ext cx="2487746" cy="2487746"/>
          </a:xfrm>
          <a:prstGeom prst="rect">
            <a:avLst/>
          </a:prstGeom>
        </p:spPr>
      </p:pic>
      <p:sp>
        <p:nvSpPr>
          <p:cNvPr id="153" name="Rectangle 31">
            <a:extLst>
              <a:ext uri="{FF2B5EF4-FFF2-40B4-BE49-F238E27FC236}">
                <a16:creationId xmlns:a16="http://schemas.microsoft.com/office/drawing/2014/main" id="{534B5846-0208-4A0E-8DB8-9DCD7D83B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139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6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9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12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7">
            <a:extLst>
              <a:ext uri="{FF2B5EF4-FFF2-40B4-BE49-F238E27FC236}">
                <a16:creationId xmlns:a16="http://schemas.microsoft.com/office/drawing/2014/main" id="{5F54226A-15A5-4F46-926F-81F3EC466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19">
            <a:extLst>
              <a:ext uri="{FF2B5EF4-FFF2-40B4-BE49-F238E27FC236}">
                <a16:creationId xmlns:a16="http://schemas.microsoft.com/office/drawing/2014/main" id="{CFCF670F-3E94-4C8F-95AE-035FB45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21">
            <a:extLst>
              <a:ext uri="{FF2B5EF4-FFF2-40B4-BE49-F238E27FC236}">
                <a16:creationId xmlns:a16="http://schemas.microsoft.com/office/drawing/2014/main" id="{90479AEA-6C87-4786-A668-54BF815A73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23">
            <a:extLst>
              <a:ext uri="{FF2B5EF4-FFF2-40B4-BE49-F238E27FC236}">
                <a16:creationId xmlns:a16="http://schemas.microsoft.com/office/drawing/2014/main" id="{6B9D76D8-A1DE-47D2-B32E-492631C87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5">
            <a:extLst>
              <a:ext uri="{FF2B5EF4-FFF2-40B4-BE49-F238E27FC236}">
                <a16:creationId xmlns:a16="http://schemas.microsoft.com/office/drawing/2014/main" id="{DC43B330-3918-40EA-9ADC-85033078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5AE35197-6DFF-7822-E067-DC89CA1E18FC}"/>
              </a:ext>
            </a:extLst>
          </p:cNvPr>
          <p:cNvSpPr>
            <a:spLocks noGrp="1"/>
          </p:cNvSpPr>
          <p:nvPr>
            <p:ph type="title"/>
          </p:nvPr>
        </p:nvSpPr>
        <p:spPr>
          <a:xfrm>
            <a:off x="1065227" y="5165503"/>
            <a:ext cx="10058400" cy="956310"/>
          </a:xfrm>
        </p:spPr>
        <p:txBody>
          <a:bodyPr vert="horz" lIns="91440" tIns="45720" rIns="91440" bIns="45720" rtlCol="0" anchor="b">
            <a:noAutofit/>
          </a:bodyPr>
          <a:lstStyle/>
          <a:p>
            <a:r>
              <a:rPr lang="en-US" sz="3600" dirty="0" err="1">
                <a:solidFill>
                  <a:srgbClr val="FFFFFF"/>
                </a:solidFill>
              </a:rPr>
              <a:t>Deskriptive</a:t>
            </a:r>
            <a:r>
              <a:rPr lang="en-US" sz="3600" dirty="0">
                <a:solidFill>
                  <a:srgbClr val="FFFFFF"/>
                </a:solidFill>
              </a:rPr>
              <a:t> </a:t>
            </a:r>
            <a:r>
              <a:rPr lang="en-US" sz="3600" dirty="0" err="1">
                <a:solidFill>
                  <a:srgbClr val="FFFFFF"/>
                </a:solidFill>
              </a:rPr>
              <a:t>Analyse</a:t>
            </a:r>
            <a:br>
              <a:rPr lang="en-US" sz="2800" dirty="0">
                <a:solidFill>
                  <a:srgbClr val="FFFFFF"/>
                </a:solidFill>
              </a:rPr>
            </a:br>
            <a:r>
              <a:rPr lang="en-US" sz="2800" dirty="0" err="1">
                <a:solidFill>
                  <a:srgbClr val="FFFFFF"/>
                </a:solidFill>
              </a:rPr>
              <a:t>Genutzte</a:t>
            </a:r>
            <a:r>
              <a:rPr lang="en-US" sz="2800" dirty="0">
                <a:solidFill>
                  <a:srgbClr val="FFFFFF"/>
                </a:solidFill>
              </a:rPr>
              <a:t> </a:t>
            </a:r>
            <a:r>
              <a:rPr lang="en-US" sz="2800" dirty="0" err="1">
                <a:solidFill>
                  <a:srgbClr val="FFFFFF"/>
                </a:solidFill>
              </a:rPr>
              <a:t>Einflussvariablen</a:t>
            </a:r>
            <a:r>
              <a:rPr lang="en-US" sz="2800" dirty="0">
                <a:solidFill>
                  <a:srgbClr val="FFFFFF"/>
                </a:solidFill>
              </a:rPr>
              <a:t> 2</a:t>
            </a:r>
          </a:p>
        </p:txBody>
      </p:sp>
      <p:pic>
        <p:nvPicPr>
          <p:cNvPr id="7" name="Grafik 6">
            <a:extLst>
              <a:ext uri="{FF2B5EF4-FFF2-40B4-BE49-F238E27FC236}">
                <a16:creationId xmlns:a16="http://schemas.microsoft.com/office/drawing/2014/main" id="{E8B4BB99-D288-9282-60D3-4391A45CB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58" y="1199004"/>
            <a:ext cx="2484888" cy="2484888"/>
          </a:xfrm>
          <a:prstGeom prst="rect">
            <a:avLst/>
          </a:prstGeom>
        </p:spPr>
      </p:pic>
      <p:sp>
        <p:nvSpPr>
          <p:cNvPr id="55" name="Rectangle 27">
            <a:extLst>
              <a:ext uri="{FF2B5EF4-FFF2-40B4-BE49-F238E27FC236}">
                <a16:creationId xmlns:a16="http://schemas.microsoft.com/office/drawing/2014/main" id="{F5057E84-5A2B-41DA-9777-6C35AF02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201"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fik 8">
            <a:extLst>
              <a:ext uri="{FF2B5EF4-FFF2-40B4-BE49-F238E27FC236}">
                <a16:creationId xmlns:a16="http://schemas.microsoft.com/office/drawing/2014/main" id="{F1AAD252-761F-4F19-AD18-EF7D1AC3EA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6064" y="1203042"/>
            <a:ext cx="2476811" cy="2476811"/>
          </a:xfrm>
          <a:prstGeom prst="rect">
            <a:avLst/>
          </a:prstGeom>
        </p:spPr>
      </p:pic>
      <p:sp>
        <p:nvSpPr>
          <p:cNvPr id="56" name="Rectangle 29">
            <a:extLst>
              <a:ext uri="{FF2B5EF4-FFF2-40B4-BE49-F238E27FC236}">
                <a16:creationId xmlns:a16="http://schemas.microsoft.com/office/drawing/2014/main" id="{A005A8E7-419B-4466-BD45-F4EA6082C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8730"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fik 12">
            <a:extLst>
              <a:ext uri="{FF2B5EF4-FFF2-40B4-BE49-F238E27FC236}">
                <a16:creationId xmlns:a16="http://schemas.microsoft.com/office/drawing/2014/main" id="{E55A0AC5-3AB3-FA9F-8E41-64007BD2F7B2}"/>
              </a:ext>
            </a:extLst>
          </p:cNvPr>
          <p:cNvPicPr>
            <a:picLocks noChangeAspect="1"/>
          </p:cNvPicPr>
          <p:nvPr/>
        </p:nvPicPr>
        <p:blipFill>
          <a:blip r:embed="rId5"/>
          <a:stretch>
            <a:fillRect/>
          </a:stretch>
        </p:blipFill>
        <p:spPr>
          <a:xfrm>
            <a:off x="9066962" y="1622485"/>
            <a:ext cx="2511016" cy="1626352"/>
          </a:xfrm>
          <a:prstGeom prst="rect">
            <a:avLst/>
          </a:prstGeom>
        </p:spPr>
      </p:pic>
      <p:sp>
        <p:nvSpPr>
          <p:cNvPr id="57" name="Rectangle 31">
            <a:extLst>
              <a:ext uri="{FF2B5EF4-FFF2-40B4-BE49-F238E27FC236}">
                <a16:creationId xmlns:a16="http://schemas.microsoft.com/office/drawing/2014/main" id="{58ABB8DF-0C68-4719-A72F-1B03DA26E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5464"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9B5A70E3-784F-53AE-D298-FAAD68A1D8BD}"/>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240228" y="1202739"/>
            <a:ext cx="2487746" cy="2487746"/>
          </a:xfrm>
          <a:prstGeom prst="rect">
            <a:avLst/>
          </a:prstGeom>
        </p:spPr>
      </p:pic>
      <p:sp>
        <p:nvSpPr>
          <p:cNvPr id="58" name="Rectangle 33">
            <a:extLst>
              <a:ext uri="{FF2B5EF4-FFF2-40B4-BE49-F238E27FC236}">
                <a16:creationId xmlns:a16="http://schemas.microsoft.com/office/drawing/2014/main" id="{534B5846-0208-4A0E-8DB8-9DCD7D83B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214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6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9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20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2A2764-AFB7-212A-CECC-78640D77A1CC}"/>
              </a:ext>
            </a:extLst>
          </p:cNvPr>
          <p:cNvSpPr>
            <a:spLocks noGrp="1"/>
          </p:cNvSpPr>
          <p:nvPr>
            <p:ph type="title"/>
          </p:nvPr>
        </p:nvSpPr>
        <p:spPr/>
        <p:txBody>
          <a:bodyPr/>
          <a:lstStyle/>
          <a:p>
            <a:r>
              <a:rPr lang="de-DE" dirty="0"/>
              <a:t>Angewandte Verfahren</a:t>
            </a:r>
            <a:br>
              <a:rPr lang="de-DE" dirty="0"/>
            </a:br>
            <a:r>
              <a:rPr lang="de-DE" sz="4000" dirty="0"/>
              <a:t>Vergleich</a:t>
            </a:r>
            <a:endParaRPr lang="de-DE" dirty="0"/>
          </a:p>
        </p:txBody>
      </p:sp>
      <p:graphicFrame>
        <p:nvGraphicFramePr>
          <p:cNvPr id="5" name="Inhaltsplatzhalter 4">
            <a:extLst>
              <a:ext uri="{FF2B5EF4-FFF2-40B4-BE49-F238E27FC236}">
                <a16:creationId xmlns:a16="http://schemas.microsoft.com/office/drawing/2014/main" id="{2679EFD7-800C-0701-18F9-C979B79B30F1}"/>
              </a:ext>
            </a:extLst>
          </p:cNvPr>
          <p:cNvGraphicFramePr>
            <a:graphicFrameLocks noGrp="1"/>
          </p:cNvGraphicFramePr>
          <p:nvPr>
            <p:ph idx="1"/>
            <p:extLst>
              <p:ext uri="{D42A27DB-BD31-4B8C-83A1-F6EECF244321}">
                <p14:modId xmlns:p14="http://schemas.microsoft.com/office/powerpoint/2010/main" val="1790496940"/>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fik 6" descr="Ein Bild, das Text enthält.&#10;&#10;Automatisch generierte Beschreibung">
            <a:extLst>
              <a:ext uri="{FF2B5EF4-FFF2-40B4-BE49-F238E27FC236}">
                <a16:creationId xmlns:a16="http://schemas.microsoft.com/office/drawing/2014/main" id="{7973C330-2A64-F1F7-9DB3-AA8B622867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75013" y="5533237"/>
            <a:ext cx="2805952" cy="444654"/>
          </a:xfrm>
          <a:prstGeom prst="rect">
            <a:avLst/>
          </a:prstGeom>
        </p:spPr>
      </p:pic>
      <p:pic>
        <p:nvPicPr>
          <p:cNvPr id="17" name="Grafik 16">
            <a:extLst>
              <a:ext uri="{FF2B5EF4-FFF2-40B4-BE49-F238E27FC236}">
                <a16:creationId xmlns:a16="http://schemas.microsoft.com/office/drawing/2014/main" id="{8DB2747D-F06E-CDF8-9C0F-5126156B8198}"/>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5292025" y="5533237"/>
            <a:ext cx="2805952" cy="444653"/>
          </a:xfrm>
          <a:prstGeom prst="rect">
            <a:avLst/>
          </a:prstGeom>
        </p:spPr>
      </p:pic>
      <p:pic>
        <p:nvPicPr>
          <p:cNvPr id="18" name="Grafik 17">
            <a:extLst>
              <a:ext uri="{FF2B5EF4-FFF2-40B4-BE49-F238E27FC236}">
                <a16:creationId xmlns:a16="http://schemas.microsoft.com/office/drawing/2014/main" id="{9A9E3E07-8396-6751-65D4-8EC8AB711323}"/>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8809038" y="5533236"/>
            <a:ext cx="2805952" cy="444653"/>
          </a:xfrm>
          <a:prstGeom prst="rect">
            <a:avLst/>
          </a:prstGeom>
        </p:spPr>
      </p:pic>
    </p:spTree>
    <p:extLst>
      <p:ext uri="{BB962C8B-B14F-4D97-AF65-F5344CB8AC3E}">
        <p14:creationId xmlns:p14="http://schemas.microsoft.com/office/powerpoint/2010/main" val="424103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EC302875-DDAD-4D44-A4C8-B02F6B877F0F}"/>
                                            </p:graphicEl>
                                          </p:spTgt>
                                        </p:tgtEl>
                                        <p:attrNameLst>
                                          <p:attrName>style.visibility</p:attrName>
                                        </p:attrNameLst>
                                      </p:cBhvr>
                                      <p:to>
                                        <p:strVal val="visible"/>
                                      </p:to>
                                    </p:set>
                                    <p:animEffect transition="in" filter="fade">
                                      <p:cBhvr>
                                        <p:cTn id="7" dur="1000"/>
                                        <p:tgtEl>
                                          <p:spTgt spid="5">
                                            <p:graphicEl>
                                              <a:dgm id="{EC302875-DDAD-4D44-A4C8-B02F6B877F0F}"/>
                                            </p:graphicEl>
                                          </p:spTgt>
                                        </p:tgtEl>
                                      </p:cBhvr>
                                    </p:animEffect>
                                    <p:anim calcmode="lin" valueType="num">
                                      <p:cBhvr>
                                        <p:cTn id="8" dur="1000" fill="hold"/>
                                        <p:tgtEl>
                                          <p:spTgt spid="5">
                                            <p:graphicEl>
                                              <a:dgm id="{EC302875-DDAD-4D44-A4C8-B02F6B877F0F}"/>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EC302875-DDAD-4D44-A4C8-B02F6B877F0F}"/>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834E3784-264F-4A6C-9978-3FF9E8A8A9F6}"/>
                                            </p:graphicEl>
                                          </p:spTgt>
                                        </p:tgtEl>
                                        <p:attrNameLst>
                                          <p:attrName>style.visibility</p:attrName>
                                        </p:attrNameLst>
                                      </p:cBhvr>
                                      <p:to>
                                        <p:strVal val="visible"/>
                                      </p:to>
                                    </p:set>
                                    <p:animEffect transition="in" filter="fade">
                                      <p:cBhvr>
                                        <p:cTn id="12" dur="1000"/>
                                        <p:tgtEl>
                                          <p:spTgt spid="5">
                                            <p:graphicEl>
                                              <a:dgm id="{834E3784-264F-4A6C-9978-3FF9E8A8A9F6}"/>
                                            </p:graphicEl>
                                          </p:spTgt>
                                        </p:tgtEl>
                                      </p:cBhvr>
                                    </p:animEffect>
                                    <p:anim calcmode="lin" valueType="num">
                                      <p:cBhvr>
                                        <p:cTn id="13" dur="1000" fill="hold"/>
                                        <p:tgtEl>
                                          <p:spTgt spid="5">
                                            <p:graphicEl>
                                              <a:dgm id="{834E3784-264F-4A6C-9978-3FF9E8A8A9F6}"/>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834E3784-264F-4A6C-9978-3FF9E8A8A9F6}"/>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graphicEl>
                                              <a:dgm id="{1E43B8AB-13A4-4D8A-8E31-14A70F3FA912}"/>
                                            </p:graphicEl>
                                          </p:spTgt>
                                        </p:tgtEl>
                                        <p:attrNameLst>
                                          <p:attrName>style.visibility</p:attrName>
                                        </p:attrNameLst>
                                      </p:cBhvr>
                                      <p:to>
                                        <p:strVal val="visible"/>
                                      </p:to>
                                    </p:set>
                                    <p:animEffect transition="in" filter="fade">
                                      <p:cBhvr>
                                        <p:cTn id="17" dur="1000"/>
                                        <p:tgtEl>
                                          <p:spTgt spid="5">
                                            <p:graphicEl>
                                              <a:dgm id="{1E43B8AB-13A4-4D8A-8E31-14A70F3FA912}"/>
                                            </p:graphicEl>
                                          </p:spTgt>
                                        </p:tgtEl>
                                      </p:cBhvr>
                                    </p:animEffect>
                                    <p:anim calcmode="lin" valueType="num">
                                      <p:cBhvr>
                                        <p:cTn id="18" dur="1000" fill="hold"/>
                                        <p:tgtEl>
                                          <p:spTgt spid="5">
                                            <p:graphicEl>
                                              <a:dgm id="{1E43B8AB-13A4-4D8A-8E31-14A70F3FA912}"/>
                                            </p:graphicEl>
                                          </p:spTgt>
                                        </p:tgtEl>
                                        <p:attrNameLst>
                                          <p:attrName>ppt_x</p:attrName>
                                        </p:attrNameLst>
                                      </p:cBhvr>
                                      <p:tavLst>
                                        <p:tav tm="0">
                                          <p:val>
                                            <p:strVal val="#ppt_x"/>
                                          </p:val>
                                        </p:tav>
                                        <p:tav tm="100000">
                                          <p:val>
                                            <p:strVal val="#ppt_x"/>
                                          </p:val>
                                        </p:tav>
                                      </p:tavLst>
                                    </p:anim>
                                    <p:anim calcmode="lin" valueType="num">
                                      <p:cBhvr>
                                        <p:cTn id="19" dur="1000" fill="hold"/>
                                        <p:tgtEl>
                                          <p:spTgt spid="5">
                                            <p:graphicEl>
                                              <a:dgm id="{1E43B8AB-13A4-4D8A-8E31-14A70F3FA912}"/>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graphicEl>
                                              <a:dgm id="{321018A8-8D60-4848-BB09-A931C9266EC2}"/>
                                            </p:graphicEl>
                                          </p:spTgt>
                                        </p:tgtEl>
                                        <p:attrNameLst>
                                          <p:attrName>style.visibility</p:attrName>
                                        </p:attrNameLst>
                                      </p:cBhvr>
                                      <p:to>
                                        <p:strVal val="visible"/>
                                      </p:to>
                                    </p:set>
                                    <p:animEffect transition="in" filter="fade">
                                      <p:cBhvr>
                                        <p:cTn id="29" dur="1000"/>
                                        <p:tgtEl>
                                          <p:spTgt spid="5">
                                            <p:graphicEl>
                                              <a:dgm id="{321018A8-8D60-4848-BB09-A931C9266EC2}"/>
                                            </p:graphicEl>
                                          </p:spTgt>
                                        </p:tgtEl>
                                      </p:cBhvr>
                                    </p:animEffect>
                                    <p:anim calcmode="lin" valueType="num">
                                      <p:cBhvr>
                                        <p:cTn id="30" dur="1000" fill="hold"/>
                                        <p:tgtEl>
                                          <p:spTgt spid="5">
                                            <p:graphicEl>
                                              <a:dgm id="{321018A8-8D60-4848-BB09-A931C9266EC2}"/>
                                            </p:graphicEl>
                                          </p:spTgt>
                                        </p:tgtEl>
                                        <p:attrNameLst>
                                          <p:attrName>ppt_x</p:attrName>
                                        </p:attrNameLst>
                                      </p:cBhvr>
                                      <p:tavLst>
                                        <p:tav tm="0">
                                          <p:val>
                                            <p:strVal val="#ppt_x"/>
                                          </p:val>
                                        </p:tav>
                                        <p:tav tm="100000">
                                          <p:val>
                                            <p:strVal val="#ppt_x"/>
                                          </p:val>
                                        </p:tav>
                                      </p:tavLst>
                                    </p:anim>
                                    <p:anim calcmode="lin" valueType="num">
                                      <p:cBhvr>
                                        <p:cTn id="31" dur="1000" fill="hold"/>
                                        <p:tgtEl>
                                          <p:spTgt spid="5">
                                            <p:graphicEl>
                                              <a:dgm id="{321018A8-8D60-4848-BB09-A931C9266EC2}"/>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
                                            <p:graphicEl>
                                              <a:dgm id="{ADE9039A-9508-46D7-B15E-17204FDCE00C}"/>
                                            </p:graphicEl>
                                          </p:spTgt>
                                        </p:tgtEl>
                                        <p:attrNameLst>
                                          <p:attrName>style.visibility</p:attrName>
                                        </p:attrNameLst>
                                      </p:cBhvr>
                                      <p:to>
                                        <p:strVal val="visible"/>
                                      </p:to>
                                    </p:set>
                                    <p:animEffect transition="in" filter="fade">
                                      <p:cBhvr>
                                        <p:cTn id="34" dur="1000"/>
                                        <p:tgtEl>
                                          <p:spTgt spid="5">
                                            <p:graphicEl>
                                              <a:dgm id="{ADE9039A-9508-46D7-B15E-17204FDCE00C}"/>
                                            </p:graphicEl>
                                          </p:spTgt>
                                        </p:tgtEl>
                                      </p:cBhvr>
                                    </p:animEffect>
                                    <p:anim calcmode="lin" valueType="num">
                                      <p:cBhvr>
                                        <p:cTn id="35" dur="1000" fill="hold"/>
                                        <p:tgtEl>
                                          <p:spTgt spid="5">
                                            <p:graphicEl>
                                              <a:dgm id="{ADE9039A-9508-46D7-B15E-17204FDCE00C}"/>
                                            </p:graphicEl>
                                          </p:spTgt>
                                        </p:tgtEl>
                                        <p:attrNameLst>
                                          <p:attrName>ppt_x</p:attrName>
                                        </p:attrNameLst>
                                      </p:cBhvr>
                                      <p:tavLst>
                                        <p:tav tm="0">
                                          <p:val>
                                            <p:strVal val="#ppt_x"/>
                                          </p:val>
                                        </p:tav>
                                        <p:tav tm="100000">
                                          <p:val>
                                            <p:strVal val="#ppt_x"/>
                                          </p:val>
                                        </p:tav>
                                      </p:tavLst>
                                    </p:anim>
                                    <p:anim calcmode="lin" valueType="num">
                                      <p:cBhvr>
                                        <p:cTn id="36" dur="1000" fill="hold"/>
                                        <p:tgtEl>
                                          <p:spTgt spid="5">
                                            <p:graphicEl>
                                              <a:dgm id="{ADE9039A-9508-46D7-B15E-17204FDCE00C}"/>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
                                            <p:graphicEl>
                                              <a:dgm id="{E9254D10-646F-4A0B-98A5-11DB9013E0C3}"/>
                                            </p:graphicEl>
                                          </p:spTgt>
                                        </p:tgtEl>
                                        <p:attrNameLst>
                                          <p:attrName>style.visibility</p:attrName>
                                        </p:attrNameLst>
                                      </p:cBhvr>
                                      <p:to>
                                        <p:strVal val="visible"/>
                                      </p:to>
                                    </p:set>
                                    <p:animEffect transition="in" filter="fade">
                                      <p:cBhvr>
                                        <p:cTn id="39" dur="1000"/>
                                        <p:tgtEl>
                                          <p:spTgt spid="5">
                                            <p:graphicEl>
                                              <a:dgm id="{E9254D10-646F-4A0B-98A5-11DB9013E0C3}"/>
                                            </p:graphicEl>
                                          </p:spTgt>
                                        </p:tgtEl>
                                      </p:cBhvr>
                                    </p:animEffect>
                                    <p:anim calcmode="lin" valueType="num">
                                      <p:cBhvr>
                                        <p:cTn id="40" dur="1000" fill="hold"/>
                                        <p:tgtEl>
                                          <p:spTgt spid="5">
                                            <p:graphicEl>
                                              <a:dgm id="{E9254D10-646F-4A0B-98A5-11DB9013E0C3}"/>
                                            </p:graphicEl>
                                          </p:spTgt>
                                        </p:tgtEl>
                                        <p:attrNameLst>
                                          <p:attrName>ppt_x</p:attrName>
                                        </p:attrNameLst>
                                      </p:cBhvr>
                                      <p:tavLst>
                                        <p:tav tm="0">
                                          <p:val>
                                            <p:strVal val="#ppt_x"/>
                                          </p:val>
                                        </p:tav>
                                        <p:tav tm="100000">
                                          <p:val>
                                            <p:strVal val="#ppt_x"/>
                                          </p:val>
                                        </p:tav>
                                      </p:tavLst>
                                    </p:anim>
                                    <p:anim calcmode="lin" valueType="num">
                                      <p:cBhvr>
                                        <p:cTn id="41" dur="1000" fill="hold"/>
                                        <p:tgtEl>
                                          <p:spTgt spid="5">
                                            <p:graphicEl>
                                              <a:dgm id="{E9254D10-646F-4A0B-98A5-11DB9013E0C3}"/>
                                            </p:graphic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5">
                                            <p:graphicEl>
                                              <a:dgm id="{FCC3DDFB-ADFF-474A-81EA-4BECDBBA7D02}"/>
                                            </p:graphicEl>
                                          </p:spTgt>
                                        </p:tgtEl>
                                        <p:attrNameLst>
                                          <p:attrName>style.visibility</p:attrName>
                                        </p:attrNameLst>
                                      </p:cBhvr>
                                      <p:to>
                                        <p:strVal val="visible"/>
                                      </p:to>
                                    </p:set>
                                    <p:animEffect transition="in" filter="fade">
                                      <p:cBhvr>
                                        <p:cTn id="51" dur="1000"/>
                                        <p:tgtEl>
                                          <p:spTgt spid="5">
                                            <p:graphicEl>
                                              <a:dgm id="{FCC3DDFB-ADFF-474A-81EA-4BECDBBA7D02}"/>
                                            </p:graphicEl>
                                          </p:spTgt>
                                        </p:tgtEl>
                                      </p:cBhvr>
                                    </p:animEffect>
                                    <p:anim calcmode="lin" valueType="num">
                                      <p:cBhvr>
                                        <p:cTn id="52" dur="1000" fill="hold"/>
                                        <p:tgtEl>
                                          <p:spTgt spid="5">
                                            <p:graphicEl>
                                              <a:dgm id="{FCC3DDFB-ADFF-474A-81EA-4BECDBBA7D02}"/>
                                            </p:graphicEl>
                                          </p:spTgt>
                                        </p:tgtEl>
                                        <p:attrNameLst>
                                          <p:attrName>ppt_x</p:attrName>
                                        </p:attrNameLst>
                                      </p:cBhvr>
                                      <p:tavLst>
                                        <p:tav tm="0">
                                          <p:val>
                                            <p:strVal val="#ppt_x"/>
                                          </p:val>
                                        </p:tav>
                                        <p:tav tm="100000">
                                          <p:val>
                                            <p:strVal val="#ppt_x"/>
                                          </p:val>
                                        </p:tav>
                                      </p:tavLst>
                                    </p:anim>
                                    <p:anim calcmode="lin" valueType="num">
                                      <p:cBhvr>
                                        <p:cTn id="53" dur="1000" fill="hold"/>
                                        <p:tgtEl>
                                          <p:spTgt spid="5">
                                            <p:graphicEl>
                                              <a:dgm id="{FCC3DDFB-ADFF-474A-81EA-4BECDBBA7D02}"/>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
                                            <p:graphicEl>
                                              <a:dgm id="{5505BF78-3B8E-4810-83FD-75667D0F9428}"/>
                                            </p:graphicEl>
                                          </p:spTgt>
                                        </p:tgtEl>
                                        <p:attrNameLst>
                                          <p:attrName>style.visibility</p:attrName>
                                        </p:attrNameLst>
                                      </p:cBhvr>
                                      <p:to>
                                        <p:strVal val="visible"/>
                                      </p:to>
                                    </p:set>
                                    <p:animEffect transition="in" filter="fade">
                                      <p:cBhvr>
                                        <p:cTn id="56" dur="1000"/>
                                        <p:tgtEl>
                                          <p:spTgt spid="5">
                                            <p:graphicEl>
                                              <a:dgm id="{5505BF78-3B8E-4810-83FD-75667D0F9428}"/>
                                            </p:graphicEl>
                                          </p:spTgt>
                                        </p:tgtEl>
                                      </p:cBhvr>
                                    </p:animEffect>
                                    <p:anim calcmode="lin" valueType="num">
                                      <p:cBhvr>
                                        <p:cTn id="57" dur="1000" fill="hold"/>
                                        <p:tgtEl>
                                          <p:spTgt spid="5">
                                            <p:graphicEl>
                                              <a:dgm id="{5505BF78-3B8E-4810-83FD-75667D0F9428}"/>
                                            </p:graphicEl>
                                          </p:spTgt>
                                        </p:tgtEl>
                                        <p:attrNameLst>
                                          <p:attrName>ppt_x</p:attrName>
                                        </p:attrNameLst>
                                      </p:cBhvr>
                                      <p:tavLst>
                                        <p:tav tm="0">
                                          <p:val>
                                            <p:strVal val="#ppt_x"/>
                                          </p:val>
                                        </p:tav>
                                        <p:tav tm="100000">
                                          <p:val>
                                            <p:strVal val="#ppt_x"/>
                                          </p:val>
                                        </p:tav>
                                      </p:tavLst>
                                    </p:anim>
                                    <p:anim calcmode="lin" valueType="num">
                                      <p:cBhvr>
                                        <p:cTn id="58" dur="1000" fill="hold"/>
                                        <p:tgtEl>
                                          <p:spTgt spid="5">
                                            <p:graphicEl>
                                              <a:dgm id="{5505BF78-3B8E-4810-83FD-75667D0F9428}"/>
                                            </p:graphic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
                                            <p:graphicEl>
                                              <a:dgm id="{71853678-08A9-4BED-81A9-A7FA98736DFF}"/>
                                            </p:graphicEl>
                                          </p:spTgt>
                                        </p:tgtEl>
                                        <p:attrNameLst>
                                          <p:attrName>style.visibility</p:attrName>
                                        </p:attrNameLst>
                                      </p:cBhvr>
                                      <p:to>
                                        <p:strVal val="visible"/>
                                      </p:to>
                                    </p:set>
                                    <p:animEffect transition="in" filter="fade">
                                      <p:cBhvr>
                                        <p:cTn id="61" dur="1000"/>
                                        <p:tgtEl>
                                          <p:spTgt spid="5">
                                            <p:graphicEl>
                                              <a:dgm id="{71853678-08A9-4BED-81A9-A7FA98736DFF}"/>
                                            </p:graphicEl>
                                          </p:spTgt>
                                        </p:tgtEl>
                                      </p:cBhvr>
                                    </p:animEffect>
                                    <p:anim calcmode="lin" valueType="num">
                                      <p:cBhvr>
                                        <p:cTn id="62" dur="1000" fill="hold"/>
                                        <p:tgtEl>
                                          <p:spTgt spid="5">
                                            <p:graphicEl>
                                              <a:dgm id="{71853678-08A9-4BED-81A9-A7FA98736DFF}"/>
                                            </p:graphicEl>
                                          </p:spTgt>
                                        </p:tgtEl>
                                        <p:attrNameLst>
                                          <p:attrName>ppt_x</p:attrName>
                                        </p:attrNameLst>
                                      </p:cBhvr>
                                      <p:tavLst>
                                        <p:tav tm="0">
                                          <p:val>
                                            <p:strVal val="#ppt_x"/>
                                          </p:val>
                                        </p:tav>
                                        <p:tav tm="100000">
                                          <p:val>
                                            <p:strVal val="#ppt_x"/>
                                          </p:val>
                                        </p:tav>
                                      </p:tavLst>
                                    </p:anim>
                                    <p:anim calcmode="lin" valueType="num">
                                      <p:cBhvr>
                                        <p:cTn id="63" dur="1000" fill="hold"/>
                                        <p:tgtEl>
                                          <p:spTgt spid="5">
                                            <p:graphicEl>
                                              <a:dgm id="{71853678-08A9-4BED-81A9-A7FA98736DFF}"/>
                                            </p:graphic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1000"/>
                                        <p:tgtEl>
                                          <p:spTgt spid="18"/>
                                        </p:tgtEl>
                                      </p:cBhvr>
                                    </p:animEffect>
                                    <p:anim calcmode="lin" valueType="num">
                                      <p:cBhvr>
                                        <p:cTn id="67" dur="1000" fill="hold"/>
                                        <p:tgtEl>
                                          <p:spTgt spid="18"/>
                                        </p:tgtEl>
                                        <p:attrNameLst>
                                          <p:attrName>ppt_x</p:attrName>
                                        </p:attrNameLst>
                                      </p:cBhvr>
                                      <p:tavLst>
                                        <p:tav tm="0">
                                          <p:val>
                                            <p:strVal val="#ppt_x"/>
                                          </p:val>
                                        </p:tav>
                                        <p:tav tm="100000">
                                          <p:val>
                                            <p:strVal val="#ppt_x"/>
                                          </p:val>
                                        </p:tav>
                                      </p:tavLst>
                                    </p:anim>
                                    <p:anim calcmode="lin" valueType="num">
                                      <p:cBhvr>
                                        <p:cTn id="6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E8205A-2116-72FE-1FAB-00391065D475}"/>
              </a:ext>
            </a:extLst>
          </p:cNvPr>
          <p:cNvSpPr>
            <a:spLocks noGrp="1"/>
          </p:cNvSpPr>
          <p:nvPr>
            <p:ph type="title"/>
          </p:nvPr>
        </p:nvSpPr>
        <p:spPr/>
        <p:txBody>
          <a:bodyPr/>
          <a:lstStyle/>
          <a:p>
            <a:r>
              <a:rPr lang="de-DE" dirty="0"/>
              <a:t>4. Angewandte Verfahren</a:t>
            </a:r>
            <a:br>
              <a:rPr lang="de-DE" dirty="0"/>
            </a:br>
            <a:r>
              <a:rPr lang="de-DE" sz="4000" dirty="0"/>
              <a:t>Empfehlung</a:t>
            </a:r>
            <a:endParaRPr lang="de-DE" dirty="0"/>
          </a:p>
        </p:txBody>
      </p:sp>
      <p:sp>
        <p:nvSpPr>
          <p:cNvPr id="9" name="Rechteck 8">
            <a:extLst>
              <a:ext uri="{FF2B5EF4-FFF2-40B4-BE49-F238E27FC236}">
                <a16:creationId xmlns:a16="http://schemas.microsoft.com/office/drawing/2014/main" id="{A474D9A6-18FB-A6C2-B5AD-DB2D783D4B00}"/>
              </a:ext>
            </a:extLst>
          </p:cNvPr>
          <p:cNvSpPr/>
          <p:nvPr/>
        </p:nvSpPr>
        <p:spPr>
          <a:xfrm>
            <a:off x="1272989" y="1819836"/>
            <a:ext cx="2075945" cy="89819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2400" dirty="0"/>
              <a:t>Lineare Regression</a:t>
            </a:r>
          </a:p>
        </p:txBody>
      </p:sp>
      <p:sp>
        <p:nvSpPr>
          <p:cNvPr id="11" name="Rechteck 10">
            <a:extLst>
              <a:ext uri="{FF2B5EF4-FFF2-40B4-BE49-F238E27FC236}">
                <a16:creationId xmlns:a16="http://schemas.microsoft.com/office/drawing/2014/main" id="{5EBA658E-29F1-8D6E-FF92-76E095186F1B}"/>
              </a:ext>
            </a:extLst>
          </p:cNvPr>
          <p:cNvSpPr/>
          <p:nvPr/>
        </p:nvSpPr>
        <p:spPr>
          <a:xfrm>
            <a:off x="5109882" y="1819836"/>
            <a:ext cx="2075945" cy="89819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2400" dirty="0"/>
              <a:t>Neuronales Netz</a:t>
            </a:r>
          </a:p>
        </p:txBody>
      </p:sp>
      <p:sp>
        <p:nvSpPr>
          <p:cNvPr id="12" name="Rechteck 11">
            <a:extLst>
              <a:ext uri="{FF2B5EF4-FFF2-40B4-BE49-F238E27FC236}">
                <a16:creationId xmlns:a16="http://schemas.microsoft.com/office/drawing/2014/main" id="{8EDC178B-8D32-D633-C32C-38C0D9053346}"/>
              </a:ext>
            </a:extLst>
          </p:cNvPr>
          <p:cNvSpPr/>
          <p:nvPr/>
        </p:nvSpPr>
        <p:spPr>
          <a:xfrm>
            <a:off x="8950643" y="1819836"/>
            <a:ext cx="2075945" cy="89819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2400" dirty="0"/>
              <a:t>Entscheidungs-baum</a:t>
            </a:r>
          </a:p>
        </p:txBody>
      </p:sp>
      <p:sp>
        <p:nvSpPr>
          <p:cNvPr id="6" name="Rechteck 5">
            <a:extLst>
              <a:ext uri="{FF2B5EF4-FFF2-40B4-BE49-F238E27FC236}">
                <a16:creationId xmlns:a16="http://schemas.microsoft.com/office/drawing/2014/main" id="{D27FEA0F-52C2-40A0-8620-135E69A70B1C}"/>
              </a:ext>
            </a:extLst>
          </p:cNvPr>
          <p:cNvSpPr/>
          <p:nvPr/>
        </p:nvSpPr>
        <p:spPr>
          <a:xfrm>
            <a:off x="4717561" y="4949504"/>
            <a:ext cx="2860585" cy="106540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de-DE" sz="2400" b="1" spc="50" dirty="0">
                <a:ln w="9525" cmpd="sng">
                  <a:solidFill>
                    <a:schemeClr val="accent1"/>
                  </a:solidFill>
                  <a:prstDash val="solid"/>
                </a:ln>
                <a:solidFill>
                  <a:srgbClr val="70AD47">
                    <a:tint val="1000"/>
                  </a:srgbClr>
                </a:solidFill>
                <a:effectLst>
                  <a:glow rad="38100">
                    <a:schemeClr val="accent1">
                      <a:alpha val="40000"/>
                    </a:schemeClr>
                  </a:glow>
                </a:effectLst>
              </a:rPr>
              <a:t>Lineare Regression</a:t>
            </a:r>
          </a:p>
        </p:txBody>
      </p:sp>
      <p:cxnSp>
        <p:nvCxnSpPr>
          <p:cNvPr id="4" name="Verbinder: gewinkelt 3">
            <a:extLst>
              <a:ext uri="{FF2B5EF4-FFF2-40B4-BE49-F238E27FC236}">
                <a16:creationId xmlns:a16="http://schemas.microsoft.com/office/drawing/2014/main" id="{03908890-3F33-1F6D-A81E-6C4A581E087C}"/>
              </a:ext>
            </a:extLst>
          </p:cNvPr>
          <p:cNvCxnSpPr>
            <a:cxnSpLocks/>
            <a:stCxn id="11" idx="2"/>
            <a:endCxn id="6" idx="0"/>
          </p:cNvCxnSpPr>
          <p:nvPr/>
        </p:nvCxnSpPr>
        <p:spPr>
          <a:xfrm rot="5400000">
            <a:off x="5032119" y="3833768"/>
            <a:ext cx="2231472"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Verbinder: gewinkelt 9">
            <a:extLst>
              <a:ext uri="{FF2B5EF4-FFF2-40B4-BE49-F238E27FC236}">
                <a16:creationId xmlns:a16="http://schemas.microsoft.com/office/drawing/2014/main" id="{D84FBF28-553B-01D4-5CAD-C38166886788}"/>
              </a:ext>
            </a:extLst>
          </p:cNvPr>
          <p:cNvCxnSpPr>
            <a:cxnSpLocks/>
            <a:stCxn id="9" idx="2"/>
            <a:endCxn id="6" idx="1"/>
          </p:cNvCxnSpPr>
          <p:nvPr/>
        </p:nvCxnSpPr>
        <p:spPr>
          <a:xfrm rot="16200000" flipH="1">
            <a:off x="2132175" y="2896819"/>
            <a:ext cx="2764172" cy="24065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Verbinder: gewinkelt 14">
            <a:extLst>
              <a:ext uri="{FF2B5EF4-FFF2-40B4-BE49-F238E27FC236}">
                <a16:creationId xmlns:a16="http://schemas.microsoft.com/office/drawing/2014/main" id="{4A042952-8FB2-4E66-2037-285996897AFE}"/>
              </a:ext>
            </a:extLst>
          </p:cNvPr>
          <p:cNvCxnSpPr>
            <a:cxnSpLocks/>
            <a:stCxn id="12" idx="2"/>
            <a:endCxn id="6" idx="3"/>
          </p:cNvCxnSpPr>
          <p:nvPr/>
        </p:nvCxnSpPr>
        <p:spPr>
          <a:xfrm rot="5400000">
            <a:off x="7401295" y="2894883"/>
            <a:ext cx="2764173" cy="24104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929277CC-A884-E574-ADE3-9EACEA169289}"/>
              </a:ext>
            </a:extLst>
          </p:cNvPr>
          <p:cNvSpPr txBox="1"/>
          <p:nvPr/>
        </p:nvSpPr>
        <p:spPr>
          <a:xfrm>
            <a:off x="1536973" y="2967335"/>
            <a:ext cx="1547976"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de-DE" dirty="0">
                <a:solidFill>
                  <a:srgbClr val="FFFF00"/>
                </a:solidFill>
              </a:rPr>
              <a:t>①</a:t>
            </a:r>
            <a:r>
              <a:rPr lang="de-DE" dirty="0"/>
              <a:t> MER</a:t>
            </a:r>
          </a:p>
          <a:p>
            <a:r>
              <a:rPr lang="de-DE" dirty="0">
                <a:solidFill>
                  <a:schemeClr val="bg1">
                    <a:lumMod val="75000"/>
                  </a:schemeClr>
                </a:solidFill>
              </a:rPr>
              <a:t>②</a:t>
            </a:r>
            <a:r>
              <a:rPr lang="de-DE" dirty="0"/>
              <a:t> </a:t>
            </a:r>
            <a:r>
              <a:rPr lang="de-DE" dirty="0" err="1"/>
              <a:t>Sensitivity</a:t>
            </a:r>
            <a:endParaRPr lang="de-DE" dirty="0"/>
          </a:p>
          <a:p>
            <a:r>
              <a:rPr lang="de-DE" dirty="0">
                <a:solidFill>
                  <a:schemeClr val="bg1">
                    <a:lumMod val="75000"/>
                  </a:schemeClr>
                </a:solidFill>
              </a:rPr>
              <a:t>②</a:t>
            </a:r>
            <a:r>
              <a:rPr lang="de-DE" dirty="0"/>
              <a:t> </a:t>
            </a:r>
            <a:r>
              <a:rPr lang="de-DE" dirty="0" err="1"/>
              <a:t>Specificity</a:t>
            </a:r>
            <a:endParaRPr lang="de-DE" dirty="0"/>
          </a:p>
        </p:txBody>
      </p:sp>
      <p:sp>
        <p:nvSpPr>
          <p:cNvPr id="27" name="Textfeld 26">
            <a:extLst>
              <a:ext uri="{FF2B5EF4-FFF2-40B4-BE49-F238E27FC236}">
                <a16:creationId xmlns:a16="http://schemas.microsoft.com/office/drawing/2014/main" id="{53E3C12C-9E18-C8DD-9BE3-A2948221A72E}"/>
              </a:ext>
            </a:extLst>
          </p:cNvPr>
          <p:cNvSpPr txBox="1"/>
          <p:nvPr/>
        </p:nvSpPr>
        <p:spPr>
          <a:xfrm>
            <a:off x="5384921" y="2967335"/>
            <a:ext cx="1547976"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de-DE" dirty="0">
                <a:solidFill>
                  <a:schemeClr val="bg1">
                    <a:lumMod val="75000"/>
                  </a:schemeClr>
                </a:solidFill>
              </a:rPr>
              <a:t>②</a:t>
            </a:r>
            <a:r>
              <a:rPr lang="de-DE" dirty="0"/>
              <a:t> MER</a:t>
            </a:r>
          </a:p>
          <a:p>
            <a:r>
              <a:rPr lang="de-DE" dirty="0">
                <a:solidFill>
                  <a:srgbClr val="FFFF00"/>
                </a:solidFill>
              </a:rPr>
              <a:t>①</a:t>
            </a:r>
            <a:r>
              <a:rPr lang="de-DE" dirty="0"/>
              <a:t> </a:t>
            </a:r>
            <a:r>
              <a:rPr lang="de-DE" dirty="0" err="1"/>
              <a:t>Sensitivity</a:t>
            </a:r>
            <a:endParaRPr lang="de-DE" dirty="0"/>
          </a:p>
          <a:p>
            <a:r>
              <a:rPr lang="de-DE" dirty="0">
                <a:solidFill>
                  <a:schemeClr val="accent1">
                    <a:lumMod val="60000"/>
                    <a:lumOff val="40000"/>
                  </a:schemeClr>
                </a:solidFill>
              </a:rPr>
              <a:t>③</a:t>
            </a:r>
            <a:r>
              <a:rPr lang="de-DE" dirty="0"/>
              <a:t> </a:t>
            </a:r>
            <a:r>
              <a:rPr lang="de-DE" dirty="0" err="1"/>
              <a:t>Specificity</a:t>
            </a:r>
            <a:endParaRPr lang="de-DE" dirty="0"/>
          </a:p>
        </p:txBody>
      </p:sp>
      <p:sp>
        <p:nvSpPr>
          <p:cNvPr id="28" name="Textfeld 27">
            <a:extLst>
              <a:ext uri="{FF2B5EF4-FFF2-40B4-BE49-F238E27FC236}">
                <a16:creationId xmlns:a16="http://schemas.microsoft.com/office/drawing/2014/main" id="{8676CA54-F4E4-5528-C6D3-262FE72F4A4E}"/>
              </a:ext>
            </a:extLst>
          </p:cNvPr>
          <p:cNvSpPr txBox="1"/>
          <p:nvPr/>
        </p:nvSpPr>
        <p:spPr>
          <a:xfrm>
            <a:off x="9212627" y="2967335"/>
            <a:ext cx="1547976"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de-DE" dirty="0">
                <a:solidFill>
                  <a:schemeClr val="accent2">
                    <a:lumMod val="60000"/>
                    <a:lumOff val="40000"/>
                  </a:schemeClr>
                </a:solidFill>
              </a:rPr>
              <a:t>③</a:t>
            </a:r>
            <a:r>
              <a:rPr lang="de-DE" dirty="0"/>
              <a:t> MER</a:t>
            </a:r>
          </a:p>
          <a:p>
            <a:r>
              <a:rPr lang="de-DE" dirty="0">
                <a:solidFill>
                  <a:schemeClr val="accent2">
                    <a:lumMod val="60000"/>
                    <a:lumOff val="40000"/>
                  </a:schemeClr>
                </a:solidFill>
              </a:rPr>
              <a:t>③</a:t>
            </a:r>
            <a:r>
              <a:rPr lang="de-DE" dirty="0"/>
              <a:t> </a:t>
            </a:r>
            <a:r>
              <a:rPr lang="de-DE" dirty="0" err="1"/>
              <a:t>Sensitivity</a:t>
            </a:r>
            <a:endParaRPr lang="de-DE" dirty="0"/>
          </a:p>
          <a:p>
            <a:r>
              <a:rPr lang="de-DE" dirty="0">
                <a:solidFill>
                  <a:srgbClr val="FFFF00"/>
                </a:solidFill>
              </a:rPr>
              <a:t>①</a:t>
            </a:r>
            <a:r>
              <a:rPr lang="de-DE" dirty="0"/>
              <a:t> </a:t>
            </a:r>
            <a:r>
              <a:rPr lang="de-DE" dirty="0" err="1"/>
              <a:t>Specificity</a:t>
            </a:r>
            <a:endParaRPr lang="de-DE" dirty="0"/>
          </a:p>
        </p:txBody>
      </p:sp>
      <p:grpSp>
        <p:nvGrpSpPr>
          <p:cNvPr id="41" name="Gruppieren 40">
            <a:extLst>
              <a:ext uri="{FF2B5EF4-FFF2-40B4-BE49-F238E27FC236}">
                <a16:creationId xmlns:a16="http://schemas.microsoft.com/office/drawing/2014/main" id="{CC27FC9F-E885-227A-1CE0-99A2C6267228}"/>
              </a:ext>
            </a:extLst>
          </p:cNvPr>
          <p:cNvGrpSpPr/>
          <p:nvPr/>
        </p:nvGrpSpPr>
        <p:grpSpPr>
          <a:xfrm>
            <a:off x="8090996" y="5032206"/>
            <a:ext cx="900000" cy="900000"/>
            <a:chOff x="8090996" y="5032206"/>
            <a:chExt cx="900000" cy="900000"/>
          </a:xfrm>
        </p:grpSpPr>
        <p:sp>
          <p:nvSpPr>
            <p:cNvPr id="36" name="Ellipse 35">
              <a:extLst>
                <a:ext uri="{FF2B5EF4-FFF2-40B4-BE49-F238E27FC236}">
                  <a16:creationId xmlns:a16="http://schemas.microsoft.com/office/drawing/2014/main" id="{0BDF5C5D-0D37-8F99-521C-307876E80F07}"/>
                </a:ext>
              </a:extLst>
            </p:cNvPr>
            <p:cNvSpPr/>
            <p:nvPr/>
          </p:nvSpPr>
          <p:spPr>
            <a:xfrm>
              <a:off x="8198996" y="5133001"/>
              <a:ext cx="684000" cy="684000"/>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5" name="Grafik 34" descr="Marke 3 Silhouette">
              <a:extLst>
                <a:ext uri="{FF2B5EF4-FFF2-40B4-BE49-F238E27FC236}">
                  <a16:creationId xmlns:a16="http://schemas.microsoft.com/office/drawing/2014/main" id="{70905183-A958-5197-AA79-5E0EEE71A8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996" y="5032206"/>
              <a:ext cx="900000" cy="900000"/>
            </a:xfrm>
            <a:prstGeom prst="rect">
              <a:avLst/>
            </a:prstGeom>
          </p:spPr>
        </p:pic>
      </p:grpSp>
      <p:grpSp>
        <p:nvGrpSpPr>
          <p:cNvPr id="42" name="Gruppieren 41">
            <a:extLst>
              <a:ext uri="{FF2B5EF4-FFF2-40B4-BE49-F238E27FC236}">
                <a16:creationId xmlns:a16="http://schemas.microsoft.com/office/drawing/2014/main" id="{2C231B3A-1FAD-4C6E-3B0C-166DD4FF20A9}"/>
              </a:ext>
            </a:extLst>
          </p:cNvPr>
          <p:cNvGrpSpPr/>
          <p:nvPr/>
        </p:nvGrpSpPr>
        <p:grpSpPr>
          <a:xfrm>
            <a:off x="3297511" y="5025004"/>
            <a:ext cx="914400" cy="914400"/>
            <a:chOff x="3297511" y="5025004"/>
            <a:chExt cx="914400" cy="914400"/>
          </a:xfrm>
        </p:grpSpPr>
        <p:sp>
          <p:nvSpPr>
            <p:cNvPr id="39" name="Ellipse 38">
              <a:extLst>
                <a:ext uri="{FF2B5EF4-FFF2-40B4-BE49-F238E27FC236}">
                  <a16:creationId xmlns:a16="http://schemas.microsoft.com/office/drawing/2014/main" id="{5C1B8114-E25B-1A58-60ED-342223984F34}"/>
                </a:ext>
              </a:extLst>
            </p:cNvPr>
            <p:cNvSpPr/>
            <p:nvPr/>
          </p:nvSpPr>
          <p:spPr>
            <a:xfrm>
              <a:off x="3412711" y="5140206"/>
              <a:ext cx="684000" cy="684000"/>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1" name="Grafik 30" descr="Marke 1 Silhouette">
              <a:extLst>
                <a:ext uri="{FF2B5EF4-FFF2-40B4-BE49-F238E27FC236}">
                  <a16:creationId xmlns:a16="http://schemas.microsoft.com/office/drawing/2014/main" id="{D4D7E061-D76D-771F-5A72-A7230F30DD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7511" y="5025004"/>
              <a:ext cx="914400" cy="914400"/>
            </a:xfrm>
            <a:prstGeom prst="rect">
              <a:avLst/>
            </a:prstGeom>
          </p:spPr>
        </p:pic>
      </p:grpSp>
      <p:grpSp>
        <p:nvGrpSpPr>
          <p:cNvPr id="40" name="Gruppieren 39">
            <a:extLst>
              <a:ext uri="{FF2B5EF4-FFF2-40B4-BE49-F238E27FC236}">
                <a16:creationId xmlns:a16="http://schemas.microsoft.com/office/drawing/2014/main" id="{A412B920-B22A-1F63-B19E-8B6A1544D80D}"/>
              </a:ext>
            </a:extLst>
          </p:cNvPr>
          <p:cNvGrpSpPr/>
          <p:nvPr/>
        </p:nvGrpSpPr>
        <p:grpSpPr>
          <a:xfrm>
            <a:off x="5690653" y="3940158"/>
            <a:ext cx="914400" cy="914400"/>
            <a:chOff x="5690653" y="3940158"/>
            <a:chExt cx="914400" cy="914400"/>
          </a:xfrm>
        </p:grpSpPr>
        <p:sp>
          <p:nvSpPr>
            <p:cNvPr id="38" name="Ellipse 37">
              <a:extLst>
                <a:ext uri="{FF2B5EF4-FFF2-40B4-BE49-F238E27FC236}">
                  <a16:creationId xmlns:a16="http://schemas.microsoft.com/office/drawing/2014/main" id="{B5B44307-BECC-489C-4656-27C8824ECC61}"/>
                </a:ext>
              </a:extLst>
            </p:cNvPr>
            <p:cNvSpPr/>
            <p:nvPr/>
          </p:nvSpPr>
          <p:spPr>
            <a:xfrm>
              <a:off x="5805853" y="4055358"/>
              <a:ext cx="684000" cy="684000"/>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3" name="Grafik 32" descr="Abzeichen Silhouette">
              <a:extLst>
                <a:ext uri="{FF2B5EF4-FFF2-40B4-BE49-F238E27FC236}">
                  <a16:creationId xmlns:a16="http://schemas.microsoft.com/office/drawing/2014/main" id="{85719389-D20E-1E43-AEBC-ECB72D16778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90653" y="3940158"/>
              <a:ext cx="914400" cy="914400"/>
            </a:xfrm>
            <a:prstGeom prst="rect">
              <a:avLst/>
            </a:prstGeom>
          </p:spPr>
        </p:pic>
      </p:grpSp>
    </p:spTree>
    <p:extLst>
      <p:ext uri="{BB962C8B-B14F-4D97-AF65-F5344CB8AC3E}">
        <p14:creationId xmlns:p14="http://schemas.microsoft.com/office/powerpoint/2010/main" val="404158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1000"/>
                                        <p:tgtEl>
                                          <p:spTgt spid="41"/>
                                        </p:tgtEl>
                                      </p:cBhvr>
                                    </p:animEffect>
                                    <p:anim calcmode="lin" valueType="num">
                                      <p:cBhvr>
                                        <p:cTn id="31" dur="1000" fill="hold"/>
                                        <p:tgtEl>
                                          <p:spTgt spid="41"/>
                                        </p:tgtEl>
                                        <p:attrNameLst>
                                          <p:attrName>ppt_x</p:attrName>
                                        </p:attrNameLst>
                                      </p:cBhvr>
                                      <p:tavLst>
                                        <p:tav tm="0">
                                          <p:val>
                                            <p:strVal val="#ppt_x"/>
                                          </p:val>
                                        </p:tav>
                                        <p:tav tm="100000">
                                          <p:val>
                                            <p:strVal val="#ppt_x"/>
                                          </p:val>
                                        </p:tav>
                                      </p:tavLst>
                                    </p:anim>
                                    <p:anim calcmode="lin" valueType="num">
                                      <p:cBhvr>
                                        <p:cTn id="32" dur="1000" fill="hold"/>
                                        <p:tgtEl>
                                          <p:spTgt spid="4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1000"/>
                                        <p:tgtEl>
                                          <p:spTgt spid="28"/>
                                        </p:tgtEl>
                                      </p:cBhvr>
                                    </p:animEffect>
                                    <p:anim calcmode="lin" valueType="num">
                                      <p:cBhvr>
                                        <p:cTn id="36" dur="1000" fill="hold"/>
                                        <p:tgtEl>
                                          <p:spTgt spid="28"/>
                                        </p:tgtEl>
                                        <p:attrNameLst>
                                          <p:attrName>ppt_x</p:attrName>
                                        </p:attrNameLst>
                                      </p:cBhvr>
                                      <p:tavLst>
                                        <p:tav tm="0">
                                          <p:val>
                                            <p:strVal val="#ppt_x"/>
                                          </p:val>
                                        </p:tav>
                                        <p:tav tm="100000">
                                          <p:val>
                                            <p:strVal val="#ppt_x"/>
                                          </p:val>
                                        </p:tav>
                                      </p:tavLst>
                                    </p:anim>
                                    <p:anim calcmode="lin" valueType="num">
                                      <p:cBhvr>
                                        <p:cTn id="3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1000"/>
                                        <p:tgtEl>
                                          <p:spTgt spid="40"/>
                                        </p:tgtEl>
                                      </p:cBhvr>
                                    </p:animEffect>
                                    <p:anim calcmode="lin" valueType="num">
                                      <p:cBhvr>
                                        <p:cTn id="48" dur="1000" fill="hold"/>
                                        <p:tgtEl>
                                          <p:spTgt spid="40"/>
                                        </p:tgtEl>
                                        <p:attrNameLst>
                                          <p:attrName>ppt_x</p:attrName>
                                        </p:attrNameLst>
                                      </p:cBhvr>
                                      <p:tavLst>
                                        <p:tav tm="0">
                                          <p:val>
                                            <p:strVal val="#ppt_x"/>
                                          </p:val>
                                        </p:tav>
                                        <p:tav tm="100000">
                                          <p:val>
                                            <p:strVal val="#ppt_x"/>
                                          </p:val>
                                        </p:tav>
                                      </p:tavLst>
                                    </p:anim>
                                    <p:anim calcmode="lin" valueType="num">
                                      <p:cBhvr>
                                        <p:cTn id="4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1000"/>
                                        <p:tgtEl>
                                          <p:spTgt spid="26"/>
                                        </p:tgtEl>
                                      </p:cBhvr>
                                    </p:animEffect>
                                    <p:anim calcmode="lin" valueType="num">
                                      <p:cBhvr>
                                        <p:cTn id="55" dur="1000" fill="hold"/>
                                        <p:tgtEl>
                                          <p:spTgt spid="26"/>
                                        </p:tgtEl>
                                        <p:attrNameLst>
                                          <p:attrName>ppt_x</p:attrName>
                                        </p:attrNameLst>
                                      </p:cBhvr>
                                      <p:tavLst>
                                        <p:tav tm="0">
                                          <p:val>
                                            <p:strVal val="#ppt_x"/>
                                          </p:val>
                                        </p:tav>
                                        <p:tav tm="100000">
                                          <p:val>
                                            <p:strVal val="#ppt_x"/>
                                          </p:val>
                                        </p:tav>
                                      </p:tavLst>
                                    </p:anim>
                                    <p:anim calcmode="lin" valueType="num">
                                      <p:cBhvr>
                                        <p:cTn id="56" dur="1000" fill="hold"/>
                                        <p:tgtEl>
                                          <p:spTgt spid="26"/>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1000"/>
                                        <p:tgtEl>
                                          <p:spTgt spid="42"/>
                                        </p:tgtEl>
                                      </p:cBhvr>
                                    </p:animEffect>
                                    <p:anim calcmode="lin" valueType="num">
                                      <p:cBhvr>
                                        <p:cTn id="60" dur="1000" fill="hold"/>
                                        <p:tgtEl>
                                          <p:spTgt spid="42"/>
                                        </p:tgtEl>
                                        <p:attrNameLst>
                                          <p:attrName>ppt_x</p:attrName>
                                        </p:attrNameLst>
                                      </p:cBhvr>
                                      <p:tavLst>
                                        <p:tav tm="0">
                                          <p:val>
                                            <p:strVal val="#ppt_x"/>
                                          </p:val>
                                        </p:tav>
                                        <p:tav tm="100000">
                                          <p:val>
                                            <p:strVal val="#ppt_x"/>
                                          </p:val>
                                        </p:tav>
                                      </p:tavLst>
                                    </p:anim>
                                    <p:anim calcmode="lin" valueType="num">
                                      <p:cBhvr>
                                        <p:cTn id="6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
                                            <p:txEl>
                                              <p:pRg st="0" end="0"/>
                                            </p:txEl>
                                          </p:spTgt>
                                        </p:tgtEl>
                                        <p:attrNameLst>
                                          <p:attrName>style.visibility</p:attrName>
                                        </p:attrNameLst>
                                      </p:cBhvr>
                                      <p:to>
                                        <p:strVal val="visible"/>
                                      </p:to>
                                    </p:set>
                                    <p:animEffect transition="in" filter="fade">
                                      <p:cBhvr>
                                        <p:cTn id="6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6" grpId="0" animBg="1"/>
      <p:bldP spid="26" grpId="0" animBg="1"/>
      <p:bldP spid="27" grpId="0" animBg="1"/>
      <p:bldP spid="28" grpId="0" animBg="1"/>
    </p:bldLst>
  </p:timing>
</p:sld>
</file>

<file path=ppt/theme/theme1.xml><?xml version="1.0" encoding="utf-8"?>
<a:theme xmlns:a="http://schemas.openxmlformats.org/drawingml/2006/main" name="Rückblick">
  <a:themeElements>
    <a:clrScheme name="Rückblic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1594</Words>
  <Application>Microsoft Office PowerPoint</Application>
  <PresentationFormat>Breitbild</PresentationFormat>
  <Paragraphs>312</Paragraphs>
  <Slides>11</Slides>
  <Notes>8</Notes>
  <HiddenSlides>1</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Calibri Light</vt:lpstr>
      <vt:lpstr>Wingdings</vt:lpstr>
      <vt:lpstr>Rückblick</vt:lpstr>
      <vt:lpstr>Validierung von Aussagen auf Versicherungs-Anträgen mithilfe ML</vt:lpstr>
      <vt:lpstr>Inhalt</vt:lpstr>
      <vt:lpstr>Datensatz</vt:lpstr>
      <vt:lpstr>Use Case Versicherungsgesellschaft (VG)</vt:lpstr>
      <vt:lpstr>Deskriptive Analyse Entfernte Einflussvariablen</vt:lpstr>
      <vt:lpstr>Deskriptive Analyse Genutzte Einflussvariablen 1</vt:lpstr>
      <vt:lpstr>Deskriptive Analyse Genutzte Einflussvariablen 2</vt:lpstr>
      <vt:lpstr>Angewandte Verfahren Vergleich</vt:lpstr>
      <vt:lpstr>4. Angewandte Verfahren Empfehlung</vt:lpstr>
      <vt:lpstr>4. Angewandte Verfahren Empfehlung</vt:lpstr>
      <vt:lpstr>Vielen Dank!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Validierung von Aussagen auf Versicherungen mithilfe ML</dc:title>
  <dc:creator>Felix Rösch</dc:creator>
  <cp:lastModifiedBy>Felix Rösch</cp:lastModifiedBy>
  <cp:revision>10</cp:revision>
  <dcterms:created xsi:type="dcterms:W3CDTF">2022-06-22T09:57:29Z</dcterms:created>
  <dcterms:modified xsi:type="dcterms:W3CDTF">2022-07-05T15:38:45Z</dcterms:modified>
</cp:coreProperties>
</file>