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C3EC-2B52-41AC-9C71-CF6E6B547EAF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5F43-5DD7-4D89-9CAD-ACF33798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5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C3EC-2B52-41AC-9C71-CF6E6B547EAF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5F43-5DD7-4D89-9CAD-ACF33798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5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C3EC-2B52-41AC-9C71-CF6E6B547EAF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5F43-5DD7-4D89-9CAD-ACF33798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9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C3EC-2B52-41AC-9C71-CF6E6B547EAF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5F43-5DD7-4D89-9CAD-ACF33798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9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C3EC-2B52-41AC-9C71-CF6E6B547EAF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5F43-5DD7-4D89-9CAD-ACF33798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0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C3EC-2B52-41AC-9C71-CF6E6B547EAF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5F43-5DD7-4D89-9CAD-ACF33798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4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C3EC-2B52-41AC-9C71-CF6E6B547EAF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5F43-5DD7-4D89-9CAD-ACF33798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2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C3EC-2B52-41AC-9C71-CF6E6B547EAF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5F43-5DD7-4D89-9CAD-ACF33798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2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C3EC-2B52-41AC-9C71-CF6E6B547EAF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5F43-5DD7-4D89-9CAD-ACF33798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3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C3EC-2B52-41AC-9C71-CF6E6B547EAF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5F43-5DD7-4D89-9CAD-ACF33798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8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C3EC-2B52-41AC-9C71-CF6E6B547EAF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5F43-5DD7-4D89-9CAD-ACF33798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7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FC3EC-2B52-41AC-9C71-CF6E6B547EAF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35F43-5DD7-4D89-9CAD-ACF33798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6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78963" y="1250831"/>
            <a:ext cx="905773" cy="7332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85063" y="1250831"/>
            <a:ext cx="1259460" cy="7332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AutoProof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44850" y="1250831"/>
            <a:ext cx="1026547" cy="7332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Boogie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771724" y="1250831"/>
            <a:ext cx="1112813" cy="7332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SMT Solver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72863" y="1250831"/>
            <a:ext cx="905773" cy="7332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744523" y="1440607"/>
            <a:ext cx="5003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71397" y="1440607"/>
            <a:ext cx="5003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984736" y="1454980"/>
            <a:ext cx="5003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578636" y="1454980"/>
            <a:ext cx="5003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16830" y="943054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Boogie file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929833" y="1984075"/>
            <a:ext cx="1170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Valid / Invalid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012062" y="729762"/>
            <a:ext cx="1018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Verification</a:t>
            </a:r>
            <a:br>
              <a:rPr lang="en-US" sz="1400" dirty="0" smtClean="0"/>
            </a:br>
            <a:r>
              <a:rPr lang="en-US" sz="1400" dirty="0" smtClean="0"/>
              <a:t>conditions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271397" y="1815859"/>
            <a:ext cx="5003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744521" y="1815859"/>
            <a:ext cx="5003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984736" y="1815859"/>
            <a:ext cx="5003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578636" y="1815859"/>
            <a:ext cx="5003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12409" y="1984074"/>
            <a:ext cx="1164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Boogie errors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629573" y="940213"/>
            <a:ext cx="1210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Eiffel program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722258" y="1984073"/>
            <a:ext cx="1025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Eiffel errors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97637" y="724770"/>
            <a:ext cx="1462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UI/command-line</a:t>
            </a:r>
          </a:p>
          <a:p>
            <a:pPr algn="ctr"/>
            <a:r>
              <a:rPr lang="en-US" sz="1400" dirty="0" smtClean="0"/>
              <a:t>input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097636" y="1984073"/>
            <a:ext cx="1462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UI/command-line</a:t>
            </a:r>
          </a:p>
          <a:p>
            <a:pPr algn="ctr"/>
            <a:r>
              <a:rPr lang="en-US" sz="1400" dirty="0" smtClean="0"/>
              <a:t>output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770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julian</cp:lastModifiedBy>
  <cp:revision>2</cp:revision>
  <dcterms:created xsi:type="dcterms:W3CDTF">2014-08-23T12:26:25Z</dcterms:created>
  <dcterms:modified xsi:type="dcterms:W3CDTF">2014-08-23T12:38:02Z</dcterms:modified>
</cp:coreProperties>
</file>