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6086475" cy="162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98"/>
    <a:srgbClr val="C70039"/>
    <a:srgbClr val="17212A"/>
    <a:srgbClr val="FFA026"/>
    <a:srgbClr val="006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7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5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810" y="266561"/>
            <a:ext cx="4564856" cy="567055"/>
          </a:xfrm>
        </p:spPr>
        <p:txBody>
          <a:bodyPr anchor="b"/>
          <a:lstStyle>
            <a:lvl1pPr algn="ctr">
              <a:defRPr sz="1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810" y="855484"/>
            <a:ext cx="4564856" cy="393243"/>
          </a:xfrm>
        </p:spPr>
        <p:txBody>
          <a:bodyPr/>
          <a:lstStyle>
            <a:lvl1pPr marL="0" indent="0" algn="ctr">
              <a:buNone/>
              <a:defRPr sz="570"/>
            </a:lvl1pPr>
            <a:lvl2pPr marL="108585" indent="0" algn="ctr">
              <a:buNone/>
              <a:defRPr sz="475"/>
            </a:lvl2pPr>
            <a:lvl3pPr marL="217170" indent="0" algn="ctr">
              <a:buNone/>
              <a:defRPr sz="428"/>
            </a:lvl3pPr>
            <a:lvl4pPr marL="325755" indent="0" algn="ctr">
              <a:buNone/>
              <a:defRPr sz="380"/>
            </a:lvl4pPr>
            <a:lvl5pPr marL="434340" indent="0" algn="ctr">
              <a:buNone/>
              <a:defRPr sz="380"/>
            </a:lvl5pPr>
            <a:lvl6pPr marL="542925" indent="0" algn="ctr">
              <a:buNone/>
              <a:defRPr sz="380"/>
            </a:lvl6pPr>
            <a:lvl7pPr marL="651510" indent="0" algn="ctr">
              <a:buNone/>
              <a:defRPr sz="380"/>
            </a:lvl7pPr>
            <a:lvl8pPr marL="760095" indent="0" algn="ctr">
              <a:buNone/>
              <a:defRPr sz="380"/>
            </a:lvl8pPr>
            <a:lvl9pPr marL="868680" indent="0" algn="ctr">
              <a:buNone/>
              <a:defRPr sz="3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E9E-3B47-4EF3-902D-3899F3457285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C5F-83AC-4A50-822D-BDF616A2C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52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E9E-3B47-4EF3-902D-3899F3457285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C5F-83AC-4A50-822D-BDF616A2C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49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55634" y="86717"/>
            <a:ext cx="1312396" cy="13803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445" y="86717"/>
            <a:ext cx="3861108" cy="138031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E9E-3B47-4EF3-902D-3899F3457285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C5F-83AC-4A50-822D-BDF616A2C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448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E9E-3B47-4EF3-902D-3899F3457285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C5F-83AC-4A50-822D-BDF616A2C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67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75" y="406063"/>
            <a:ext cx="5249585" cy="677525"/>
          </a:xfrm>
        </p:spPr>
        <p:txBody>
          <a:bodyPr anchor="b"/>
          <a:lstStyle>
            <a:lvl1pPr>
              <a:defRPr sz="1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75" y="1089998"/>
            <a:ext cx="5249585" cy="356294"/>
          </a:xfrm>
        </p:spPr>
        <p:txBody>
          <a:bodyPr/>
          <a:lstStyle>
            <a:lvl1pPr marL="0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1pPr>
            <a:lvl2pPr marL="108585" indent="0">
              <a:buNone/>
              <a:defRPr sz="475">
                <a:solidFill>
                  <a:schemeClr val="tx1">
                    <a:tint val="75000"/>
                  </a:schemeClr>
                </a:solidFill>
              </a:defRPr>
            </a:lvl2pPr>
            <a:lvl3pPr marL="217170" indent="0">
              <a:buNone/>
              <a:defRPr sz="428">
                <a:solidFill>
                  <a:schemeClr val="tx1">
                    <a:tint val="75000"/>
                  </a:schemeClr>
                </a:solidFill>
              </a:defRPr>
            </a:lvl3pPr>
            <a:lvl4pPr marL="325755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4pPr>
            <a:lvl5pPr marL="43434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5pPr>
            <a:lvl6pPr marL="542925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6pPr>
            <a:lvl7pPr marL="65151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7pPr>
            <a:lvl8pPr marL="760095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8pPr>
            <a:lvl9pPr marL="86868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E9E-3B47-4EF3-902D-3899F3457285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C5F-83AC-4A50-822D-BDF616A2C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418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445" y="433586"/>
            <a:ext cx="2586752" cy="103344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1278" y="433586"/>
            <a:ext cx="2586752" cy="103344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E9E-3B47-4EF3-902D-3899F3457285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C5F-83AC-4A50-822D-BDF616A2C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970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38" y="86717"/>
            <a:ext cx="5249585" cy="3148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238" y="399276"/>
            <a:ext cx="2574864" cy="195679"/>
          </a:xfrm>
        </p:spPr>
        <p:txBody>
          <a:bodyPr anchor="b"/>
          <a:lstStyle>
            <a:lvl1pPr marL="0" indent="0">
              <a:buNone/>
              <a:defRPr sz="570" b="1"/>
            </a:lvl1pPr>
            <a:lvl2pPr marL="108585" indent="0">
              <a:buNone/>
              <a:defRPr sz="475" b="1"/>
            </a:lvl2pPr>
            <a:lvl3pPr marL="217170" indent="0">
              <a:buNone/>
              <a:defRPr sz="428" b="1"/>
            </a:lvl3pPr>
            <a:lvl4pPr marL="325755" indent="0">
              <a:buNone/>
              <a:defRPr sz="380" b="1"/>
            </a:lvl4pPr>
            <a:lvl5pPr marL="434340" indent="0">
              <a:buNone/>
              <a:defRPr sz="380" b="1"/>
            </a:lvl5pPr>
            <a:lvl6pPr marL="542925" indent="0">
              <a:buNone/>
              <a:defRPr sz="380" b="1"/>
            </a:lvl6pPr>
            <a:lvl7pPr marL="651510" indent="0">
              <a:buNone/>
              <a:defRPr sz="380" b="1"/>
            </a:lvl7pPr>
            <a:lvl8pPr marL="760095" indent="0">
              <a:buNone/>
              <a:defRPr sz="380" b="1"/>
            </a:lvl8pPr>
            <a:lvl9pPr marL="868680" indent="0">
              <a:buNone/>
              <a:defRPr sz="38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238" y="594955"/>
            <a:ext cx="2574864" cy="87509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1278" y="399276"/>
            <a:ext cx="2587545" cy="195679"/>
          </a:xfrm>
        </p:spPr>
        <p:txBody>
          <a:bodyPr anchor="b"/>
          <a:lstStyle>
            <a:lvl1pPr marL="0" indent="0">
              <a:buNone/>
              <a:defRPr sz="570" b="1"/>
            </a:lvl1pPr>
            <a:lvl2pPr marL="108585" indent="0">
              <a:buNone/>
              <a:defRPr sz="475" b="1"/>
            </a:lvl2pPr>
            <a:lvl3pPr marL="217170" indent="0">
              <a:buNone/>
              <a:defRPr sz="428" b="1"/>
            </a:lvl3pPr>
            <a:lvl4pPr marL="325755" indent="0">
              <a:buNone/>
              <a:defRPr sz="380" b="1"/>
            </a:lvl4pPr>
            <a:lvl5pPr marL="434340" indent="0">
              <a:buNone/>
              <a:defRPr sz="380" b="1"/>
            </a:lvl5pPr>
            <a:lvl6pPr marL="542925" indent="0">
              <a:buNone/>
              <a:defRPr sz="380" b="1"/>
            </a:lvl6pPr>
            <a:lvl7pPr marL="651510" indent="0">
              <a:buNone/>
              <a:defRPr sz="380" b="1"/>
            </a:lvl7pPr>
            <a:lvl8pPr marL="760095" indent="0">
              <a:buNone/>
              <a:defRPr sz="380" b="1"/>
            </a:lvl8pPr>
            <a:lvl9pPr marL="868680" indent="0">
              <a:buNone/>
              <a:defRPr sz="38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1278" y="594955"/>
            <a:ext cx="2587545" cy="87509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E9E-3B47-4EF3-902D-3899F3457285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C5F-83AC-4A50-822D-BDF616A2C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009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E9E-3B47-4EF3-902D-3899F3457285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C5F-83AC-4A50-822D-BDF616A2C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6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E9E-3B47-4EF3-902D-3899F3457285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C5F-83AC-4A50-822D-BDF616A2C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064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38" y="108585"/>
            <a:ext cx="1963046" cy="380048"/>
          </a:xfrm>
        </p:spPr>
        <p:txBody>
          <a:bodyPr anchor="b"/>
          <a:lstStyle>
            <a:lvl1pPr>
              <a:defRPr sz="7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7545" y="234514"/>
            <a:ext cx="3081278" cy="1157486"/>
          </a:xfrm>
        </p:spPr>
        <p:txBody>
          <a:bodyPr/>
          <a:lstStyle>
            <a:lvl1pPr>
              <a:defRPr sz="760"/>
            </a:lvl1pPr>
            <a:lvl2pPr>
              <a:defRPr sz="665"/>
            </a:lvl2pPr>
            <a:lvl3pPr>
              <a:defRPr sz="570"/>
            </a:lvl3pPr>
            <a:lvl4pPr>
              <a:defRPr sz="475"/>
            </a:lvl4pPr>
            <a:lvl5pPr>
              <a:defRPr sz="475"/>
            </a:lvl5pPr>
            <a:lvl6pPr>
              <a:defRPr sz="475"/>
            </a:lvl6pPr>
            <a:lvl7pPr>
              <a:defRPr sz="475"/>
            </a:lvl7pPr>
            <a:lvl8pPr>
              <a:defRPr sz="475"/>
            </a:lvl8pPr>
            <a:lvl9pPr>
              <a:defRPr sz="47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38" y="488633"/>
            <a:ext cx="1963046" cy="905252"/>
          </a:xfrm>
        </p:spPr>
        <p:txBody>
          <a:bodyPr/>
          <a:lstStyle>
            <a:lvl1pPr marL="0" indent="0">
              <a:buNone/>
              <a:defRPr sz="380"/>
            </a:lvl1pPr>
            <a:lvl2pPr marL="108585" indent="0">
              <a:buNone/>
              <a:defRPr sz="333"/>
            </a:lvl2pPr>
            <a:lvl3pPr marL="217170" indent="0">
              <a:buNone/>
              <a:defRPr sz="285"/>
            </a:lvl3pPr>
            <a:lvl4pPr marL="325755" indent="0">
              <a:buNone/>
              <a:defRPr sz="238"/>
            </a:lvl4pPr>
            <a:lvl5pPr marL="434340" indent="0">
              <a:buNone/>
              <a:defRPr sz="238"/>
            </a:lvl5pPr>
            <a:lvl6pPr marL="542925" indent="0">
              <a:buNone/>
              <a:defRPr sz="238"/>
            </a:lvl6pPr>
            <a:lvl7pPr marL="651510" indent="0">
              <a:buNone/>
              <a:defRPr sz="238"/>
            </a:lvl7pPr>
            <a:lvl8pPr marL="760095" indent="0">
              <a:buNone/>
              <a:defRPr sz="238"/>
            </a:lvl8pPr>
            <a:lvl9pPr marL="868680" indent="0">
              <a:buNone/>
              <a:defRPr sz="238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E9E-3B47-4EF3-902D-3899F3457285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C5F-83AC-4A50-822D-BDF616A2C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38" y="108585"/>
            <a:ext cx="1963046" cy="380048"/>
          </a:xfrm>
        </p:spPr>
        <p:txBody>
          <a:bodyPr anchor="b"/>
          <a:lstStyle>
            <a:lvl1pPr>
              <a:defRPr sz="7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7545" y="234514"/>
            <a:ext cx="3081278" cy="1157486"/>
          </a:xfrm>
        </p:spPr>
        <p:txBody>
          <a:bodyPr anchor="t"/>
          <a:lstStyle>
            <a:lvl1pPr marL="0" indent="0">
              <a:buNone/>
              <a:defRPr sz="760"/>
            </a:lvl1pPr>
            <a:lvl2pPr marL="108585" indent="0">
              <a:buNone/>
              <a:defRPr sz="665"/>
            </a:lvl2pPr>
            <a:lvl3pPr marL="217170" indent="0">
              <a:buNone/>
              <a:defRPr sz="570"/>
            </a:lvl3pPr>
            <a:lvl4pPr marL="325755" indent="0">
              <a:buNone/>
              <a:defRPr sz="475"/>
            </a:lvl4pPr>
            <a:lvl5pPr marL="434340" indent="0">
              <a:buNone/>
              <a:defRPr sz="475"/>
            </a:lvl5pPr>
            <a:lvl6pPr marL="542925" indent="0">
              <a:buNone/>
              <a:defRPr sz="475"/>
            </a:lvl6pPr>
            <a:lvl7pPr marL="651510" indent="0">
              <a:buNone/>
              <a:defRPr sz="475"/>
            </a:lvl7pPr>
            <a:lvl8pPr marL="760095" indent="0">
              <a:buNone/>
              <a:defRPr sz="475"/>
            </a:lvl8pPr>
            <a:lvl9pPr marL="868680" indent="0">
              <a:buNone/>
              <a:defRPr sz="4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38" y="488633"/>
            <a:ext cx="1963046" cy="905252"/>
          </a:xfrm>
        </p:spPr>
        <p:txBody>
          <a:bodyPr/>
          <a:lstStyle>
            <a:lvl1pPr marL="0" indent="0">
              <a:buNone/>
              <a:defRPr sz="380"/>
            </a:lvl1pPr>
            <a:lvl2pPr marL="108585" indent="0">
              <a:buNone/>
              <a:defRPr sz="333"/>
            </a:lvl2pPr>
            <a:lvl3pPr marL="217170" indent="0">
              <a:buNone/>
              <a:defRPr sz="285"/>
            </a:lvl3pPr>
            <a:lvl4pPr marL="325755" indent="0">
              <a:buNone/>
              <a:defRPr sz="238"/>
            </a:lvl4pPr>
            <a:lvl5pPr marL="434340" indent="0">
              <a:buNone/>
              <a:defRPr sz="238"/>
            </a:lvl5pPr>
            <a:lvl6pPr marL="542925" indent="0">
              <a:buNone/>
              <a:defRPr sz="238"/>
            </a:lvl6pPr>
            <a:lvl7pPr marL="651510" indent="0">
              <a:buNone/>
              <a:defRPr sz="238"/>
            </a:lvl7pPr>
            <a:lvl8pPr marL="760095" indent="0">
              <a:buNone/>
              <a:defRPr sz="238"/>
            </a:lvl8pPr>
            <a:lvl9pPr marL="868680" indent="0">
              <a:buNone/>
              <a:defRPr sz="238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E9E-3B47-4EF3-902D-3899F3457285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C5F-83AC-4A50-822D-BDF616A2C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70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445" y="86717"/>
            <a:ext cx="5249585" cy="31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445" y="433586"/>
            <a:ext cx="5249585" cy="103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445" y="1509633"/>
            <a:ext cx="1369457" cy="86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EE9E-3B47-4EF3-902D-3899F3457285}" type="datetimeFigureOut">
              <a:rPr lang="es-CO" smtClean="0"/>
              <a:t>14/06/2018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45" y="1509633"/>
            <a:ext cx="2054185" cy="86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98573" y="1509633"/>
            <a:ext cx="1369457" cy="86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AC5F-83AC-4A50-822D-BDF616A2C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9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7170" rtl="0" eaLnBrk="1" latinLnBrk="0" hangingPunct="1">
        <a:lnSpc>
          <a:spcPct val="90000"/>
        </a:lnSpc>
        <a:spcBef>
          <a:spcPct val="0"/>
        </a:spcBef>
        <a:buNone/>
        <a:defRPr sz="10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293" indent="-54293" algn="l" defTabSz="21717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665" kern="1200">
          <a:solidFill>
            <a:schemeClr val="tx1"/>
          </a:solidFill>
          <a:latin typeface="+mn-lt"/>
          <a:ea typeface="+mn-ea"/>
          <a:cs typeface="+mn-cs"/>
        </a:defRPr>
      </a:lvl1pPr>
      <a:lvl2pPr marL="162878" indent="-54293" algn="l" defTabSz="217170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71463" indent="-54293" algn="l" defTabSz="217170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3pPr>
      <a:lvl4pPr marL="380048" indent="-54293" algn="l" defTabSz="217170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4pPr>
      <a:lvl5pPr marL="488633" indent="-54293" algn="l" defTabSz="217170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5pPr>
      <a:lvl6pPr marL="597218" indent="-54293" algn="l" defTabSz="217170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6pPr>
      <a:lvl7pPr marL="705803" indent="-54293" algn="l" defTabSz="217170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7pPr>
      <a:lvl8pPr marL="814388" indent="-54293" algn="l" defTabSz="217170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8pPr>
      <a:lvl9pPr marL="922973" indent="-54293" algn="l" defTabSz="217170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7170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1pPr>
      <a:lvl2pPr marL="108585" algn="l" defTabSz="217170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2pPr>
      <a:lvl3pPr marL="217170" algn="l" defTabSz="217170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3pPr>
      <a:lvl4pPr marL="325755" algn="l" defTabSz="217170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4pPr>
      <a:lvl5pPr marL="434340" algn="l" defTabSz="217170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5pPr>
      <a:lvl6pPr marL="542925" algn="l" defTabSz="217170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6pPr>
      <a:lvl7pPr marL="651510" algn="l" defTabSz="217170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7pPr>
      <a:lvl8pPr marL="760095" algn="l" defTabSz="217170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8pPr>
      <a:lvl9pPr marL="868680" algn="l" defTabSz="217170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137814-E996-4F8D-A30E-965B80C17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8775" cy="162877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01C10B0-E469-4343-9247-9785DD58E756}"/>
              </a:ext>
            </a:extLst>
          </p:cNvPr>
          <p:cNvSpPr/>
          <p:nvPr/>
        </p:nvSpPr>
        <p:spPr>
          <a:xfrm>
            <a:off x="1628775" y="0"/>
            <a:ext cx="4457700" cy="1628775"/>
          </a:xfrm>
          <a:prstGeom prst="rect">
            <a:avLst/>
          </a:prstGeom>
          <a:solidFill>
            <a:srgbClr val="FFA026"/>
          </a:solidFill>
          <a:ln>
            <a:solidFill>
              <a:srgbClr val="FFA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Gadugi" panose="020B0502040204020203" pitchFamily="34" charset="0"/>
                <a:ea typeface="Gadugi" panose="020B0502040204020203" pitchFamily="34" charset="0"/>
              </a:rPr>
              <a:t>Lista de logros</a:t>
            </a:r>
            <a:endParaRPr lang="es-CO" sz="1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0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137814-E996-4F8D-A30E-965B80C17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8775" cy="1628775"/>
          </a:xfrm>
          <a:prstGeom prst="rect">
            <a:avLst/>
          </a:prstGeom>
          <a:solidFill>
            <a:srgbClr val="FF9898"/>
          </a:solidFill>
          <a:ln>
            <a:solidFill>
              <a:srgbClr val="FF9898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01C10B0-E469-4343-9247-9785DD58E756}"/>
              </a:ext>
            </a:extLst>
          </p:cNvPr>
          <p:cNvSpPr/>
          <p:nvPr/>
        </p:nvSpPr>
        <p:spPr>
          <a:xfrm>
            <a:off x="1628775" y="0"/>
            <a:ext cx="4457700" cy="1628775"/>
          </a:xfrm>
          <a:prstGeom prst="rect">
            <a:avLst/>
          </a:prstGeom>
          <a:solidFill>
            <a:srgbClr val="FF9898"/>
          </a:solidFill>
          <a:ln>
            <a:solidFill>
              <a:srgbClr val="FF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Gadugi" panose="020B0502040204020203" pitchFamily="34" charset="0"/>
                <a:ea typeface="Gadugi" panose="020B0502040204020203" pitchFamily="34" charset="0"/>
              </a:rPr>
              <a:t>Lista de logros</a:t>
            </a:r>
            <a:endParaRPr lang="es-CO" sz="1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9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6BA942C-5A0F-4004-8032-9D3EFF264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" y="0"/>
            <a:ext cx="1628775" cy="1628775"/>
          </a:xfrm>
          <a:prstGeom prst="rect">
            <a:avLst/>
          </a:prstGeom>
          <a:solidFill>
            <a:srgbClr val="006D82"/>
          </a:solidFill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B4FD446-7C9B-4F1A-B5E3-8BCD5CCCA6B7}"/>
              </a:ext>
            </a:extLst>
          </p:cNvPr>
          <p:cNvSpPr/>
          <p:nvPr/>
        </p:nvSpPr>
        <p:spPr>
          <a:xfrm>
            <a:off x="1628775" y="0"/>
            <a:ext cx="4457700" cy="1628775"/>
          </a:xfrm>
          <a:prstGeom prst="rect">
            <a:avLst/>
          </a:prstGeom>
          <a:solidFill>
            <a:srgbClr val="006D82"/>
          </a:solidFill>
          <a:ln>
            <a:solidFill>
              <a:srgbClr val="00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Gadugi" panose="020B0502040204020203" pitchFamily="34" charset="0"/>
                <a:ea typeface="Gadugi" panose="020B0502040204020203" pitchFamily="34" charset="0"/>
              </a:rPr>
              <a:t>Categoría de preguntas</a:t>
            </a:r>
            <a:endParaRPr lang="es-CO" sz="1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7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6BA942C-5A0F-4004-8032-9D3EFF264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" y="0"/>
            <a:ext cx="1628775" cy="1628775"/>
          </a:xfrm>
          <a:prstGeom prst="rect">
            <a:avLst/>
          </a:prstGeom>
          <a:solidFill>
            <a:srgbClr val="17212A"/>
          </a:solidFill>
          <a:ln>
            <a:solidFill>
              <a:srgbClr val="17212A"/>
            </a:solidFill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B4FD446-7C9B-4F1A-B5E3-8BCD5CCCA6B7}"/>
              </a:ext>
            </a:extLst>
          </p:cNvPr>
          <p:cNvSpPr/>
          <p:nvPr/>
        </p:nvSpPr>
        <p:spPr>
          <a:xfrm>
            <a:off x="1628775" y="0"/>
            <a:ext cx="4457700" cy="1628775"/>
          </a:xfrm>
          <a:prstGeom prst="rect">
            <a:avLst/>
          </a:prstGeom>
          <a:solidFill>
            <a:srgbClr val="17212A"/>
          </a:solidFill>
          <a:ln>
            <a:solidFill>
              <a:srgbClr val="1721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Gadugi" panose="020B0502040204020203" pitchFamily="34" charset="0"/>
                <a:ea typeface="Gadugi" panose="020B0502040204020203" pitchFamily="34" charset="0"/>
              </a:rPr>
              <a:t>Categoría de preguntas</a:t>
            </a:r>
            <a:endParaRPr lang="es-CO" sz="1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4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363F9F-E824-4711-8C16-673A0247E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0"/>
            <a:ext cx="1628775" cy="1628775"/>
          </a:xfrm>
          <a:prstGeom prst="rect">
            <a:avLst/>
          </a:prstGeom>
          <a:ln>
            <a:solidFill>
              <a:srgbClr val="FF9898"/>
            </a:solidFill>
          </a:ln>
        </p:spPr>
      </p:pic>
    </p:spTree>
    <p:extLst>
      <p:ext uri="{BB962C8B-B14F-4D97-AF65-F5344CB8AC3E}">
        <p14:creationId xmlns:p14="http://schemas.microsoft.com/office/powerpoint/2010/main" val="4162645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12</Words>
  <Application>Microsoft Office PowerPoint</Application>
  <PresentationFormat>Personalizado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Gadugi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Camilo Serna Vargas</dc:creator>
  <cp:lastModifiedBy>Julián Camilo Serna Vargas</cp:lastModifiedBy>
  <cp:revision>2</cp:revision>
  <dcterms:created xsi:type="dcterms:W3CDTF">2018-06-15T00:35:00Z</dcterms:created>
  <dcterms:modified xsi:type="dcterms:W3CDTF">2018-06-15T00:49:37Z</dcterms:modified>
</cp:coreProperties>
</file>