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67" r:id="rId5"/>
    <p:sldId id="268" r:id="rId6"/>
    <p:sldId id="258" r:id="rId7"/>
    <p:sldId id="259" r:id="rId8"/>
    <p:sldId id="269" r:id="rId9"/>
    <p:sldId id="260" r:id="rId10"/>
    <p:sldId id="270" r:id="rId11"/>
    <p:sldId id="271" r:id="rId12"/>
    <p:sldId id="261" r:id="rId13"/>
    <p:sldId id="262" r:id="rId14"/>
    <p:sldId id="272" r:id="rId15"/>
    <p:sldId id="263" r:id="rId16"/>
    <p:sldId id="273" r:id="rId17"/>
    <p:sldId id="274" r:id="rId18"/>
    <p:sldId id="264" r:id="rId19"/>
    <p:sldId id="265" r:id="rId20"/>
    <p:sldId id="275" r:id="rId21"/>
  </p:sldIdLst>
  <p:sldSz cx="6400800" cy="26003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535"/>
    <a:srgbClr val="67DBCA"/>
    <a:srgbClr val="FFD875"/>
    <a:srgbClr val="C1ABF0"/>
    <a:srgbClr val="FFA026"/>
    <a:srgbClr val="00B5D9"/>
    <a:srgbClr val="FFBE1A"/>
    <a:srgbClr val="67E3AC"/>
    <a:srgbClr val="66D3E8"/>
    <a:srgbClr val="FF8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425563"/>
            <a:ext cx="4800600" cy="905298"/>
          </a:xfrm>
        </p:spPr>
        <p:txBody>
          <a:bodyPr anchor="b"/>
          <a:lstStyle>
            <a:lvl1pPr algn="ctr">
              <a:defRPr sz="227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365773"/>
            <a:ext cx="4800600" cy="627810"/>
          </a:xfrm>
        </p:spPr>
        <p:txBody>
          <a:bodyPr/>
          <a:lstStyle>
            <a:lvl1pPr marL="0" indent="0" algn="ctr">
              <a:buNone/>
              <a:defRPr sz="910"/>
            </a:lvl1pPr>
            <a:lvl2pPr marL="173370" indent="0" algn="ctr">
              <a:buNone/>
              <a:defRPr sz="758"/>
            </a:lvl2pPr>
            <a:lvl3pPr marL="346740" indent="0" algn="ctr">
              <a:buNone/>
              <a:defRPr sz="683"/>
            </a:lvl3pPr>
            <a:lvl4pPr marL="520111" indent="0" algn="ctr">
              <a:buNone/>
              <a:defRPr sz="607"/>
            </a:lvl4pPr>
            <a:lvl5pPr marL="693481" indent="0" algn="ctr">
              <a:buNone/>
              <a:defRPr sz="607"/>
            </a:lvl5pPr>
            <a:lvl6pPr marL="866851" indent="0" algn="ctr">
              <a:buNone/>
              <a:defRPr sz="607"/>
            </a:lvl6pPr>
            <a:lvl7pPr marL="1040221" indent="0" algn="ctr">
              <a:buNone/>
              <a:defRPr sz="607"/>
            </a:lvl7pPr>
            <a:lvl8pPr marL="1213592" indent="0" algn="ctr">
              <a:buNone/>
              <a:defRPr sz="607"/>
            </a:lvl8pPr>
            <a:lvl9pPr marL="1386962" indent="0" algn="ctr">
              <a:buNone/>
              <a:defRPr sz="607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3CED-799A-46F2-A3D2-8F631C37D7D2}" type="datetimeFigureOut">
              <a:rPr lang="es-CO" smtClean="0"/>
              <a:t>14/06/2018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4BCE-3855-48C5-89EE-42622DCAED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00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3CED-799A-46F2-A3D2-8F631C37D7D2}" type="datetimeFigureOut">
              <a:rPr lang="es-CO" smtClean="0"/>
              <a:t>14/06/2018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4BCE-3855-48C5-89EE-42622DCAED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3528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2" y="138443"/>
            <a:ext cx="1380173" cy="220365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138443"/>
            <a:ext cx="4060508" cy="220365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3CED-799A-46F2-A3D2-8F631C37D7D2}" type="datetimeFigureOut">
              <a:rPr lang="es-CO" smtClean="0"/>
              <a:t>14/06/2018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4BCE-3855-48C5-89EE-42622DCAED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088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3CED-799A-46F2-A3D2-8F631C37D7D2}" type="datetimeFigureOut">
              <a:rPr lang="es-CO" smtClean="0"/>
              <a:t>14/06/2018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4BCE-3855-48C5-89EE-42622DCAED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63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" y="648276"/>
            <a:ext cx="5520690" cy="1081663"/>
          </a:xfrm>
        </p:spPr>
        <p:txBody>
          <a:bodyPr anchor="b"/>
          <a:lstStyle>
            <a:lvl1pPr>
              <a:defRPr sz="227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1" y="1740172"/>
            <a:ext cx="5520690" cy="568821"/>
          </a:xfrm>
        </p:spPr>
        <p:txBody>
          <a:bodyPr/>
          <a:lstStyle>
            <a:lvl1pPr marL="0" indent="0">
              <a:buNone/>
              <a:defRPr sz="910">
                <a:solidFill>
                  <a:schemeClr val="tx1">
                    <a:tint val="75000"/>
                  </a:schemeClr>
                </a:solidFill>
              </a:defRPr>
            </a:lvl1pPr>
            <a:lvl2pPr marL="173370" indent="0">
              <a:buNone/>
              <a:defRPr sz="758">
                <a:solidFill>
                  <a:schemeClr val="tx1">
                    <a:tint val="75000"/>
                  </a:schemeClr>
                </a:solidFill>
              </a:defRPr>
            </a:lvl2pPr>
            <a:lvl3pPr marL="346740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3pPr>
            <a:lvl4pPr marL="520111" indent="0">
              <a:buNone/>
              <a:defRPr sz="607">
                <a:solidFill>
                  <a:schemeClr val="tx1">
                    <a:tint val="75000"/>
                  </a:schemeClr>
                </a:solidFill>
              </a:defRPr>
            </a:lvl4pPr>
            <a:lvl5pPr marL="693481" indent="0">
              <a:buNone/>
              <a:defRPr sz="607">
                <a:solidFill>
                  <a:schemeClr val="tx1">
                    <a:tint val="75000"/>
                  </a:schemeClr>
                </a:solidFill>
              </a:defRPr>
            </a:lvl5pPr>
            <a:lvl6pPr marL="866851" indent="0">
              <a:buNone/>
              <a:defRPr sz="607">
                <a:solidFill>
                  <a:schemeClr val="tx1">
                    <a:tint val="75000"/>
                  </a:schemeClr>
                </a:solidFill>
              </a:defRPr>
            </a:lvl6pPr>
            <a:lvl7pPr marL="1040221" indent="0">
              <a:buNone/>
              <a:defRPr sz="607">
                <a:solidFill>
                  <a:schemeClr val="tx1">
                    <a:tint val="75000"/>
                  </a:schemeClr>
                </a:solidFill>
              </a:defRPr>
            </a:lvl7pPr>
            <a:lvl8pPr marL="1213592" indent="0">
              <a:buNone/>
              <a:defRPr sz="607">
                <a:solidFill>
                  <a:schemeClr val="tx1">
                    <a:tint val="75000"/>
                  </a:schemeClr>
                </a:solidFill>
              </a:defRPr>
            </a:lvl8pPr>
            <a:lvl9pPr marL="1386962" indent="0">
              <a:buNone/>
              <a:defRPr sz="6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3CED-799A-46F2-A3D2-8F631C37D7D2}" type="datetimeFigureOut">
              <a:rPr lang="es-CO" smtClean="0"/>
              <a:t>14/06/2018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4BCE-3855-48C5-89EE-42622DCAED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926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692216"/>
            <a:ext cx="2720340" cy="164988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692216"/>
            <a:ext cx="2720340" cy="164988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3CED-799A-46F2-A3D2-8F631C37D7D2}" type="datetimeFigureOut">
              <a:rPr lang="es-CO" smtClean="0"/>
              <a:t>14/06/2018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4BCE-3855-48C5-89EE-42622DCAED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7632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38444"/>
            <a:ext cx="5520690" cy="50260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637441"/>
            <a:ext cx="2707838" cy="312400"/>
          </a:xfrm>
        </p:spPr>
        <p:txBody>
          <a:bodyPr anchor="b"/>
          <a:lstStyle>
            <a:lvl1pPr marL="0" indent="0">
              <a:buNone/>
              <a:defRPr sz="910" b="1"/>
            </a:lvl1pPr>
            <a:lvl2pPr marL="173370" indent="0">
              <a:buNone/>
              <a:defRPr sz="758" b="1"/>
            </a:lvl2pPr>
            <a:lvl3pPr marL="346740" indent="0">
              <a:buNone/>
              <a:defRPr sz="683" b="1"/>
            </a:lvl3pPr>
            <a:lvl4pPr marL="520111" indent="0">
              <a:buNone/>
              <a:defRPr sz="607" b="1"/>
            </a:lvl4pPr>
            <a:lvl5pPr marL="693481" indent="0">
              <a:buNone/>
              <a:defRPr sz="607" b="1"/>
            </a:lvl5pPr>
            <a:lvl6pPr marL="866851" indent="0">
              <a:buNone/>
              <a:defRPr sz="607" b="1"/>
            </a:lvl6pPr>
            <a:lvl7pPr marL="1040221" indent="0">
              <a:buNone/>
              <a:defRPr sz="607" b="1"/>
            </a:lvl7pPr>
            <a:lvl8pPr marL="1213592" indent="0">
              <a:buNone/>
              <a:defRPr sz="607" b="1"/>
            </a:lvl8pPr>
            <a:lvl9pPr marL="1386962" indent="0">
              <a:buNone/>
              <a:defRPr sz="607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949841"/>
            <a:ext cx="2707838" cy="13970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637441"/>
            <a:ext cx="2721174" cy="312400"/>
          </a:xfrm>
        </p:spPr>
        <p:txBody>
          <a:bodyPr anchor="b"/>
          <a:lstStyle>
            <a:lvl1pPr marL="0" indent="0">
              <a:buNone/>
              <a:defRPr sz="910" b="1"/>
            </a:lvl1pPr>
            <a:lvl2pPr marL="173370" indent="0">
              <a:buNone/>
              <a:defRPr sz="758" b="1"/>
            </a:lvl2pPr>
            <a:lvl3pPr marL="346740" indent="0">
              <a:buNone/>
              <a:defRPr sz="683" b="1"/>
            </a:lvl3pPr>
            <a:lvl4pPr marL="520111" indent="0">
              <a:buNone/>
              <a:defRPr sz="607" b="1"/>
            </a:lvl4pPr>
            <a:lvl5pPr marL="693481" indent="0">
              <a:buNone/>
              <a:defRPr sz="607" b="1"/>
            </a:lvl5pPr>
            <a:lvl6pPr marL="866851" indent="0">
              <a:buNone/>
              <a:defRPr sz="607" b="1"/>
            </a:lvl6pPr>
            <a:lvl7pPr marL="1040221" indent="0">
              <a:buNone/>
              <a:defRPr sz="607" b="1"/>
            </a:lvl7pPr>
            <a:lvl8pPr marL="1213592" indent="0">
              <a:buNone/>
              <a:defRPr sz="607" b="1"/>
            </a:lvl8pPr>
            <a:lvl9pPr marL="1386962" indent="0">
              <a:buNone/>
              <a:defRPr sz="607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949841"/>
            <a:ext cx="2721174" cy="13970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3CED-799A-46F2-A3D2-8F631C37D7D2}" type="datetimeFigureOut">
              <a:rPr lang="es-CO" smtClean="0"/>
              <a:t>14/06/2018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4BCE-3855-48C5-89EE-42622DCAED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52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3CED-799A-46F2-A3D2-8F631C37D7D2}" type="datetimeFigureOut">
              <a:rPr lang="es-CO" smtClean="0"/>
              <a:t>14/06/2018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4BCE-3855-48C5-89EE-42622DCAED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667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3CED-799A-46F2-A3D2-8F631C37D7D2}" type="datetimeFigureOut">
              <a:rPr lang="es-CO" smtClean="0"/>
              <a:t>14/06/2018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4BCE-3855-48C5-89EE-42622DCAED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381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73355"/>
            <a:ext cx="2064424" cy="606743"/>
          </a:xfrm>
        </p:spPr>
        <p:txBody>
          <a:bodyPr anchor="b"/>
          <a:lstStyle>
            <a:lvl1pPr>
              <a:defRPr sz="121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374399"/>
            <a:ext cx="3240405" cy="1847916"/>
          </a:xfrm>
        </p:spPr>
        <p:txBody>
          <a:bodyPr/>
          <a:lstStyle>
            <a:lvl1pPr>
              <a:defRPr sz="1213"/>
            </a:lvl1pPr>
            <a:lvl2pPr>
              <a:defRPr sz="1062"/>
            </a:lvl2pPr>
            <a:lvl3pPr>
              <a:defRPr sz="910"/>
            </a:lvl3pPr>
            <a:lvl4pPr>
              <a:defRPr sz="758"/>
            </a:lvl4pPr>
            <a:lvl5pPr>
              <a:defRPr sz="758"/>
            </a:lvl5pPr>
            <a:lvl6pPr>
              <a:defRPr sz="758"/>
            </a:lvl6pPr>
            <a:lvl7pPr>
              <a:defRPr sz="758"/>
            </a:lvl7pPr>
            <a:lvl8pPr>
              <a:defRPr sz="758"/>
            </a:lvl8pPr>
            <a:lvl9pPr>
              <a:defRPr sz="758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780098"/>
            <a:ext cx="2064424" cy="1445227"/>
          </a:xfrm>
        </p:spPr>
        <p:txBody>
          <a:bodyPr/>
          <a:lstStyle>
            <a:lvl1pPr marL="0" indent="0">
              <a:buNone/>
              <a:defRPr sz="607"/>
            </a:lvl1pPr>
            <a:lvl2pPr marL="173370" indent="0">
              <a:buNone/>
              <a:defRPr sz="531"/>
            </a:lvl2pPr>
            <a:lvl3pPr marL="346740" indent="0">
              <a:buNone/>
              <a:defRPr sz="455"/>
            </a:lvl3pPr>
            <a:lvl4pPr marL="520111" indent="0">
              <a:buNone/>
              <a:defRPr sz="379"/>
            </a:lvl4pPr>
            <a:lvl5pPr marL="693481" indent="0">
              <a:buNone/>
              <a:defRPr sz="379"/>
            </a:lvl5pPr>
            <a:lvl6pPr marL="866851" indent="0">
              <a:buNone/>
              <a:defRPr sz="379"/>
            </a:lvl6pPr>
            <a:lvl7pPr marL="1040221" indent="0">
              <a:buNone/>
              <a:defRPr sz="379"/>
            </a:lvl7pPr>
            <a:lvl8pPr marL="1213592" indent="0">
              <a:buNone/>
              <a:defRPr sz="379"/>
            </a:lvl8pPr>
            <a:lvl9pPr marL="1386962" indent="0">
              <a:buNone/>
              <a:defRPr sz="379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3CED-799A-46F2-A3D2-8F631C37D7D2}" type="datetimeFigureOut">
              <a:rPr lang="es-CO" smtClean="0"/>
              <a:t>14/06/2018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4BCE-3855-48C5-89EE-42622DCAED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204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73355"/>
            <a:ext cx="2064424" cy="606743"/>
          </a:xfrm>
        </p:spPr>
        <p:txBody>
          <a:bodyPr anchor="b"/>
          <a:lstStyle>
            <a:lvl1pPr>
              <a:defRPr sz="121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374399"/>
            <a:ext cx="3240405" cy="1847916"/>
          </a:xfrm>
        </p:spPr>
        <p:txBody>
          <a:bodyPr anchor="t"/>
          <a:lstStyle>
            <a:lvl1pPr marL="0" indent="0">
              <a:buNone/>
              <a:defRPr sz="1213"/>
            </a:lvl1pPr>
            <a:lvl2pPr marL="173370" indent="0">
              <a:buNone/>
              <a:defRPr sz="1062"/>
            </a:lvl2pPr>
            <a:lvl3pPr marL="346740" indent="0">
              <a:buNone/>
              <a:defRPr sz="910"/>
            </a:lvl3pPr>
            <a:lvl4pPr marL="520111" indent="0">
              <a:buNone/>
              <a:defRPr sz="758"/>
            </a:lvl4pPr>
            <a:lvl5pPr marL="693481" indent="0">
              <a:buNone/>
              <a:defRPr sz="758"/>
            </a:lvl5pPr>
            <a:lvl6pPr marL="866851" indent="0">
              <a:buNone/>
              <a:defRPr sz="758"/>
            </a:lvl6pPr>
            <a:lvl7pPr marL="1040221" indent="0">
              <a:buNone/>
              <a:defRPr sz="758"/>
            </a:lvl7pPr>
            <a:lvl8pPr marL="1213592" indent="0">
              <a:buNone/>
              <a:defRPr sz="758"/>
            </a:lvl8pPr>
            <a:lvl9pPr marL="1386962" indent="0">
              <a:buNone/>
              <a:defRPr sz="758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780098"/>
            <a:ext cx="2064424" cy="1445227"/>
          </a:xfrm>
        </p:spPr>
        <p:txBody>
          <a:bodyPr/>
          <a:lstStyle>
            <a:lvl1pPr marL="0" indent="0">
              <a:buNone/>
              <a:defRPr sz="607"/>
            </a:lvl1pPr>
            <a:lvl2pPr marL="173370" indent="0">
              <a:buNone/>
              <a:defRPr sz="531"/>
            </a:lvl2pPr>
            <a:lvl3pPr marL="346740" indent="0">
              <a:buNone/>
              <a:defRPr sz="455"/>
            </a:lvl3pPr>
            <a:lvl4pPr marL="520111" indent="0">
              <a:buNone/>
              <a:defRPr sz="379"/>
            </a:lvl4pPr>
            <a:lvl5pPr marL="693481" indent="0">
              <a:buNone/>
              <a:defRPr sz="379"/>
            </a:lvl5pPr>
            <a:lvl6pPr marL="866851" indent="0">
              <a:buNone/>
              <a:defRPr sz="379"/>
            </a:lvl6pPr>
            <a:lvl7pPr marL="1040221" indent="0">
              <a:buNone/>
              <a:defRPr sz="379"/>
            </a:lvl7pPr>
            <a:lvl8pPr marL="1213592" indent="0">
              <a:buNone/>
              <a:defRPr sz="379"/>
            </a:lvl8pPr>
            <a:lvl9pPr marL="1386962" indent="0">
              <a:buNone/>
              <a:defRPr sz="379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3CED-799A-46F2-A3D2-8F631C37D7D2}" type="datetimeFigureOut">
              <a:rPr lang="es-CO" smtClean="0"/>
              <a:t>14/06/2018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4BCE-3855-48C5-89EE-42622DCAED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115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138444"/>
            <a:ext cx="5520690" cy="502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692216"/>
            <a:ext cx="5520690" cy="1649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2410116"/>
            <a:ext cx="1440180" cy="138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E3CED-799A-46F2-A3D2-8F631C37D7D2}" type="datetimeFigureOut">
              <a:rPr lang="es-CO" smtClean="0"/>
              <a:t>14/06/2018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2410116"/>
            <a:ext cx="2160270" cy="138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2410116"/>
            <a:ext cx="1440180" cy="138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54BCE-3855-48C5-89EE-42622DCAED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701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46740" rtl="0" eaLnBrk="1" latinLnBrk="0" hangingPunct="1">
        <a:lnSpc>
          <a:spcPct val="90000"/>
        </a:lnSpc>
        <a:spcBef>
          <a:spcPct val="0"/>
        </a:spcBef>
        <a:buNone/>
        <a:defRPr sz="16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6685" indent="-86685" algn="l" defTabSz="346740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sz="1062" kern="1200">
          <a:solidFill>
            <a:schemeClr val="tx1"/>
          </a:solidFill>
          <a:latin typeface="+mn-lt"/>
          <a:ea typeface="+mn-ea"/>
          <a:cs typeface="+mn-cs"/>
        </a:defRPr>
      </a:lvl1pPr>
      <a:lvl2pPr marL="260055" indent="-86685" algn="l" defTabSz="346740" rtl="0" eaLnBrk="1" latinLnBrk="0" hangingPunct="1">
        <a:lnSpc>
          <a:spcPct val="90000"/>
        </a:lnSpc>
        <a:spcBef>
          <a:spcPts val="190"/>
        </a:spcBef>
        <a:buFont typeface="Arial" panose="020B0604020202020204" pitchFamily="34" charset="0"/>
        <a:buChar char="•"/>
        <a:defRPr sz="910" kern="1200">
          <a:solidFill>
            <a:schemeClr val="tx1"/>
          </a:solidFill>
          <a:latin typeface="+mn-lt"/>
          <a:ea typeface="+mn-ea"/>
          <a:cs typeface="+mn-cs"/>
        </a:defRPr>
      </a:lvl2pPr>
      <a:lvl3pPr marL="433426" indent="-86685" algn="l" defTabSz="346740" rtl="0" eaLnBrk="1" latinLnBrk="0" hangingPunct="1">
        <a:lnSpc>
          <a:spcPct val="90000"/>
        </a:lnSpc>
        <a:spcBef>
          <a:spcPts val="190"/>
        </a:spcBef>
        <a:buFont typeface="Arial" panose="020B0604020202020204" pitchFamily="34" charset="0"/>
        <a:buChar char="•"/>
        <a:defRPr sz="758" kern="1200">
          <a:solidFill>
            <a:schemeClr val="tx1"/>
          </a:solidFill>
          <a:latin typeface="+mn-lt"/>
          <a:ea typeface="+mn-ea"/>
          <a:cs typeface="+mn-cs"/>
        </a:defRPr>
      </a:lvl3pPr>
      <a:lvl4pPr marL="606796" indent="-86685" algn="l" defTabSz="346740" rtl="0" eaLnBrk="1" latinLnBrk="0" hangingPunct="1">
        <a:lnSpc>
          <a:spcPct val="90000"/>
        </a:lnSpc>
        <a:spcBef>
          <a:spcPts val="190"/>
        </a:spcBef>
        <a:buFont typeface="Arial" panose="020B0604020202020204" pitchFamily="34" charset="0"/>
        <a:buChar char="•"/>
        <a:defRPr sz="683" kern="1200">
          <a:solidFill>
            <a:schemeClr val="tx1"/>
          </a:solidFill>
          <a:latin typeface="+mn-lt"/>
          <a:ea typeface="+mn-ea"/>
          <a:cs typeface="+mn-cs"/>
        </a:defRPr>
      </a:lvl4pPr>
      <a:lvl5pPr marL="780166" indent="-86685" algn="l" defTabSz="346740" rtl="0" eaLnBrk="1" latinLnBrk="0" hangingPunct="1">
        <a:lnSpc>
          <a:spcPct val="90000"/>
        </a:lnSpc>
        <a:spcBef>
          <a:spcPts val="190"/>
        </a:spcBef>
        <a:buFont typeface="Arial" panose="020B0604020202020204" pitchFamily="34" charset="0"/>
        <a:buChar char="•"/>
        <a:defRPr sz="683" kern="1200">
          <a:solidFill>
            <a:schemeClr val="tx1"/>
          </a:solidFill>
          <a:latin typeface="+mn-lt"/>
          <a:ea typeface="+mn-ea"/>
          <a:cs typeface="+mn-cs"/>
        </a:defRPr>
      </a:lvl5pPr>
      <a:lvl6pPr marL="953536" indent="-86685" algn="l" defTabSz="346740" rtl="0" eaLnBrk="1" latinLnBrk="0" hangingPunct="1">
        <a:lnSpc>
          <a:spcPct val="90000"/>
        </a:lnSpc>
        <a:spcBef>
          <a:spcPts val="190"/>
        </a:spcBef>
        <a:buFont typeface="Arial" panose="020B0604020202020204" pitchFamily="34" charset="0"/>
        <a:buChar char="•"/>
        <a:defRPr sz="683" kern="1200">
          <a:solidFill>
            <a:schemeClr val="tx1"/>
          </a:solidFill>
          <a:latin typeface="+mn-lt"/>
          <a:ea typeface="+mn-ea"/>
          <a:cs typeface="+mn-cs"/>
        </a:defRPr>
      </a:lvl6pPr>
      <a:lvl7pPr marL="1126907" indent="-86685" algn="l" defTabSz="346740" rtl="0" eaLnBrk="1" latinLnBrk="0" hangingPunct="1">
        <a:lnSpc>
          <a:spcPct val="90000"/>
        </a:lnSpc>
        <a:spcBef>
          <a:spcPts val="190"/>
        </a:spcBef>
        <a:buFont typeface="Arial" panose="020B0604020202020204" pitchFamily="34" charset="0"/>
        <a:buChar char="•"/>
        <a:defRPr sz="683" kern="1200">
          <a:solidFill>
            <a:schemeClr val="tx1"/>
          </a:solidFill>
          <a:latin typeface="+mn-lt"/>
          <a:ea typeface="+mn-ea"/>
          <a:cs typeface="+mn-cs"/>
        </a:defRPr>
      </a:lvl7pPr>
      <a:lvl8pPr marL="1300277" indent="-86685" algn="l" defTabSz="346740" rtl="0" eaLnBrk="1" latinLnBrk="0" hangingPunct="1">
        <a:lnSpc>
          <a:spcPct val="90000"/>
        </a:lnSpc>
        <a:spcBef>
          <a:spcPts val="190"/>
        </a:spcBef>
        <a:buFont typeface="Arial" panose="020B0604020202020204" pitchFamily="34" charset="0"/>
        <a:buChar char="•"/>
        <a:defRPr sz="683" kern="1200">
          <a:solidFill>
            <a:schemeClr val="tx1"/>
          </a:solidFill>
          <a:latin typeface="+mn-lt"/>
          <a:ea typeface="+mn-ea"/>
          <a:cs typeface="+mn-cs"/>
        </a:defRPr>
      </a:lvl8pPr>
      <a:lvl9pPr marL="1473647" indent="-86685" algn="l" defTabSz="346740" rtl="0" eaLnBrk="1" latinLnBrk="0" hangingPunct="1">
        <a:lnSpc>
          <a:spcPct val="90000"/>
        </a:lnSpc>
        <a:spcBef>
          <a:spcPts val="190"/>
        </a:spcBef>
        <a:buFont typeface="Arial" panose="020B0604020202020204" pitchFamily="34" charset="0"/>
        <a:buChar char="•"/>
        <a:defRPr sz="6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6740" rtl="0" eaLnBrk="1" latinLnBrk="0" hangingPunct="1">
        <a:defRPr sz="683" kern="1200">
          <a:solidFill>
            <a:schemeClr val="tx1"/>
          </a:solidFill>
          <a:latin typeface="+mn-lt"/>
          <a:ea typeface="+mn-ea"/>
          <a:cs typeface="+mn-cs"/>
        </a:defRPr>
      </a:lvl1pPr>
      <a:lvl2pPr marL="173370" algn="l" defTabSz="346740" rtl="0" eaLnBrk="1" latinLnBrk="0" hangingPunct="1">
        <a:defRPr sz="683" kern="1200">
          <a:solidFill>
            <a:schemeClr val="tx1"/>
          </a:solidFill>
          <a:latin typeface="+mn-lt"/>
          <a:ea typeface="+mn-ea"/>
          <a:cs typeface="+mn-cs"/>
        </a:defRPr>
      </a:lvl2pPr>
      <a:lvl3pPr marL="346740" algn="l" defTabSz="346740" rtl="0" eaLnBrk="1" latinLnBrk="0" hangingPunct="1">
        <a:defRPr sz="683" kern="1200">
          <a:solidFill>
            <a:schemeClr val="tx1"/>
          </a:solidFill>
          <a:latin typeface="+mn-lt"/>
          <a:ea typeface="+mn-ea"/>
          <a:cs typeface="+mn-cs"/>
        </a:defRPr>
      </a:lvl3pPr>
      <a:lvl4pPr marL="520111" algn="l" defTabSz="346740" rtl="0" eaLnBrk="1" latinLnBrk="0" hangingPunct="1">
        <a:defRPr sz="683" kern="1200">
          <a:solidFill>
            <a:schemeClr val="tx1"/>
          </a:solidFill>
          <a:latin typeface="+mn-lt"/>
          <a:ea typeface="+mn-ea"/>
          <a:cs typeface="+mn-cs"/>
        </a:defRPr>
      </a:lvl4pPr>
      <a:lvl5pPr marL="693481" algn="l" defTabSz="346740" rtl="0" eaLnBrk="1" latinLnBrk="0" hangingPunct="1">
        <a:defRPr sz="683" kern="1200">
          <a:solidFill>
            <a:schemeClr val="tx1"/>
          </a:solidFill>
          <a:latin typeface="+mn-lt"/>
          <a:ea typeface="+mn-ea"/>
          <a:cs typeface="+mn-cs"/>
        </a:defRPr>
      </a:lvl5pPr>
      <a:lvl6pPr marL="866851" algn="l" defTabSz="346740" rtl="0" eaLnBrk="1" latinLnBrk="0" hangingPunct="1">
        <a:defRPr sz="683" kern="1200">
          <a:solidFill>
            <a:schemeClr val="tx1"/>
          </a:solidFill>
          <a:latin typeface="+mn-lt"/>
          <a:ea typeface="+mn-ea"/>
          <a:cs typeface="+mn-cs"/>
        </a:defRPr>
      </a:lvl6pPr>
      <a:lvl7pPr marL="1040221" algn="l" defTabSz="346740" rtl="0" eaLnBrk="1" latinLnBrk="0" hangingPunct="1">
        <a:defRPr sz="683" kern="1200">
          <a:solidFill>
            <a:schemeClr val="tx1"/>
          </a:solidFill>
          <a:latin typeface="+mn-lt"/>
          <a:ea typeface="+mn-ea"/>
          <a:cs typeface="+mn-cs"/>
        </a:defRPr>
      </a:lvl7pPr>
      <a:lvl8pPr marL="1213592" algn="l" defTabSz="346740" rtl="0" eaLnBrk="1" latinLnBrk="0" hangingPunct="1">
        <a:defRPr sz="683" kern="1200">
          <a:solidFill>
            <a:schemeClr val="tx1"/>
          </a:solidFill>
          <a:latin typeface="+mn-lt"/>
          <a:ea typeface="+mn-ea"/>
          <a:cs typeface="+mn-cs"/>
        </a:defRPr>
      </a:lvl8pPr>
      <a:lvl9pPr marL="1386962" algn="l" defTabSz="346740" rtl="0" eaLnBrk="1" latinLnBrk="0" hangingPunct="1">
        <a:defRPr sz="6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1AAD47C-4342-4A3E-8459-AD139FCDF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00325" cy="2600325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D96EBFDF-7EE7-4F43-A24E-782138A7E1B7}"/>
              </a:ext>
            </a:extLst>
          </p:cNvPr>
          <p:cNvSpPr/>
          <p:nvPr/>
        </p:nvSpPr>
        <p:spPr>
          <a:xfrm>
            <a:off x="2600325" y="0"/>
            <a:ext cx="3800475" cy="2600325"/>
          </a:xfrm>
          <a:prstGeom prst="rect">
            <a:avLst/>
          </a:prstGeom>
          <a:solidFill>
            <a:srgbClr val="FF8133"/>
          </a:solidFill>
          <a:ln>
            <a:solidFill>
              <a:srgbClr val="FF81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400" dirty="0">
                <a:latin typeface="Gadugi" panose="020B0502040204020203" pitchFamily="34" charset="0"/>
                <a:ea typeface="Gadugi" panose="020B0502040204020203" pitchFamily="34" charset="0"/>
              </a:rPr>
              <a:t>Deportes</a:t>
            </a:r>
          </a:p>
        </p:txBody>
      </p:sp>
    </p:spTree>
    <p:extLst>
      <p:ext uri="{BB962C8B-B14F-4D97-AF65-F5344CB8AC3E}">
        <p14:creationId xmlns:p14="http://schemas.microsoft.com/office/powerpoint/2010/main" val="3230525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DA37119-5306-4CA9-A0E1-9255B5BAB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00325" cy="2600325"/>
          </a:xfrm>
          <a:prstGeom prst="rect">
            <a:avLst/>
          </a:prstGeom>
          <a:solidFill>
            <a:srgbClr val="353535"/>
          </a:solidFill>
          <a:ln>
            <a:solidFill>
              <a:srgbClr val="353535"/>
            </a:solidFill>
          </a:ln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C624A3E9-1EF2-45A0-9E15-FB8C933DB7F5}"/>
              </a:ext>
            </a:extLst>
          </p:cNvPr>
          <p:cNvSpPr/>
          <p:nvPr/>
        </p:nvSpPr>
        <p:spPr>
          <a:xfrm>
            <a:off x="2600325" y="0"/>
            <a:ext cx="3800475" cy="2600325"/>
          </a:xfrm>
          <a:prstGeom prst="rect">
            <a:avLst/>
          </a:prstGeom>
          <a:solidFill>
            <a:srgbClr val="353535"/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400" dirty="0"/>
              <a:t>Entrenamiento</a:t>
            </a:r>
          </a:p>
        </p:txBody>
      </p:sp>
    </p:spTree>
    <p:extLst>
      <p:ext uri="{BB962C8B-B14F-4D97-AF65-F5344CB8AC3E}">
        <p14:creationId xmlns:p14="http://schemas.microsoft.com/office/powerpoint/2010/main" val="1480089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E53357E-1A95-484B-9D46-4DD5EF7C3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00325" cy="2600325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1B61C866-FED0-4B75-ABFC-957CCCDEB1BA}"/>
              </a:ext>
            </a:extLst>
          </p:cNvPr>
          <p:cNvSpPr/>
          <p:nvPr/>
        </p:nvSpPr>
        <p:spPr>
          <a:xfrm>
            <a:off x="2600325" y="0"/>
            <a:ext cx="3800475" cy="2600325"/>
          </a:xfrm>
          <a:prstGeom prst="rect">
            <a:avLst/>
          </a:prstGeom>
          <a:solidFill>
            <a:srgbClr val="00B5D9"/>
          </a:solidFill>
          <a:ln>
            <a:solidFill>
              <a:srgbClr val="00B5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400" dirty="0"/>
              <a:t>Geografía</a:t>
            </a:r>
          </a:p>
        </p:txBody>
      </p:sp>
    </p:spTree>
    <p:extLst>
      <p:ext uri="{BB962C8B-B14F-4D97-AF65-F5344CB8AC3E}">
        <p14:creationId xmlns:p14="http://schemas.microsoft.com/office/powerpoint/2010/main" val="3261600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E53357E-1A95-484B-9D46-4DD5EF7C3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00325" cy="2600325"/>
          </a:xfrm>
          <a:prstGeom prst="rect">
            <a:avLst/>
          </a:prstGeom>
          <a:solidFill>
            <a:srgbClr val="353535"/>
          </a:solidFill>
          <a:ln>
            <a:solidFill>
              <a:srgbClr val="353535"/>
            </a:solidFill>
          </a:ln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1B61C866-FED0-4B75-ABFC-957CCCDEB1BA}"/>
              </a:ext>
            </a:extLst>
          </p:cNvPr>
          <p:cNvSpPr/>
          <p:nvPr/>
        </p:nvSpPr>
        <p:spPr>
          <a:xfrm>
            <a:off x="2600325" y="0"/>
            <a:ext cx="3800475" cy="2600325"/>
          </a:xfrm>
          <a:prstGeom prst="rect">
            <a:avLst/>
          </a:prstGeom>
          <a:solidFill>
            <a:srgbClr val="353535"/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400" dirty="0"/>
              <a:t>Geografía</a:t>
            </a:r>
          </a:p>
        </p:txBody>
      </p:sp>
    </p:spTree>
    <p:extLst>
      <p:ext uri="{BB962C8B-B14F-4D97-AF65-F5344CB8AC3E}">
        <p14:creationId xmlns:p14="http://schemas.microsoft.com/office/powerpoint/2010/main" val="4081387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F190AD9-B349-44C1-B366-B121E1B68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00325" cy="260032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E54A0418-FCA2-4D33-9746-88E268002B6E}"/>
              </a:ext>
            </a:extLst>
          </p:cNvPr>
          <p:cNvSpPr/>
          <p:nvPr/>
        </p:nvSpPr>
        <p:spPr>
          <a:xfrm>
            <a:off x="2600325" y="0"/>
            <a:ext cx="3800475" cy="2600325"/>
          </a:xfrm>
          <a:prstGeom prst="rect">
            <a:avLst/>
          </a:prstGeom>
          <a:solidFill>
            <a:srgbClr val="FFA026"/>
          </a:solidFill>
          <a:ln>
            <a:solidFill>
              <a:srgbClr val="FFA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400" dirty="0"/>
              <a:t>Ciencia</a:t>
            </a:r>
          </a:p>
        </p:txBody>
      </p:sp>
    </p:spTree>
    <p:extLst>
      <p:ext uri="{BB962C8B-B14F-4D97-AF65-F5344CB8AC3E}">
        <p14:creationId xmlns:p14="http://schemas.microsoft.com/office/powerpoint/2010/main" val="3545294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54A0418-FCA2-4D33-9746-88E268002B6E}"/>
              </a:ext>
            </a:extLst>
          </p:cNvPr>
          <p:cNvSpPr/>
          <p:nvPr/>
        </p:nvSpPr>
        <p:spPr>
          <a:xfrm>
            <a:off x="2600325" y="0"/>
            <a:ext cx="3800475" cy="2600325"/>
          </a:xfrm>
          <a:prstGeom prst="rect">
            <a:avLst/>
          </a:prstGeom>
          <a:solidFill>
            <a:srgbClr val="353535"/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400" dirty="0"/>
              <a:t>Ciencia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F7B2114-314C-400A-898E-EE0A7679F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003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39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BCEF369-99D7-4396-8018-7AC9D03B2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00325" cy="260032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EDCA52C4-DF83-4D7C-A885-E39AA03CA3CE}"/>
              </a:ext>
            </a:extLst>
          </p:cNvPr>
          <p:cNvSpPr/>
          <p:nvPr/>
        </p:nvSpPr>
        <p:spPr>
          <a:xfrm>
            <a:off x="2600325" y="0"/>
            <a:ext cx="3800475" cy="2600325"/>
          </a:xfrm>
          <a:prstGeom prst="rect">
            <a:avLst/>
          </a:prstGeom>
          <a:solidFill>
            <a:srgbClr val="C1ABF0"/>
          </a:solidFill>
          <a:ln>
            <a:solidFill>
              <a:srgbClr val="C1A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400" dirty="0"/>
              <a:t>Literatura</a:t>
            </a:r>
          </a:p>
        </p:txBody>
      </p:sp>
    </p:spTree>
    <p:extLst>
      <p:ext uri="{BB962C8B-B14F-4D97-AF65-F5344CB8AC3E}">
        <p14:creationId xmlns:p14="http://schemas.microsoft.com/office/powerpoint/2010/main" val="1309188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BCEF369-99D7-4396-8018-7AC9D03B2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00325" cy="2600325"/>
          </a:xfrm>
          <a:prstGeom prst="rect">
            <a:avLst/>
          </a:prstGeom>
          <a:solidFill>
            <a:srgbClr val="353535"/>
          </a:solidFill>
          <a:ln>
            <a:solidFill>
              <a:srgbClr val="353535"/>
            </a:solidFill>
          </a:ln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EDCA52C4-DF83-4D7C-A885-E39AA03CA3CE}"/>
              </a:ext>
            </a:extLst>
          </p:cNvPr>
          <p:cNvSpPr/>
          <p:nvPr/>
        </p:nvSpPr>
        <p:spPr>
          <a:xfrm>
            <a:off x="2600325" y="0"/>
            <a:ext cx="3800475" cy="2600325"/>
          </a:xfrm>
          <a:prstGeom prst="rect">
            <a:avLst/>
          </a:prstGeom>
          <a:solidFill>
            <a:srgbClr val="353535"/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400" dirty="0"/>
              <a:t>Literatura</a:t>
            </a:r>
          </a:p>
        </p:txBody>
      </p:sp>
    </p:spTree>
    <p:extLst>
      <p:ext uri="{BB962C8B-B14F-4D97-AF65-F5344CB8AC3E}">
        <p14:creationId xmlns:p14="http://schemas.microsoft.com/office/powerpoint/2010/main" val="2998858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C6B37F4-2473-4F3F-8381-572655CE4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00325" cy="260032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0BF1BD7-86F7-4F19-9A6B-1B8E663391B3}"/>
              </a:ext>
            </a:extLst>
          </p:cNvPr>
          <p:cNvSpPr/>
          <p:nvPr/>
        </p:nvSpPr>
        <p:spPr>
          <a:xfrm>
            <a:off x="2600325" y="0"/>
            <a:ext cx="3800475" cy="2600325"/>
          </a:xfrm>
          <a:prstGeom prst="rect">
            <a:avLst/>
          </a:prstGeom>
          <a:solidFill>
            <a:srgbClr val="FFD875"/>
          </a:solidFill>
          <a:ln>
            <a:solidFill>
              <a:srgbClr val="FFD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400" dirty="0"/>
              <a:t>Filosofía</a:t>
            </a:r>
          </a:p>
        </p:txBody>
      </p:sp>
    </p:spTree>
    <p:extLst>
      <p:ext uri="{BB962C8B-B14F-4D97-AF65-F5344CB8AC3E}">
        <p14:creationId xmlns:p14="http://schemas.microsoft.com/office/powerpoint/2010/main" val="1774082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C6B37F4-2473-4F3F-8381-572655CE4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00325" cy="2600325"/>
          </a:xfrm>
          <a:prstGeom prst="rect">
            <a:avLst/>
          </a:prstGeom>
          <a:solidFill>
            <a:srgbClr val="353535"/>
          </a:solidFill>
          <a:ln>
            <a:solidFill>
              <a:srgbClr val="353535"/>
            </a:solidFill>
          </a:ln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0BF1BD7-86F7-4F19-9A6B-1B8E663391B3}"/>
              </a:ext>
            </a:extLst>
          </p:cNvPr>
          <p:cNvSpPr/>
          <p:nvPr/>
        </p:nvSpPr>
        <p:spPr>
          <a:xfrm>
            <a:off x="2600325" y="0"/>
            <a:ext cx="3800475" cy="2600325"/>
          </a:xfrm>
          <a:prstGeom prst="rect">
            <a:avLst/>
          </a:prstGeom>
          <a:solidFill>
            <a:srgbClr val="353535"/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400" dirty="0"/>
              <a:t>Filosofía</a:t>
            </a:r>
          </a:p>
        </p:txBody>
      </p:sp>
    </p:spTree>
    <p:extLst>
      <p:ext uri="{BB962C8B-B14F-4D97-AF65-F5344CB8AC3E}">
        <p14:creationId xmlns:p14="http://schemas.microsoft.com/office/powerpoint/2010/main" val="570292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01C1D66-C179-4AE2-A3B6-D82052DD6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00325" cy="260032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1417F339-3E59-472E-B016-F66A7741674F}"/>
              </a:ext>
            </a:extLst>
          </p:cNvPr>
          <p:cNvSpPr/>
          <p:nvPr/>
        </p:nvSpPr>
        <p:spPr>
          <a:xfrm>
            <a:off x="2600325" y="0"/>
            <a:ext cx="3800475" cy="2600325"/>
          </a:xfrm>
          <a:prstGeom prst="rect">
            <a:avLst/>
          </a:prstGeom>
          <a:solidFill>
            <a:srgbClr val="67DBCA"/>
          </a:solidFill>
          <a:ln>
            <a:solidFill>
              <a:srgbClr val="67DB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400" dirty="0"/>
              <a:t>Arte</a:t>
            </a:r>
          </a:p>
        </p:txBody>
      </p:sp>
    </p:spTree>
    <p:extLst>
      <p:ext uri="{BB962C8B-B14F-4D97-AF65-F5344CB8AC3E}">
        <p14:creationId xmlns:p14="http://schemas.microsoft.com/office/powerpoint/2010/main" val="276970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96EBFDF-7EE7-4F43-A24E-782138A7E1B7}"/>
              </a:ext>
            </a:extLst>
          </p:cNvPr>
          <p:cNvSpPr/>
          <p:nvPr/>
        </p:nvSpPr>
        <p:spPr>
          <a:xfrm>
            <a:off x="2600325" y="0"/>
            <a:ext cx="3800475" cy="2600325"/>
          </a:xfrm>
          <a:prstGeom prst="rect">
            <a:avLst/>
          </a:prstGeom>
          <a:solidFill>
            <a:srgbClr val="353535"/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400" dirty="0">
                <a:latin typeface="Gadugi" panose="020B0502040204020203" pitchFamily="34" charset="0"/>
                <a:ea typeface="Gadugi" panose="020B0502040204020203" pitchFamily="34" charset="0"/>
              </a:rPr>
              <a:t>Deportes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554B799-8EEB-4C32-96B6-CEB43909C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003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046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01C1D66-C179-4AE2-A3B6-D82052DD6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00325" cy="2600325"/>
          </a:xfrm>
          <a:prstGeom prst="rect">
            <a:avLst/>
          </a:prstGeom>
          <a:solidFill>
            <a:srgbClr val="353535"/>
          </a:solidFill>
          <a:ln>
            <a:solidFill>
              <a:srgbClr val="353535"/>
            </a:solidFill>
          </a:ln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1417F339-3E59-472E-B016-F66A7741674F}"/>
              </a:ext>
            </a:extLst>
          </p:cNvPr>
          <p:cNvSpPr/>
          <p:nvPr/>
        </p:nvSpPr>
        <p:spPr>
          <a:xfrm>
            <a:off x="2600325" y="0"/>
            <a:ext cx="3800475" cy="2600325"/>
          </a:xfrm>
          <a:prstGeom prst="rect">
            <a:avLst/>
          </a:prstGeom>
          <a:solidFill>
            <a:srgbClr val="353535"/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400" dirty="0"/>
              <a:t>Arte</a:t>
            </a:r>
          </a:p>
        </p:txBody>
      </p:sp>
    </p:spTree>
    <p:extLst>
      <p:ext uri="{BB962C8B-B14F-4D97-AF65-F5344CB8AC3E}">
        <p14:creationId xmlns:p14="http://schemas.microsoft.com/office/powerpoint/2010/main" val="253761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FF47B8B-7227-4D8D-96B4-F9EC611AB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00325" cy="260032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E5B3BC76-B65F-4B33-9B8D-D06D5CB48073}"/>
              </a:ext>
            </a:extLst>
          </p:cNvPr>
          <p:cNvSpPr/>
          <p:nvPr/>
        </p:nvSpPr>
        <p:spPr>
          <a:xfrm>
            <a:off x="2600325" y="-1"/>
            <a:ext cx="3800475" cy="2600325"/>
          </a:xfrm>
          <a:prstGeom prst="rect">
            <a:avLst/>
          </a:prstGeom>
          <a:solidFill>
            <a:srgbClr val="66D3E8"/>
          </a:solidFill>
          <a:ln>
            <a:solidFill>
              <a:srgbClr val="66D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400" dirty="0"/>
              <a:t>Música</a:t>
            </a:r>
          </a:p>
        </p:txBody>
      </p:sp>
    </p:spTree>
    <p:extLst>
      <p:ext uri="{BB962C8B-B14F-4D97-AF65-F5344CB8AC3E}">
        <p14:creationId xmlns:p14="http://schemas.microsoft.com/office/powerpoint/2010/main" val="303038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FF47B8B-7227-4D8D-96B4-F9EC611AB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00325" cy="2600325"/>
          </a:xfrm>
          <a:prstGeom prst="rect">
            <a:avLst/>
          </a:prstGeom>
          <a:solidFill>
            <a:srgbClr val="353535"/>
          </a:solidFill>
          <a:ln>
            <a:solidFill>
              <a:srgbClr val="353535"/>
            </a:solidFill>
          </a:ln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E5B3BC76-B65F-4B33-9B8D-D06D5CB48073}"/>
              </a:ext>
            </a:extLst>
          </p:cNvPr>
          <p:cNvSpPr/>
          <p:nvPr/>
        </p:nvSpPr>
        <p:spPr>
          <a:xfrm>
            <a:off x="2600325" y="-1"/>
            <a:ext cx="3800475" cy="2600325"/>
          </a:xfrm>
          <a:prstGeom prst="rect">
            <a:avLst/>
          </a:prstGeom>
          <a:solidFill>
            <a:srgbClr val="353535"/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400" dirty="0"/>
              <a:t>Música</a:t>
            </a:r>
          </a:p>
        </p:txBody>
      </p:sp>
    </p:spTree>
    <p:extLst>
      <p:ext uri="{BB962C8B-B14F-4D97-AF65-F5344CB8AC3E}">
        <p14:creationId xmlns:p14="http://schemas.microsoft.com/office/powerpoint/2010/main" val="4068273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4B89612-311D-48D1-A7ED-2088C7AD6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00325" cy="260032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AAB4C300-3D3C-4479-A4C9-00FC69437EAB}"/>
              </a:ext>
            </a:extLst>
          </p:cNvPr>
          <p:cNvSpPr/>
          <p:nvPr/>
        </p:nvSpPr>
        <p:spPr>
          <a:xfrm>
            <a:off x="2600325" y="0"/>
            <a:ext cx="3800475" cy="2600325"/>
          </a:xfrm>
          <a:prstGeom prst="rect">
            <a:avLst/>
          </a:prstGeom>
          <a:solidFill>
            <a:srgbClr val="67E3AC"/>
          </a:solidFill>
          <a:ln>
            <a:solidFill>
              <a:srgbClr val="67E3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400" dirty="0"/>
              <a:t>Historia</a:t>
            </a:r>
          </a:p>
        </p:txBody>
      </p:sp>
    </p:spTree>
    <p:extLst>
      <p:ext uri="{BB962C8B-B14F-4D97-AF65-F5344CB8AC3E}">
        <p14:creationId xmlns:p14="http://schemas.microsoft.com/office/powerpoint/2010/main" val="3108972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4B89612-311D-48D1-A7ED-2088C7AD6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00325" cy="2600325"/>
          </a:xfrm>
          <a:prstGeom prst="rect">
            <a:avLst/>
          </a:prstGeom>
          <a:solidFill>
            <a:srgbClr val="353535"/>
          </a:solidFill>
          <a:ln>
            <a:solidFill>
              <a:srgbClr val="353535"/>
            </a:solidFill>
          </a:ln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AAB4C300-3D3C-4479-A4C9-00FC69437EAB}"/>
              </a:ext>
            </a:extLst>
          </p:cNvPr>
          <p:cNvSpPr/>
          <p:nvPr/>
        </p:nvSpPr>
        <p:spPr>
          <a:xfrm>
            <a:off x="2600325" y="0"/>
            <a:ext cx="3800475" cy="2600325"/>
          </a:xfrm>
          <a:prstGeom prst="rect">
            <a:avLst/>
          </a:prstGeom>
          <a:solidFill>
            <a:srgbClr val="353535"/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400" dirty="0"/>
              <a:t>Historia</a:t>
            </a:r>
          </a:p>
        </p:txBody>
      </p:sp>
    </p:spTree>
    <p:extLst>
      <p:ext uri="{BB962C8B-B14F-4D97-AF65-F5344CB8AC3E}">
        <p14:creationId xmlns:p14="http://schemas.microsoft.com/office/powerpoint/2010/main" val="136871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D740F4E-D74F-452C-A12E-B650C4CF3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00325" cy="260032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3AC005B4-0A54-416C-9263-A6698202CE69}"/>
              </a:ext>
            </a:extLst>
          </p:cNvPr>
          <p:cNvSpPr/>
          <p:nvPr/>
        </p:nvSpPr>
        <p:spPr>
          <a:xfrm>
            <a:off x="2600325" y="0"/>
            <a:ext cx="3800475" cy="2600325"/>
          </a:xfrm>
          <a:prstGeom prst="rect">
            <a:avLst/>
          </a:prstGeom>
          <a:solidFill>
            <a:srgbClr val="C1ABF0"/>
          </a:solidFill>
          <a:ln>
            <a:solidFill>
              <a:srgbClr val="C1A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400" dirty="0"/>
              <a:t>Películas</a:t>
            </a:r>
          </a:p>
        </p:txBody>
      </p:sp>
    </p:spTree>
    <p:extLst>
      <p:ext uri="{BB962C8B-B14F-4D97-AF65-F5344CB8AC3E}">
        <p14:creationId xmlns:p14="http://schemas.microsoft.com/office/powerpoint/2010/main" val="4211814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D740F4E-D74F-452C-A12E-B650C4CF3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00325" cy="2600325"/>
          </a:xfrm>
          <a:prstGeom prst="rect">
            <a:avLst/>
          </a:prstGeom>
          <a:solidFill>
            <a:srgbClr val="353535"/>
          </a:solidFill>
          <a:ln>
            <a:solidFill>
              <a:srgbClr val="353535"/>
            </a:solidFill>
          </a:ln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3AC005B4-0A54-416C-9263-A6698202CE69}"/>
              </a:ext>
            </a:extLst>
          </p:cNvPr>
          <p:cNvSpPr/>
          <p:nvPr/>
        </p:nvSpPr>
        <p:spPr>
          <a:xfrm>
            <a:off x="2600325" y="0"/>
            <a:ext cx="3800475" cy="2600325"/>
          </a:xfrm>
          <a:prstGeom prst="rect">
            <a:avLst/>
          </a:prstGeom>
          <a:solidFill>
            <a:srgbClr val="353535"/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400" dirty="0"/>
              <a:t>Películas</a:t>
            </a:r>
          </a:p>
        </p:txBody>
      </p:sp>
    </p:spTree>
    <p:extLst>
      <p:ext uri="{BB962C8B-B14F-4D97-AF65-F5344CB8AC3E}">
        <p14:creationId xmlns:p14="http://schemas.microsoft.com/office/powerpoint/2010/main" val="2494962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DA37119-5306-4CA9-A0E1-9255B5BAB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00325" cy="260032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C624A3E9-1EF2-45A0-9E15-FB8C933DB7F5}"/>
              </a:ext>
            </a:extLst>
          </p:cNvPr>
          <p:cNvSpPr/>
          <p:nvPr/>
        </p:nvSpPr>
        <p:spPr>
          <a:xfrm>
            <a:off x="2600325" y="0"/>
            <a:ext cx="3800475" cy="2600325"/>
          </a:xfrm>
          <a:prstGeom prst="rect">
            <a:avLst/>
          </a:prstGeom>
          <a:solidFill>
            <a:srgbClr val="FFBE1A"/>
          </a:solidFill>
          <a:ln>
            <a:solidFill>
              <a:srgbClr val="FFBE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400" dirty="0"/>
              <a:t>Entrenamiento</a:t>
            </a:r>
          </a:p>
        </p:txBody>
      </p:sp>
    </p:spTree>
    <p:extLst>
      <p:ext uri="{BB962C8B-B14F-4D97-AF65-F5344CB8AC3E}">
        <p14:creationId xmlns:p14="http://schemas.microsoft.com/office/powerpoint/2010/main" val="33403015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20</Words>
  <Application>Microsoft Office PowerPoint</Application>
  <PresentationFormat>Personalizado</PresentationFormat>
  <Paragraphs>20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Gadugi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Julián Camilo Serna Vargas</dc:creator>
  <cp:lastModifiedBy>Julián Camilo Serna Vargas</cp:lastModifiedBy>
  <cp:revision>5</cp:revision>
  <dcterms:created xsi:type="dcterms:W3CDTF">2018-06-15T00:53:35Z</dcterms:created>
  <dcterms:modified xsi:type="dcterms:W3CDTF">2018-06-15T01:25:08Z</dcterms:modified>
</cp:coreProperties>
</file>