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DCF1-DADB-7CB6-1DE5-5286F342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C676F-F140-D3CC-A32E-1D2E15F8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631E1-C4BE-029F-1D42-EA304B23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50CDE-557F-E033-609A-68C042D6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022BC-67BF-9F2E-4914-6A1A3CD2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0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D8AB9-2C4D-28A4-EB69-7D8821D9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47B10D-137A-CD20-23CC-AAF9774F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0221-0CA0-6C74-A27D-AD4958E2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CC368-07E2-A176-8CC7-6D1C57BE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AC2EB-2330-92AC-2E06-1BE14947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81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39CC5-04E4-3BF3-BB3A-8666DA296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F2C84-D7CA-873F-B82C-FB55145F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ED27F-4B17-58BC-5BE9-AB9F6D9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428CB-109B-EE29-619E-746BCBE7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E350D-AE95-DCB5-400C-C29D39A6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3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87A40-803E-50FB-0CC3-8B6664C4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5750B-9214-550B-FC11-32E137E6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8C8B2-52FC-1FEA-3E1E-04D20FB0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E5EA3-06A6-841F-9F36-AEA9B2FD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05B64-F158-F423-1129-FE0EC07A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9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9A5C-CFF0-C57A-0C05-2D77FB41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B3DE3-EA07-6363-D1CF-F03E0127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0472-8B6B-F540-5F7C-CBC39392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0B319-BFE2-30BC-92BA-5EA1C141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ED0BB-21C9-45F2-3563-82A1F406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01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EEACC-D51B-2436-804E-93B1F0B2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5EF81-507E-E145-B96F-CFD47FD09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56CA2A-30AB-9121-554E-CB7DAFD95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E4B15-F9A8-C2F9-5D02-9D4D30E4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4F7442-9A22-4A0C-5B90-4C62A39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008878-0D70-C10B-2E21-619AB052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5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163E2-D2AD-85D9-5A0B-078057C3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2C8FA-0CBE-6159-9F48-4A71F26D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A28A4B-8A80-C6B0-CB70-92BC3EF2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2C8D71-5EE2-AB93-4CAF-948522246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D6CA94-59F3-AB6B-621D-CCA2F393E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F4189E-68FB-6C26-AEA4-A3E6B311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B062D9-5367-619F-3B3B-A738DBD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DD1080-BCDD-4D07-B2B7-6B37A0CC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7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92870-6B9B-41E8-2A36-41769ED8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57BDFA-378D-F541-9F50-F67AB913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1E6C3A-B886-85E6-578B-815BACB7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2EE133-E178-EAD5-AB17-094AE6D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72F841-6D73-12D4-9660-692C59BC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E4F166-039D-9498-2772-3BA84EEF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E887E9-6125-6B7F-B430-347F42D8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91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6FCCE-FDC2-B2F3-F92D-9F71E964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554EB-0FDC-B82C-F16D-3F110C14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B61F7-5CD0-A065-1567-6BE7BF2E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40FFE-4B42-8D3C-9F91-C6AE038F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2C345C-E5CB-8577-85D3-3BA4DBA2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623BE-641F-2A0D-6C6C-D10930AC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4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D5C4-79D5-57E0-9E39-8C48933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0D0316-A5BB-C89A-F5D8-D768B123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229F1F-83F1-7BC3-D434-A66C89C9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0E823-C713-DC61-C3A3-35CC993B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330DD9-75F3-8D8B-B189-EB8D284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AA337-F24C-0BF7-C779-0E7DBA96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4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B86DA0-A520-2591-84ED-19CA2C4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96EBC-6C5D-463A-560C-0EFDF567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87A92-FB2B-DE96-CBDA-C1439956E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6EEE5-4B66-49D6-B8D6-680C4DB4DF4D}" type="datetimeFigureOut">
              <a:rPr lang="es-CO" smtClean="0"/>
              <a:t>18/11/2024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F13AC-9C3B-8B76-15F1-BD6E73410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A4E30-E237-E0F7-08BE-9EC203E20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E681-E63B-45F4-A9E5-0C2116AD11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6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E7F7A-9475-DC0E-68FC-8A75205C0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Tienda LJM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8F418-2FD5-F15B-738D-7CC755B9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Romero Trujillo Marlos David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Trujillo Bonilla Julián Alberto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Vargas Herrera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Leonardo 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031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9DB953-0A42-592C-9D28-1DD6901D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235"/>
            <a:ext cx="10905066" cy="2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CE451-B729-A155-EDC2-BD05937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las funciones de la aplicación: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42F3D-CB82-524E-58CF-BA32B57D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Facilitar la compra de ropa masculina de alta calidad a través de una plataforma móvil, ofreciendo una amplia variedad de estilos para satisfacer las necesidades del hombre moderno. (esta plataforma está especializada para el comercio de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neiva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Navegación por la lista de productos que se muestran y agregar a los pedidos</a:t>
            </a:r>
          </a:p>
        </p:txBody>
      </p:sp>
    </p:spTree>
    <p:extLst>
      <p:ext uri="{BB962C8B-B14F-4D97-AF65-F5344CB8AC3E}">
        <p14:creationId xmlns:p14="http://schemas.microsoft.com/office/powerpoint/2010/main" val="321035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F2268-A2E3-8FBB-3ED4-41A35BB5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las funciones de la aplicación: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2CF54-A2A6-9B29-6A79-92B3846E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de interfaz(Front):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Agregar producto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Eliminar producto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Editar producto</a:t>
            </a:r>
          </a:p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Validar, eliminar pedido del usuario (Pedidos después de realizar un pedido).</a:t>
            </a:r>
          </a:p>
        </p:txBody>
      </p:sp>
    </p:spTree>
    <p:extLst>
      <p:ext uri="{BB962C8B-B14F-4D97-AF65-F5344CB8AC3E}">
        <p14:creationId xmlns:p14="http://schemas.microsoft.com/office/powerpoint/2010/main" val="21849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C90D-D517-697E-072C-0D2CFFAB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Asignación de trabajos: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095F0-4CBE-488C-04CB-2296D318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del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arquitectura de la base de datos.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ruta del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9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AA11-4C28-7564-7E1F-20378359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Asignación de trabajos: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FBBC4-BB91-DEC0-ED12-E723169F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del Interfaz: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interfaz de usuario web básica (HTML, CSS), ruta en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registro y tienda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vista de lista de productos para usuario y función de agregar al pedido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vista de inicio de sesión y usuario, servicio de administración (manejo de conexión API).</a:t>
            </a:r>
          </a:p>
        </p:txBody>
      </p:sp>
    </p:spTree>
    <p:extLst>
      <p:ext uri="{BB962C8B-B14F-4D97-AF65-F5344CB8AC3E}">
        <p14:creationId xmlns:p14="http://schemas.microsoft.com/office/powerpoint/2010/main" val="26936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DAAF1-0824-A66D-AEBD-CBD43BB2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AA1B97-B617-556F-6C1B-5AA51A98F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0" t="12807" r="12645" b="21963"/>
          <a:stretch/>
        </p:blipFill>
        <p:spPr>
          <a:xfrm>
            <a:off x="1788160" y="1381761"/>
            <a:ext cx="8524240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4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F499BB-E747-7514-03C5-98E9A9BB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Resultado: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B55766-649E-B1CD-E83C-9AFAA04C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10" b="4670"/>
          <a:stretch/>
        </p:blipFill>
        <p:spPr>
          <a:xfrm>
            <a:off x="4539546" y="972235"/>
            <a:ext cx="2554350" cy="50477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339628-40ED-5B19-6E5D-CDFAD925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4"/>
          <a:stretch/>
        </p:blipFill>
        <p:spPr>
          <a:xfrm>
            <a:off x="8361947" y="972235"/>
            <a:ext cx="2284100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655313-87E7-0327-083A-DAE1FCDE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603" r="20729" b="1"/>
          <a:stretch/>
        </p:blipFill>
        <p:spPr>
          <a:xfrm>
            <a:off x="187871" y="1831328"/>
            <a:ext cx="5803323" cy="38903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C099CA-F91F-9010-0531-CEFE5598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54" r="32453" b="1"/>
          <a:stretch/>
        </p:blipFill>
        <p:spPr>
          <a:xfrm>
            <a:off x="6200806" y="193292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3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B72F44-2779-7046-6C3C-EEAC3EB1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3004987"/>
            <a:ext cx="4742993" cy="8418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478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29D4304-4D7B-262F-4D64-9DE34D94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2285293"/>
            <a:ext cx="4728015" cy="2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2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210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Tienda LJM</vt:lpstr>
      <vt:lpstr>Descripción de las funciones de la aplicación:</vt:lpstr>
      <vt:lpstr>Descripción de las funciones de la aplicación:</vt:lpstr>
      <vt:lpstr>Asignación de trabajos:</vt:lpstr>
      <vt:lpstr>Asignación de trabajos:</vt:lpstr>
      <vt:lpstr>MER:</vt:lpstr>
      <vt:lpstr>Resultado: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LJM</dc:title>
  <dc:creator>Marlon David Romero Trujillo</dc:creator>
  <cp:lastModifiedBy>Marlon David Romero Trujillo</cp:lastModifiedBy>
  <cp:revision>3</cp:revision>
  <dcterms:created xsi:type="dcterms:W3CDTF">2024-11-18T22:39:18Z</dcterms:created>
  <dcterms:modified xsi:type="dcterms:W3CDTF">2024-11-18T23:11:58Z</dcterms:modified>
</cp:coreProperties>
</file>