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1AB60-3294-4D1E-A7DE-C0BFA0C2F2FF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62711-95E4-4431-BC34-568DF507A57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47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62711-95E4-4431-BC34-568DF507A57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54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0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24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89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4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2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2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3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73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605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04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FDD3FC-641A-406A-A86F-BD9FA76CCECD}" type="datetimeFigureOut">
              <a:rPr lang="es-CO" smtClean="0"/>
              <a:t>20/05/2025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398465-D0E9-4F0D-AD9B-EF9B4D73326A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3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11114-CDA3-388B-4235-9F61047B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191"/>
            <a:ext cx="9144000" cy="2305505"/>
          </a:xfrm>
        </p:spPr>
        <p:txBody>
          <a:bodyPr>
            <a:normAutofit fontScale="90000"/>
          </a:bodyPr>
          <a:lstStyle/>
          <a:p>
            <a:br>
              <a:rPr lang="es-CO" sz="4000" b="1" dirty="0"/>
            </a:br>
            <a:br>
              <a:rPr lang="es-CO" sz="4000" b="1" dirty="0"/>
            </a:br>
            <a:r>
              <a:rPr lang="es-CO" sz="4000" b="1" dirty="0"/>
              <a:t>PROYECTO </a:t>
            </a:r>
            <a:br>
              <a:rPr lang="es-CO" sz="4000" b="1" dirty="0"/>
            </a:br>
            <a:br>
              <a:rPr lang="es-CO" sz="4000" b="1" dirty="0"/>
            </a:br>
            <a:r>
              <a:rPr lang="es-CO" sz="4000" b="1" dirty="0"/>
              <a:t>JULIAN ALBERTO TRUJILLO BONILLA</a:t>
            </a:r>
            <a:br>
              <a:rPr lang="es-CO" sz="3600" dirty="0"/>
            </a:br>
            <a:endParaRPr lang="es-CO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98A720-2750-ECB2-8A0A-8AF1F7D45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2696"/>
            <a:ext cx="9144000" cy="1655762"/>
          </a:xfrm>
        </p:spPr>
        <p:txBody>
          <a:bodyPr>
            <a:normAutofit/>
          </a:bodyPr>
          <a:lstStyle/>
          <a:p>
            <a:r>
              <a:rPr lang="es-CO" sz="3600" b="1" dirty="0">
                <a:solidFill>
                  <a:schemeClr val="tx1"/>
                </a:solidFill>
              </a:rPr>
              <a:t>BASE DE DATOS II</a:t>
            </a:r>
          </a:p>
          <a:p>
            <a:endParaRPr lang="es-CO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55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4F5C-B55A-D9AF-C2BE-80C76209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9054"/>
          </a:xfrm>
        </p:spPr>
        <p:txBody>
          <a:bodyPr>
            <a:normAutofit fontScale="90000"/>
          </a:bodyPr>
          <a:lstStyle/>
          <a:p>
            <a:r>
              <a:rPr lang="es-CO" dirty="0"/>
              <a:t>Vistas de </a:t>
            </a:r>
            <a:r>
              <a:rPr lang="es-MX" dirty="0"/>
              <a:t>voluntarios disponibles para un nuevo proyecto según habilidades requeridas</a:t>
            </a:r>
            <a:r>
              <a:rPr lang="es-CO" dirty="0"/>
              <a:t> </a:t>
            </a:r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EC46869-3171-53A3-87A2-40AC2B0F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97537"/>
            <a:ext cx="7535091" cy="5134206"/>
          </a:xfrm>
        </p:spPr>
      </p:pic>
    </p:spTree>
    <p:extLst>
      <p:ext uri="{BB962C8B-B14F-4D97-AF65-F5344CB8AC3E}">
        <p14:creationId xmlns:p14="http://schemas.microsoft.com/office/powerpoint/2010/main" val="31696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F648-2F4C-4F14-8D15-2B129D5C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1711"/>
          </a:xfrm>
        </p:spPr>
        <p:txBody>
          <a:bodyPr>
            <a:normAutofit fontScale="90000"/>
          </a:bodyPr>
          <a:lstStyle/>
          <a:p>
            <a:r>
              <a:rPr lang="es-MX" dirty="0"/>
              <a:t>vista de  Horas totales dedicadas por proyecto</a:t>
            </a:r>
            <a:br>
              <a:rPr lang="es-MX" dirty="0"/>
            </a:br>
            <a:endParaRPr lang="es-CO" dirty="0"/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3CBE87CD-3F6E-E84F-E0DE-F902F4B3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891467"/>
            <a:ext cx="7367451" cy="5402799"/>
          </a:xfrm>
        </p:spPr>
      </p:pic>
    </p:spTree>
    <p:extLst>
      <p:ext uri="{BB962C8B-B14F-4D97-AF65-F5344CB8AC3E}">
        <p14:creationId xmlns:p14="http://schemas.microsoft.com/office/powerpoint/2010/main" val="186128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281F-4210-7AF1-5401-8363DA32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5111"/>
          </a:xfrm>
        </p:spPr>
        <p:txBody>
          <a:bodyPr>
            <a:normAutofit fontScale="90000"/>
          </a:bodyPr>
          <a:lstStyle/>
          <a:p>
            <a:r>
              <a:rPr lang="es-CO" dirty="0"/>
              <a:t>vista de Voluntarios más activos (por horas registradas)</a:t>
            </a:r>
            <a:br>
              <a:rPr lang="es-CO" dirty="0"/>
            </a:br>
            <a:endParaRPr lang="es-CO" dirty="0"/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AF59FB92-A821-210E-F461-349B22C41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166" y="968829"/>
            <a:ext cx="8268279" cy="5382399"/>
          </a:xfrm>
        </p:spPr>
      </p:pic>
    </p:spTree>
    <p:extLst>
      <p:ext uri="{BB962C8B-B14F-4D97-AF65-F5344CB8AC3E}">
        <p14:creationId xmlns:p14="http://schemas.microsoft.com/office/powerpoint/2010/main" val="1111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B0C22-06C7-ADFA-2FEF-18945E68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27254"/>
          </a:xfrm>
        </p:spPr>
        <p:txBody>
          <a:bodyPr>
            <a:normAutofit fontScale="90000"/>
          </a:bodyPr>
          <a:lstStyle/>
          <a:p>
            <a:r>
              <a:rPr lang="es-CO" dirty="0"/>
              <a:t>Triggers r</a:t>
            </a:r>
            <a:r>
              <a:rPr lang="es-MX" dirty="0"/>
              <a:t>egistrar nueva asignación a un proyecto</a:t>
            </a:r>
            <a:br>
              <a:rPr lang="es-MX" dirty="0"/>
            </a:br>
            <a:endParaRPr lang="es-CO" dirty="0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BBA1758E-FB9D-B61E-4A9C-14DA35145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1612739"/>
            <a:ext cx="10986179" cy="4381050"/>
          </a:xfrm>
        </p:spPr>
      </p:pic>
    </p:spTree>
    <p:extLst>
      <p:ext uri="{BB962C8B-B14F-4D97-AF65-F5344CB8AC3E}">
        <p14:creationId xmlns:p14="http://schemas.microsoft.com/office/powerpoint/2010/main" val="215513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98813-D639-F4DC-7001-6FE2D73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3D7F28A-D43D-2CA0-7BBD-86C38961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464931"/>
            <a:ext cx="10058400" cy="3479103"/>
          </a:xfrm>
        </p:spPr>
      </p:pic>
    </p:spTree>
    <p:extLst>
      <p:ext uri="{BB962C8B-B14F-4D97-AF65-F5344CB8AC3E}">
        <p14:creationId xmlns:p14="http://schemas.microsoft.com/office/powerpoint/2010/main" val="29697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9A5D-57F3-899D-071A-8E19B2B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454"/>
          </a:xfrm>
        </p:spPr>
        <p:txBody>
          <a:bodyPr>
            <a:normAutofit fontScale="90000"/>
          </a:bodyPr>
          <a:lstStyle/>
          <a:p>
            <a:r>
              <a:rPr lang="pt-BR" dirty="0"/>
              <a:t>Registrar registro de horas de voluntariado</a:t>
            </a:r>
            <a:endParaRPr lang="es-CO" dirty="0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8CA13B7E-6793-00BA-1AB5-3AAE0FA5C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078249"/>
            <a:ext cx="9326486" cy="4701502"/>
          </a:xfrm>
        </p:spPr>
      </p:pic>
    </p:spTree>
    <p:extLst>
      <p:ext uri="{BB962C8B-B14F-4D97-AF65-F5344CB8AC3E}">
        <p14:creationId xmlns:p14="http://schemas.microsoft.com/office/powerpoint/2010/main" val="274841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7C42-ECA7-52E2-1F3D-6B56151A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45B82419-351B-3E42-C6D9-D9FC377A9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79115"/>
            <a:ext cx="9493863" cy="4899769"/>
          </a:xfrm>
        </p:spPr>
      </p:pic>
    </p:spTree>
    <p:extLst>
      <p:ext uri="{BB962C8B-B14F-4D97-AF65-F5344CB8AC3E}">
        <p14:creationId xmlns:p14="http://schemas.microsoft.com/office/powerpoint/2010/main" val="380961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2B28C-E6B3-52D6-EE2F-06BC9581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Conclusión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6A0C7-FA86-7DEF-9DED-3C75F5C6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71056"/>
            <a:ext cx="10058400" cy="3398037"/>
          </a:xfrm>
        </p:spPr>
        <p:txBody>
          <a:bodyPr/>
          <a:lstStyle/>
          <a:p>
            <a:r>
              <a:rPr lang="es-MX" dirty="0">
                <a:latin typeface="+mj-lt"/>
              </a:rPr>
              <a:t>El desarrollo del Sistema de Gestión de Voluntariado para ONGs ha permitido diseñar e implementar una base de datos robusta y escalable en PostgreSQL, enfocada en apoyar la operativa y coordinación de una organización sin fines de lucro. A través de un enfoque relacional bien estructurado, se logró modelar eficazmente los elementos clave del sistema, incluyendo la gestión de voluntarios, habilidades, disponibilidad, proyectos, asignaciones, eventos, horas de servicio, y donaciones.</a:t>
            </a:r>
          </a:p>
          <a:p>
            <a:r>
              <a:rPr lang="es-MX" dirty="0">
                <a:latin typeface="+mj-lt"/>
              </a:rPr>
              <a:t>Se incorporaron funcionalidades avanzadas como vistas dinámicas, procedimientos almacenados (CRUD), </a:t>
            </a:r>
            <a:r>
              <a:rPr lang="es-MX" dirty="0" err="1">
                <a:latin typeface="+mj-lt"/>
              </a:rPr>
              <a:t>triggers</a:t>
            </a:r>
            <a:r>
              <a:rPr lang="es-MX" dirty="0">
                <a:latin typeface="+mj-lt"/>
              </a:rPr>
              <a:t> de auditoría, funciones específicas por entidad, consultas optimizadas con </a:t>
            </a:r>
            <a:r>
              <a:rPr lang="es-MX" dirty="0" err="1">
                <a:latin typeface="+mj-lt"/>
              </a:rPr>
              <a:t>CTEs</a:t>
            </a:r>
            <a:r>
              <a:rPr lang="es-MX" dirty="0">
                <a:latin typeface="+mj-lt"/>
              </a:rPr>
              <a:t>, y un control detallado de la seguridad a través de roles y permisos. Esto no solo asegura la integridad y eficiencia de los datos, sino que también mejora la usabilidad, escalabilidad y mantenimiento del sistema a largo plazo.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27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1B96E-1726-A774-1D6B-0E320793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8085"/>
            <a:ext cx="10058400" cy="1861457"/>
          </a:xfrm>
        </p:spPr>
        <p:txBody>
          <a:bodyPr>
            <a:normAutofit fontScale="90000"/>
          </a:bodyPr>
          <a:lstStyle/>
          <a:p>
            <a:r>
              <a:rPr lang="es-CO" sz="4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Gestión de Voluntariado para ONGs Enunciado</a:t>
            </a:r>
            <a:br>
              <a:rPr lang="es-CO" sz="4800" dirty="0">
                <a:solidFill>
                  <a:schemeClr val="tx1"/>
                </a:solidFill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A249D-62BF-9E56-82DF-24A6B39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3570"/>
            <a:ext cx="10058400" cy="2875523"/>
          </a:xfrm>
        </p:spPr>
        <p:txBody>
          <a:bodyPr/>
          <a:lstStyle/>
          <a:p>
            <a:r>
              <a:rPr lang="es-MX" dirty="0"/>
              <a:t>La ONGs desempeñan un papel fundamental en la atención de causas sociales, humanitarias y medioambientales. Un pilar clave para el funcionamiento de muchas de estas organizaciones es el </a:t>
            </a:r>
            <a:r>
              <a:rPr lang="es-MX" b="1" dirty="0"/>
              <a:t>voluntariado</a:t>
            </a:r>
            <a:r>
              <a:rPr lang="es-MX" dirty="0"/>
              <a:t>, es decir, personas que ofrecen su tiempo, habilidades y compromiso sin esperar una compensación económica.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120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82D69-9EAF-2DE4-39D9-8F784ED2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>
                <a:latin typeface="Aptos" panose="020B0004020202020204" pitchFamily="34" charset="0"/>
              </a:rPr>
              <a:t>¿Por qué es necesaria una buena gestión?</a:t>
            </a:r>
            <a:endParaRPr lang="es-CO" sz="4400" dirty="0">
              <a:latin typeface="Aptos" panose="020B00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980F4-BF78-4A93-07FF-5EB6F8E4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9800"/>
            <a:ext cx="10058400" cy="3659294"/>
          </a:xfrm>
        </p:spPr>
        <p:txBody>
          <a:bodyPr/>
          <a:lstStyle/>
          <a:p>
            <a:pPr>
              <a:buNone/>
            </a:pPr>
            <a:r>
              <a:rPr lang="es-MX" dirty="0"/>
              <a:t>A medida que las ONGs crecen, aumenta la complejidad de coordinar sus voluntarios. Surgen desafíos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Asignar a los voluntarios según sus </a:t>
            </a:r>
            <a:r>
              <a:rPr lang="es-MX" b="1" dirty="0"/>
              <a:t>habilidades</a:t>
            </a:r>
            <a:r>
              <a:rPr lang="es-MX" dirty="0"/>
              <a:t> y </a:t>
            </a:r>
            <a:r>
              <a:rPr lang="es-MX" b="1" dirty="0"/>
              <a:t>disponibilidad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Coordinar </a:t>
            </a:r>
            <a:r>
              <a:rPr lang="es-MX" b="1" dirty="0"/>
              <a:t>proyectos activos</a:t>
            </a:r>
            <a:r>
              <a:rPr lang="es-MX" dirty="0"/>
              <a:t> y sus requerimientos de personal.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Registrar de forma clara las </a:t>
            </a:r>
            <a:r>
              <a:rPr lang="es-MX" b="1" dirty="0"/>
              <a:t>horas de voluntariado dedicadas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Organizar </a:t>
            </a:r>
            <a:r>
              <a:rPr lang="es-MX" b="1" dirty="0"/>
              <a:t>eventos</a:t>
            </a:r>
            <a:r>
              <a:rPr lang="es-MX" dirty="0"/>
              <a:t> donde participen voluntarios e interesados.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Llevar control de </a:t>
            </a:r>
            <a:r>
              <a:rPr lang="es-MX" b="1" dirty="0"/>
              <a:t>donaciones</a:t>
            </a:r>
            <a:r>
              <a:rPr lang="es-MX" dirty="0"/>
              <a:t> y donantes, cuando aplican.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0467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BC576-F409-419E-EEC8-8FDF6E8D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5870FC19-ABAE-C88A-BDE1-18A36D47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0"/>
            <a:ext cx="10264140" cy="6314725"/>
          </a:xfrm>
        </p:spPr>
      </p:pic>
    </p:spTree>
    <p:extLst>
      <p:ext uri="{BB962C8B-B14F-4D97-AF65-F5344CB8AC3E}">
        <p14:creationId xmlns:p14="http://schemas.microsoft.com/office/powerpoint/2010/main" val="181653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2300-CDF3-131C-8729-6C67B19F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3399"/>
            <a:ext cx="10058400" cy="1045029"/>
          </a:xfrm>
        </p:spPr>
        <p:txBody>
          <a:bodyPr>
            <a:normAutofit fontScale="90000"/>
          </a:bodyPr>
          <a:lstStyle/>
          <a:p>
            <a:r>
              <a:rPr lang="es-CO" sz="44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Optimización (CTE) Reporte consolidado de actividad por voluntario</a:t>
            </a:r>
            <a:br>
              <a:rPr lang="es-CO" sz="44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O" sz="4400" dirty="0">
              <a:latin typeface="+mn-lt"/>
            </a:endParaRPr>
          </a:p>
        </p:txBody>
      </p:sp>
      <p:pic>
        <p:nvPicPr>
          <p:cNvPr id="5" name="Marcador de contenido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E6B7D26-7A7F-71EC-CEC9-4CD4A377E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023258"/>
            <a:ext cx="6972329" cy="5301343"/>
          </a:xfrm>
        </p:spPr>
      </p:pic>
    </p:spTree>
    <p:extLst>
      <p:ext uri="{BB962C8B-B14F-4D97-AF65-F5344CB8AC3E}">
        <p14:creationId xmlns:p14="http://schemas.microsoft.com/office/powerpoint/2010/main" val="400229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35E0-D95A-B21B-D2A5-682B20BB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13657"/>
            <a:ext cx="10058400" cy="1328057"/>
          </a:xfrm>
        </p:spPr>
        <p:txBody>
          <a:bodyPr>
            <a:normAutofit fontScale="90000"/>
          </a:bodyPr>
          <a:lstStyle/>
          <a:p>
            <a:r>
              <a:rPr lang="es-MX" sz="4400" dirty="0">
                <a:latin typeface="+mn-lt"/>
              </a:rPr>
              <a:t>Eventos próximos con cantidad de voluntarios inscritos</a:t>
            </a:r>
            <a:br>
              <a:rPr lang="es-MX" dirty="0"/>
            </a:br>
            <a:endParaRPr lang="es-CO" dirty="0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88125B49-5893-3FDB-E8BE-ED7A7DBFC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219200"/>
            <a:ext cx="7229432" cy="5105400"/>
          </a:xfrm>
        </p:spPr>
      </p:pic>
    </p:spTree>
    <p:extLst>
      <p:ext uri="{BB962C8B-B14F-4D97-AF65-F5344CB8AC3E}">
        <p14:creationId xmlns:p14="http://schemas.microsoft.com/office/powerpoint/2010/main" val="37778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799F-09D2-23B9-0D71-6A75832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640168"/>
          </a:xfrm>
        </p:spPr>
        <p:txBody>
          <a:bodyPr>
            <a:normAutofit fontScale="90000"/>
          </a:bodyPr>
          <a:lstStyle/>
          <a:p>
            <a:r>
              <a:rPr lang="es-CO" sz="4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SPs importantes (gestión asignaciones) </a:t>
            </a:r>
            <a:br>
              <a:rPr lang="es-CO" sz="4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MX" sz="4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Crear una asignación voluntario–proyecto</a:t>
            </a:r>
            <a:br>
              <a:rPr lang="es-MX" sz="40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O" sz="4000" dirty="0">
              <a:latin typeface="+mn-lt"/>
            </a:endParaRP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932FCF71-1D8B-391E-6E6F-106A4F61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2" y="1556656"/>
            <a:ext cx="11527756" cy="4294088"/>
          </a:xfrm>
        </p:spPr>
      </p:pic>
    </p:spTree>
    <p:extLst>
      <p:ext uri="{BB962C8B-B14F-4D97-AF65-F5344CB8AC3E}">
        <p14:creationId xmlns:p14="http://schemas.microsoft.com/office/powerpoint/2010/main" val="315962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8885A-3886-46C1-4FAA-BC735136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7026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+mn-lt"/>
              </a:rPr>
              <a:t>Actualizar una asignación</a:t>
            </a:r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5F05814F-B832-100E-B4FA-F42A8893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07517"/>
            <a:ext cx="8558349" cy="4700958"/>
          </a:xfrm>
        </p:spPr>
      </p:pic>
    </p:spTree>
    <p:extLst>
      <p:ext uri="{BB962C8B-B14F-4D97-AF65-F5344CB8AC3E}">
        <p14:creationId xmlns:p14="http://schemas.microsoft.com/office/powerpoint/2010/main" val="269401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E5B91-AD15-D7F3-AEA9-F3C7DADE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5254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+mn-lt"/>
              </a:rPr>
              <a:t>Eliminar una asignación</a:t>
            </a:r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ABF043D0-AFCB-DA3A-FBFB-E25EDA061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1578518"/>
            <a:ext cx="10310948" cy="4024220"/>
          </a:xfrm>
        </p:spPr>
      </p:pic>
    </p:spTree>
    <p:extLst>
      <p:ext uri="{BB962C8B-B14F-4D97-AF65-F5344CB8AC3E}">
        <p14:creationId xmlns:p14="http://schemas.microsoft.com/office/powerpoint/2010/main" val="3785750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387</Words>
  <Application>Microsoft Office PowerPoint</Application>
  <PresentationFormat>Panorámica</PresentationFormat>
  <Paragraphs>25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Retrospección</vt:lpstr>
      <vt:lpstr>  PROYECTO   JULIAN ALBERTO TRUJILLO BONILLA </vt:lpstr>
      <vt:lpstr>Sistema de Gestión de Voluntariado para ONGs Enunciado </vt:lpstr>
      <vt:lpstr>¿Por qué es necesaria una buena gestión?</vt:lpstr>
      <vt:lpstr>Presentación de PowerPoint</vt:lpstr>
      <vt:lpstr>Optimización (CTE) Reporte consolidado de actividad por voluntario </vt:lpstr>
      <vt:lpstr>Eventos próximos con cantidad de voluntarios inscritos </vt:lpstr>
      <vt:lpstr>SPs importantes (gestión asignaciones)  Crear una asignación voluntario–proyecto </vt:lpstr>
      <vt:lpstr>Actualizar una asignación</vt:lpstr>
      <vt:lpstr>Eliminar una asignación</vt:lpstr>
      <vt:lpstr>Vistas de voluntarios disponibles para un nuevo proyecto según habilidades requeridas </vt:lpstr>
      <vt:lpstr>vista de  Horas totales dedicadas por proyecto </vt:lpstr>
      <vt:lpstr>vista de Voluntarios más activos (por horas registradas) </vt:lpstr>
      <vt:lpstr>Triggers registrar nueva asignación a un proyecto </vt:lpstr>
      <vt:lpstr>Presentación de PowerPoint</vt:lpstr>
      <vt:lpstr>Registrar registro de horas de voluntariado</vt:lpstr>
      <vt:lpstr>Presentación de PowerPoint</vt:lpstr>
      <vt:lpstr>Conclusión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diego trujillo bonilla</dc:creator>
  <cp:lastModifiedBy>juan diego trujillo bonilla</cp:lastModifiedBy>
  <cp:revision>25</cp:revision>
  <dcterms:created xsi:type="dcterms:W3CDTF">2025-05-20T00:27:02Z</dcterms:created>
  <dcterms:modified xsi:type="dcterms:W3CDTF">2025-05-21T05:25:14Z</dcterms:modified>
</cp:coreProperties>
</file>