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ff93d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ff93d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3ff93dd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3ff93dd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ff93dd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ff93dd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ff93dd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ff93dd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3ff93dd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3ff93dd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Covid 19 and Its impact on Finance, Tech, Real Estate, and Biotech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Frank Xu, Dhruv Mudambi, Eli Sakkal, Pablo Cisilino, Julian Martinez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looking to answer in our analysis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are looking to target Private Equity Firms. As a PE, What market sectors would I look to invest in after analyzing this data?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Are there any specific correlations as to when the first covid case hit in the U.S. and the market volatility within these specific ETF’s 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Which market sectors out performed the market and which underperformed?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How did these specific market sectors compare against the overall market during covid 19?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Which one of these market sectors was the best/worst performing during the start of covid 19?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What are some of the emerging trends in these market sectors pre and present covid?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Finance - ETF Close Prices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CDC - Covid-19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Seeking Alpha - VNQ ETF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Clean up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First , we gathered closing prices for all our ETF from Google Finance ranging from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January 2017- November 3rd 2020.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We created precovid dataframes for each ETF in order to segment our historical data(January 1,  2017- January 22, 2020).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January, 22 2020 was the first documented Covid 19 case in the United States.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next step was to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concatenate all data into a precovid dataframe with the date as our index.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We then created present covid 19 dataframes for each ETF ranging from January 22, 2020 - November 3, 2020 and merged them as well.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Then created and cleaned the Covid 19 Dataframe which included total cases and deaths nationwide.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final step was to concat the closing prices dataframe and the covid 19 dataframe.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statistical analysis for pre Covid in order to determine percentage changes, standard deviations, sharpe ratio, and  beta for each market sector.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created the same statistical analysis for present covid dataframes.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