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43"/>
  </p:normalViewPr>
  <p:slideViewPr>
    <p:cSldViewPr snapToGrid="0" snapToObjects="1">
      <p:cViewPr>
        <p:scale>
          <a:sx n="100" d="100"/>
          <a:sy n="100" d="100"/>
        </p:scale>
        <p:origin x="-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A3BBE2-D426-8544-8FF6-16F146D32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D884-826B-404C-9079-0B781B2E93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CC58-6E88-C242-9A3D-E29F46B56F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5DBFA4-68BF-7645-858D-69E5025B2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C72AF7-F3F0-3949-B61A-977FF9E6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E8DD-E6D0-444E-B150-F55A33EAF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1568-0374-F143-B791-19A18041F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74701-3025-CB46-9904-E14AC76E2D1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4231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0287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 userDrawn="1"/>
        </p:nvSpPr>
        <p:spPr>
          <a:xfrm>
            <a:off x="4141694" y="0"/>
            <a:ext cx="805030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 userDrawn="1"/>
        </p:nvCxnSpPr>
        <p:spPr>
          <a:xfrm>
            <a:off x="41416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 userDrawn="1"/>
        </p:nvGrpSpPr>
        <p:grpSpPr>
          <a:xfrm>
            <a:off x="10684729" y="6374986"/>
            <a:ext cx="1507271" cy="483013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 userDrawn="1"/>
        </p:nvSpPr>
        <p:spPr>
          <a:xfrm>
            <a:off x="366713" y="642939"/>
            <a:ext cx="11458575" cy="5715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684441-8115-F245-B323-12DF80FBF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-Entretenimiento</a:t>
            </a:r>
          </a:p>
          <a:p>
            <a:endParaRPr lang="en-US" sz="24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BF23EAF-62EC-4E49-844B-8655FDCC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juego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roblox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peligro</a:t>
            </a:r>
            <a:r>
              <a:rPr lang="en-US" baseline="0" dirty="0" smtClean="0"/>
              <a:t> de las personas al </a:t>
            </a:r>
            <a:r>
              <a:rPr lang="en-US" baseline="0" dirty="0" err="1" smtClean="0"/>
              <a:t>cobrar</a:t>
            </a:r>
            <a:r>
              <a:rPr lang="en-US" baseline="0" dirty="0" smtClean="0"/>
              <a:t> al banco la pension o la </a:t>
            </a:r>
            <a:r>
              <a:rPr lang="en-US" baseline="0" dirty="0" err="1" smtClean="0"/>
              <a:t>beca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bienestar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59ADCF7-D623-1B48-86E9-C6C84813B9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aseline="0" dirty="0" smtClean="0"/>
              <a:t>Para </a:t>
            </a:r>
            <a:r>
              <a:rPr lang="en-US" baseline="0" dirty="0" err="1" smtClean="0"/>
              <a:t>jugadores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videojuegos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D29C428-AA57-AD48-AAEE-41209F404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Personajes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precios</a:t>
            </a:r>
            <a:r>
              <a:rPr lang="en-US" baseline="0" dirty="0"/>
              <a:t> </a:t>
            </a:r>
            <a:r>
              <a:rPr lang="en-US" baseline="0" dirty="0" smtClean="0"/>
              <a:t>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2A9988-4D9D-CB4A-8E1E-3A478604A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aseline="0" dirty="0" smtClean="0"/>
              <a:t>Entretenimiento </a:t>
            </a:r>
            <a:r>
              <a:rPr lang="en-US" baseline="0" dirty="0" err="1" smtClean="0"/>
              <a:t>ilimitado</a:t>
            </a:r>
            <a:r>
              <a:rPr lang="en-US" baseline="0" dirty="0" smtClean="0"/>
              <a:t>, servers </a:t>
            </a:r>
            <a:r>
              <a:rPr lang="en-US" baseline="0" dirty="0" err="1" smtClean="0"/>
              <a:t>estables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actualizaciones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constantes</a:t>
            </a:r>
            <a:endParaRPr lang="en-US" dirty="0" smtClean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94AF89-8494-314D-9195-97B0476D2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aseline="0" dirty="0" err="1" smtClean="0"/>
              <a:t>Ofreciendo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juego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jamas</a:t>
            </a:r>
            <a:r>
              <a:rPr lang="en-US" baseline="0" dirty="0" smtClean="0"/>
              <a:t> antes vista y </a:t>
            </a:r>
            <a:r>
              <a:rPr lang="en-US" baseline="0" dirty="0" err="1" smtClean="0"/>
              <a:t>promocionarla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sociales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14A262-3174-874C-A594-E71D4DFDD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Promocionando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sociales</a:t>
            </a:r>
            <a:r>
              <a:rPr lang="en-US" baseline="0" dirty="0" smtClean="0"/>
              <a:t> y se </a:t>
            </a:r>
            <a:r>
              <a:rPr lang="en-US" baseline="0" dirty="0" err="1" smtClean="0"/>
              <a:t>encontrara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buscador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juegos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roblox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CA9B974-0A38-8746-9B12-24CAED482F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aseline="0" dirty="0" err="1" smtClean="0"/>
              <a:t>ventajas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mantenimiento</a:t>
            </a:r>
            <a:r>
              <a:rPr lang="en-US" baseline="0" dirty="0" smtClean="0"/>
              <a:t> de servers y </a:t>
            </a:r>
            <a:r>
              <a:rPr lang="en-US" baseline="0" dirty="0" err="1" smtClean="0"/>
              <a:t>actualizaciones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juego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A25E553-D72D-AA45-A79C-8645E93AE5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aseline="0" dirty="0" smtClean="0"/>
              <a:t>Micro </a:t>
            </a:r>
            <a:r>
              <a:rPr lang="en-US" baseline="0" dirty="0" err="1" smtClean="0"/>
              <a:t>transacciones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ofrecen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mejor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y diversion, </a:t>
            </a:r>
            <a:r>
              <a:rPr lang="en-US" baseline="0" dirty="0" err="1" smtClean="0"/>
              <a:t>anuncios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llamativos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DEE944-C7F6-194D-8C57-7952E47C45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5762" y="17456"/>
            <a:ext cx="4436826" cy="333826"/>
          </a:xfrm>
        </p:spPr>
        <p:txBody>
          <a:bodyPr/>
          <a:lstStyle/>
          <a:p>
            <a:r>
              <a:rPr lang="en-US" dirty="0" smtClean="0"/>
              <a:t>PROYECTO ROBLOX 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55076B5-22F4-DE46-91A4-1E395D66B35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smtClean="0"/>
              <a:t>05/03/24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67D9B309-F9A3-3D4D-8F94-3B834E3327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28825" y="103702"/>
            <a:ext cx="8429625" cy="231247"/>
          </a:xfrm>
        </p:spPr>
        <p:txBody>
          <a:bodyPr/>
          <a:lstStyle/>
          <a:p>
            <a:r>
              <a:rPr lang="en-US" sz="1400" dirty="0" smtClean="0"/>
              <a:t>Kenia Patricia Guerrero Parra, Castro Molina Luis Angel, Julian Alexis Lopez </a:t>
            </a:r>
            <a:r>
              <a:rPr lang="en-US" sz="1400" dirty="0" err="1" smtClean="0"/>
              <a:t>Quiñones</a:t>
            </a:r>
            <a:r>
              <a:rPr lang="en-US" sz="1400" dirty="0" smtClean="0"/>
              <a:t>, Hector Javier Campos Rodriguez</a:t>
            </a:r>
            <a:endParaRPr lang="en-U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3319447"/>
            <a:ext cx="1905266" cy="2191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05" y="2693709"/>
            <a:ext cx="1131845" cy="2190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76160"/>
            <a:ext cx="1131845" cy="2190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05" y="536683"/>
            <a:ext cx="1131845" cy="2190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97" y="536683"/>
            <a:ext cx="1131845" cy="2190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05" y="592334"/>
            <a:ext cx="1277895" cy="2190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05" y="2633562"/>
            <a:ext cx="1131845" cy="21907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146" y="536682"/>
            <a:ext cx="1131845" cy="21907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0" y="4772736"/>
            <a:ext cx="1131845" cy="2190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78" y="4764272"/>
            <a:ext cx="1131845" cy="2190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94430" y="536682"/>
            <a:ext cx="1626470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PROBLEMA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678838" y="500487"/>
            <a:ext cx="2021999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METRICAS CLAVE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17630" y="523244"/>
            <a:ext cx="1626470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PROPUESTA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449616" y="654116"/>
            <a:ext cx="164450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RELACION CON LOS CLIENTES</a:t>
            </a:r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434305" y="2633527"/>
            <a:ext cx="1626470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CANALES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667793" y="2662116"/>
            <a:ext cx="1904207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VENTAJA ESPECIAL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485068" y="4752996"/>
            <a:ext cx="4744049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FLUJOS DE INGRESOS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060351" y="4735241"/>
            <a:ext cx="4654649" cy="25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ESTRUCTURA DE COSTOS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9504470" y="520439"/>
            <a:ext cx="1964877" cy="287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SEGMENTOS DE CLIENTES</a:t>
            </a:r>
            <a:endParaRPr lang="es-MX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4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3549</TotalTime>
  <Words>137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.Hiragino Kaku Gothic Interface W3</vt:lpstr>
      <vt:lpstr>Apple Symbols</vt:lpstr>
      <vt:lpstr>Arial</vt:lpstr>
      <vt:lpstr>Calibri</vt:lpstr>
      <vt:lpstr>Open Sans</vt:lpstr>
      <vt:lpstr>Open Sans Semibold</vt:lpstr>
      <vt:lpstr>System Font Regular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CC1</cp:lastModifiedBy>
  <cp:revision>78</cp:revision>
  <dcterms:created xsi:type="dcterms:W3CDTF">2019-09-24T18:54:53Z</dcterms:created>
  <dcterms:modified xsi:type="dcterms:W3CDTF">2024-03-06T02:39:19Z</dcterms:modified>
</cp:coreProperties>
</file>