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57" r:id="rId5"/>
    <p:sldId id="258" r:id="rId6"/>
    <p:sldId id="259" r:id="rId7"/>
    <p:sldId id="271" r:id="rId8"/>
    <p:sldId id="260" r:id="rId9"/>
    <p:sldId id="261" r:id="rId10"/>
    <p:sldId id="262" r:id="rId11"/>
    <p:sldId id="265" r:id="rId12"/>
    <p:sldId id="263" r:id="rId13"/>
    <p:sldId id="266" r:id="rId14"/>
    <p:sldId id="264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91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63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8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222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60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80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6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72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76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49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0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33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91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44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9591-6440-4453-BE1E-09EA8AF1A4DD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8AE8E3-CD74-4238-B88E-9254E30A98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77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sz="4400" b="1" i="1" u="sng" dirty="0"/>
              <a:t>Análisis de letras de canciones  y su relación con el género y popularidad (vistas o </a:t>
            </a:r>
            <a:r>
              <a:rPr lang="es-CO" sz="4400" b="1" i="1" u="sng" dirty="0" err="1"/>
              <a:t>likes</a:t>
            </a:r>
            <a:r>
              <a:rPr lang="es-CO" sz="4400" b="1" i="1" u="sng" dirty="0"/>
              <a:t>)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JOSE LEONARDO GOMEZ MEDINA</a:t>
            </a:r>
          </a:p>
          <a:p>
            <a:r>
              <a:rPr lang="es-CO" dirty="0" smtClean="0"/>
              <a:t>JULIAN RAMOS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82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INDICE INVERTIDO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352550"/>
            <a:ext cx="5092700" cy="5175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25" y="1460500"/>
            <a:ext cx="5716587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6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TF - IDF</a:t>
            </a:r>
            <a:endParaRPr lang="es-ES" dirty="0"/>
          </a:p>
        </p:txBody>
      </p:sp>
      <p:sp>
        <p:nvSpPr>
          <p:cNvPr id="4" name="AutoShape 2" descr="Resultado de imagen para tf id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para tf id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para tf id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Resultado de imagen para tf id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6" name="Picture 10" descr="TF I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327275"/>
            <a:ext cx="6191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1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TF- IDF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3" y="1690688"/>
            <a:ext cx="4160838" cy="2981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1" y="365125"/>
            <a:ext cx="4927600" cy="3770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25" y="2425701"/>
            <a:ext cx="5474738" cy="40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7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SIMILITUD COSENO</a:t>
            </a:r>
            <a:endParaRPr lang="es-ES" dirty="0"/>
          </a:p>
        </p:txBody>
      </p:sp>
      <p:pic>
        <p:nvPicPr>
          <p:cNvPr id="5122" name="Picture 2" descr="Resultado de imagen para SIMILITUD COSE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59" y="1790700"/>
            <a:ext cx="479046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3038474"/>
            <a:ext cx="548443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3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SIMILITUD COSENO. RESULTADOS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690688"/>
            <a:ext cx="5259634" cy="44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IMPLEMENTACION NMF (TOPICOS)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37" y="1525588"/>
            <a:ext cx="6213575" cy="34655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91037" y="2286000"/>
            <a:ext cx="4914900" cy="469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3" y="1264555"/>
            <a:ext cx="447965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 LO ESPERABA ?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5" y="1500188"/>
            <a:ext cx="5962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1225" y="3138710"/>
            <a:ext cx="8911687" cy="1280890"/>
          </a:xfrm>
        </p:spPr>
        <p:txBody>
          <a:bodyPr/>
          <a:lstStyle/>
          <a:p>
            <a:r>
              <a:rPr lang="es-CO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71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DESCRIPCION DEL PROBLEMA</a:t>
            </a:r>
            <a:endParaRPr lang="es-ES" dirty="0"/>
          </a:p>
        </p:txBody>
      </p:sp>
      <p:sp>
        <p:nvSpPr>
          <p:cNvPr id="4" name="AutoShape 2" descr="Resultado de imagen para CATEGORIA MUS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196" name="Picture 4" descr="5856664-musica-de-fondo-con-diferentes-generos-y-tipos-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037834"/>
            <a:ext cx="4924426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917700" y="4880014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CATEGORIAS</a:t>
            </a:r>
            <a:endParaRPr lang="es-ES" dirty="0"/>
          </a:p>
        </p:txBody>
      </p:sp>
      <p:pic>
        <p:nvPicPr>
          <p:cNvPr id="8198" name="Picture 6" descr="Resultado de imagen para PRONÃST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28" y="1511300"/>
            <a:ext cx="2860196" cy="288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7223328" y="4427438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PRONOSTICO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10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05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s-CO" sz="4400" b="1" i="1" u="sng" dirty="0" smtClean="0"/>
              <a:t>¿CUALES SON LOS </a:t>
            </a:r>
            <a:br>
              <a:rPr lang="es-CO" sz="4400" b="1" i="1" u="sng" dirty="0" smtClean="0"/>
            </a:br>
            <a:r>
              <a:rPr lang="es-CO" sz="4400" b="1" i="1" u="sng" dirty="0" smtClean="0"/>
              <a:t>RETOS DEL PROYECTO?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692400" y="3509963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Buscador por palabras claves  –  Similitud coseno.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Identificar géneros  –  NMF.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Predecir popularidad  –  Regresión lineal.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02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00"/>
    </mc:Choice>
    <mc:Fallback>
      <p:transition spd="slow" advTm="9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TECNOLOGIAS USADAS </a:t>
            </a:r>
            <a:endParaRPr lang="es-ES" dirty="0"/>
          </a:p>
        </p:txBody>
      </p:sp>
      <p:pic>
        <p:nvPicPr>
          <p:cNvPr id="1028" name="Picture 4" descr="Resultado de imagen para anaconda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7272"/>
            <a:ext cx="5067300" cy="28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ultado de imagen para github"/>
          <p:cNvSpPr>
            <a:spLocks noChangeAspect="1" noChangeArrowheads="1"/>
          </p:cNvSpPr>
          <p:nvPr/>
        </p:nvSpPr>
        <p:spPr bwMode="auto">
          <a:xfrm>
            <a:off x="9794875" y="3944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Resultado de imagen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1069441"/>
            <a:ext cx="3324225" cy="244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sublime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1" y="3665796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512988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2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DATASET</a:t>
            </a:r>
            <a:endParaRPr lang="es-ES" dirty="0"/>
          </a:p>
        </p:txBody>
      </p:sp>
      <p:pic>
        <p:nvPicPr>
          <p:cNvPr id="2050" name="Picture 2" descr="Resultado de imagen para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302" y="2085777"/>
            <a:ext cx="2182811" cy="21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LETRA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442" y="1690688"/>
            <a:ext cx="3893932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500 CANCION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9" y="4633199"/>
            <a:ext cx="2194203" cy="21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5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SCRAPING</a:t>
            </a:r>
            <a:endParaRPr lang="es-ES" dirty="0"/>
          </a:p>
        </p:txBody>
      </p:sp>
      <p:pic>
        <p:nvPicPr>
          <p:cNvPr id="3074" name="Picture 2" descr="Resultado de imagen para BeautifulS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6" y="1436687"/>
            <a:ext cx="6542088" cy="486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6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scra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2" y="2635728"/>
            <a:ext cx="3070225" cy="11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corpus data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1756558"/>
            <a:ext cx="20066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stopwor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53" y="3725253"/>
            <a:ext cx="1785148" cy="159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2" y="2440683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document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4" y="2049549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document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099" y="2049549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n para document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4" y="3337707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n para document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099" y="3337707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 flipH="1">
            <a:off x="4095589" y="1387226"/>
            <a:ext cx="161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dataset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 flipH="1">
            <a:off x="3688553" y="5471307"/>
            <a:ext cx="161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stopwords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flipH="1">
            <a:off x="6965789" y="1864883"/>
            <a:ext cx="161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Procesamiento en Python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 flipH="1">
            <a:off x="9684383" y="1387226"/>
            <a:ext cx="161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Documentos generados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 flipH="1">
            <a:off x="560230" y="2049549"/>
            <a:ext cx="161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5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OBTENER EL CORPUS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9" y="1690688"/>
            <a:ext cx="5826125" cy="45577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75" y="1865313"/>
            <a:ext cx="4365625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VECTOR SPACE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6" y="1514078"/>
            <a:ext cx="8086725" cy="1314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1" y="3697285"/>
            <a:ext cx="5245099" cy="14970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0" y="3035298"/>
            <a:ext cx="5630862" cy="38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</TotalTime>
  <Words>79</Words>
  <Application>Microsoft Office PowerPoint</Application>
  <PresentationFormat>Panorámica</PresentationFormat>
  <Paragraphs>28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Espiral</vt:lpstr>
      <vt:lpstr>Análisis de letras de canciones  y su relación con el género y popularidad (vistas o likes) </vt:lpstr>
      <vt:lpstr>DESCRIPCION DEL PROBLEMA</vt:lpstr>
      <vt:lpstr>¿CUALES SON LOS  RETOS DEL PROYECTO? </vt:lpstr>
      <vt:lpstr>TECNOLOGIAS USADAS </vt:lpstr>
      <vt:lpstr>DATASET</vt:lpstr>
      <vt:lpstr>SCRAPING</vt:lpstr>
      <vt:lpstr>Presentación de PowerPoint</vt:lpstr>
      <vt:lpstr>OBTENER EL CORPUS</vt:lpstr>
      <vt:lpstr>VECTOR SPACE </vt:lpstr>
      <vt:lpstr>INDICE INVERTIDO </vt:lpstr>
      <vt:lpstr>TF - IDF</vt:lpstr>
      <vt:lpstr>TF- IDF</vt:lpstr>
      <vt:lpstr>SIMILITUD COSENO</vt:lpstr>
      <vt:lpstr>SIMILITUD COSENO. RESULTADOS </vt:lpstr>
      <vt:lpstr>IMPLEMENTACION NMF (TOPICOS)</vt:lpstr>
      <vt:lpstr>SE LO ESPERABA ?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letras de canciones  y su relación con el género y popularidad (vistas o likes)</dc:title>
  <dc:creator>Usuario de Windows</dc:creator>
  <cp:lastModifiedBy>Usuario de Windows</cp:lastModifiedBy>
  <cp:revision>21</cp:revision>
  <dcterms:created xsi:type="dcterms:W3CDTF">2018-12-08T16:39:27Z</dcterms:created>
  <dcterms:modified xsi:type="dcterms:W3CDTF">2018-12-08T22:44:37Z</dcterms:modified>
</cp:coreProperties>
</file>