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883736"/>
      </p:ext>
    </p:extLst>
  </p:cSld>
  <p:clrMapOvr>
    <a:masterClrMapping/>
  </p:clrMapOvr>
  <p:transition spd="slow" advTm="19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398972"/>
      </p:ext>
    </p:extLst>
  </p:cSld>
  <p:clrMapOvr>
    <a:masterClrMapping/>
  </p:clrMapOvr>
  <p:transition spd="slow" advTm="19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8758413"/>
      </p:ext>
    </p:extLst>
  </p:cSld>
  <p:clrMapOvr>
    <a:masterClrMapping/>
  </p:clrMapOvr>
  <p:transition spd="slow" advTm="19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3541607"/>
      </p:ext>
    </p:extLst>
  </p:cSld>
  <p:clrMapOvr>
    <a:masterClrMapping/>
  </p:clrMapOvr>
  <p:transition spd="slow" advTm="19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874038"/>
      </p:ext>
    </p:extLst>
  </p:cSld>
  <p:clrMapOvr>
    <a:masterClrMapping/>
  </p:clrMapOvr>
  <p:transition spd="slow" advTm="19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4751942"/>
      </p:ext>
    </p:extLst>
  </p:cSld>
  <p:clrMapOvr>
    <a:masterClrMapping/>
  </p:clrMapOvr>
  <p:transition spd="slow" advTm="19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90571"/>
      </p:ext>
    </p:extLst>
  </p:cSld>
  <p:clrMapOvr>
    <a:masterClrMapping/>
  </p:clrMapOvr>
  <p:transition spd="slow" advTm="19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831562"/>
      </p:ext>
    </p:extLst>
  </p:cSld>
  <p:clrMapOvr>
    <a:masterClrMapping/>
  </p:clrMapOvr>
  <p:transition spd="slow" advTm="19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259523"/>
      </p:ext>
    </p:extLst>
  </p:cSld>
  <p:clrMapOvr>
    <a:masterClrMapping/>
  </p:clrMapOvr>
  <p:transition spd="slow" advTm="19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723682"/>
      </p:ext>
    </p:extLst>
  </p:cSld>
  <p:clrMapOvr>
    <a:masterClrMapping/>
  </p:clrMapOvr>
  <p:transition spd="slow" advTm="19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338704"/>
      </p:ext>
    </p:extLst>
  </p:cSld>
  <p:clrMapOvr>
    <a:masterClrMapping/>
  </p:clrMapOvr>
  <p:transition spd="slow" advTm="19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5295011"/>
      </p:ext>
    </p:extLst>
  </p:cSld>
  <p:clrMapOvr>
    <a:masterClrMapping/>
  </p:clrMapOvr>
  <p:transition spd="slow" advTm="19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1090484"/>
      </p:ext>
    </p:extLst>
  </p:cSld>
  <p:clrMapOvr>
    <a:masterClrMapping/>
  </p:clrMapOvr>
  <p:transition spd="slow" advTm="19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373733"/>
      </p:ext>
    </p:extLst>
  </p:cSld>
  <p:clrMapOvr>
    <a:masterClrMapping/>
  </p:clrMapOvr>
  <p:transition spd="slow" advTm="19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575260"/>
      </p:ext>
    </p:extLst>
  </p:cSld>
  <p:clrMapOvr>
    <a:masterClrMapping/>
  </p:clrMapOvr>
  <p:transition spd="slow" advTm="19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223241"/>
      </p:ext>
    </p:extLst>
  </p:cSld>
  <p:clrMapOvr>
    <a:masterClrMapping/>
  </p:clrMapOvr>
  <p:transition spd="slow" advTm="19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4688884"/>
      </p:ext>
    </p:extLst>
  </p:cSld>
  <p:clrMapOvr>
    <a:masterClrMapping/>
  </p:clrMapOvr>
  <p:transition spd="slow" advTm="19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D94BFF-B4DE-478C-96A7-521B2B3A102D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3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 advTm="1900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0" y="104720"/>
            <a:ext cx="8574622" cy="2616199"/>
          </a:xfrm>
        </p:spPr>
        <p:txBody>
          <a:bodyPr>
            <a:normAutofit/>
          </a:bodyPr>
          <a:lstStyle/>
          <a:p>
            <a:r>
              <a:rPr lang="es-CO" sz="9600" dirty="0" smtClean="0">
                <a:latin typeface="Arial Narrow" panose="020B0606020202030204" pitchFamily="34" charset="0"/>
              </a:rPr>
              <a:t>HDF5</a:t>
            </a:r>
            <a:endParaRPr lang="es-CO" sz="9600" dirty="0">
              <a:latin typeface="Arial Narrow" panose="020B0606020202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4573783"/>
            <a:ext cx="6987645" cy="1388534"/>
          </a:xfrm>
        </p:spPr>
        <p:txBody>
          <a:bodyPr/>
          <a:lstStyle/>
          <a:p>
            <a:r>
              <a:rPr lang="es-CO" dirty="0" smtClean="0"/>
              <a:t>JOSE LEONARDO GOMEZ</a:t>
            </a:r>
          </a:p>
          <a:p>
            <a:r>
              <a:rPr lang="es-CO" dirty="0" smtClean="0"/>
              <a:t>JULIAN RICARDO RAMOS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3864357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603" y="713677"/>
            <a:ext cx="7011486" cy="42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4701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097" y="686906"/>
            <a:ext cx="6998548" cy="41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306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75" y="601580"/>
            <a:ext cx="7629047" cy="37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2979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1" y="485486"/>
            <a:ext cx="7168677" cy="42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5556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16" y="544902"/>
            <a:ext cx="7615345" cy="43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6347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7" y="608508"/>
            <a:ext cx="7013223" cy="43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0453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97" y="685778"/>
            <a:ext cx="7844715" cy="39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86557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5" y="742820"/>
            <a:ext cx="7403130" cy="41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6079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n para hdf5 attribu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577516"/>
            <a:ext cx="3925469" cy="528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11955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hdf5 file vie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90" y="449093"/>
            <a:ext cx="6877718" cy="50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084516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uchos dat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9" y="874127"/>
            <a:ext cx="3416217" cy="200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837239" y="874127"/>
            <a:ext cx="34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Datos de alto volumen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para almacena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126" y="874127"/>
            <a:ext cx="3236495" cy="200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8049125" y="874127"/>
            <a:ext cx="32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F173A0"/>
                </a:solidFill>
              </a:rPr>
              <a:t>Almacenamiento flexible</a:t>
            </a:r>
            <a:endParaRPr lang="es-CO" dirty="0">
              <a:solidFill>
                <a:srgbClr val="F173A0"/>
              </a:solidFill>
            </a:endParaRPr>
          </a:p>
        </p:txBody>
      </p:sp>
      <p:pic>
        <p:nvPicPr>
          <p:cNvPr id="1030" name="Picture 6" descr="Resultado de imagen para hdf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64" y="3761608"/>
            <a:ext cx="3119198" cy="174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27471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Resultado de imagen para h5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17" y="1038809"/>
            <a:ext cx="2998880" cy="202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65" y="3633454"/>
            <a:ext cx="4762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94777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hd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96" y="1832727"/>
            <a:ext cx="2165684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84" y="1832727"/>
            <a:ext cx="2310899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304129" y="2395000"/>
            <a:ext cx="2021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u="sng" dirty="0" smtClean="0">
                <a:solidFill>
                  <a:schemeClr val="bg2">
                    <a:lumMod val="10000"/>
                  </a:schemeClr>
                </a:solidFill>
              </a:rPr>
              <a:t>ES SIMILAR</a:t>
            </a:r>
            <a:endParaRPr lang="es-CO" u="sng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s-CO" u="sng" dirty="0" smtClean="0">
                <a:solidFill>
                  <a:schemeClr val="bg2">
                    <a:lumMod val="10000"/>
                  </a:schemeClr>
                </a:solidFill>
              </a:rPr>
              <a:t>EN ALGUNOS ASPECTOS</a:t>
            </a:r>
          </a:p>
        </p:txBody>
      </p:sp>
    </p:spTree>
    <p:extLst>
      <p:ext uri="{BB962C8B-B14F-4D97-AF65-F5344CB8AC3E}">
        <p14:creationId xmlns:p14="http://schemas.microsoft.com/office/powerpoint/2010/main" val="3199577816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08" y="876334"/>
            <a:ext cx="6349670" cy="46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83785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76" y="483575"/>
            <a:ext cx="1476375" cy="20288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999" y="483575"/>
            <a:ext cx="3573726" cy="2028825"/>
          </a:xfrm>
          <a:prstGeom prst="rect">
            <a:avLst/>
          </a:prstGeom>
        </p:spPr>
      </p:pic>
      <p:pic>
        <p:nvPicPr>
          <p:cNvPr id="3074" name="Picture 2" descr="Resultado de imagen para hdf5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18" y="2942407"/>
            <a:ext cx="3963007" cy="289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712368" y="1497987"/>
            <a:ext cx="98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FILE</a:t>
            </a:r>
            <a:endParaRPr lang="es-CO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12368" y="2389659"/>
            <a:ext cx="1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Archivo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563399" y="2389659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Modelo de datos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537874" y="5749967"/>
            <a:ext cx="105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4351"/>
      </p:ext>
    </p:extLst>
  </p:cSld>
  <p:clrMapOvr>
    <a:masterClrMapping/>
  </p:clrMapOvr>
  <p:transition spd="slow" advTm="18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hdf5 file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79" y="795921"/>
            <a:ext cx="5354052" cy="47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818897" y="426589"/>
            <a:ext cx="252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FORMATO DE ARCHIVO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28050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69" y="834681"/>
            <a:ext cx="6687399" cy="40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29941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38" y="563459"/>
            <a:ext cx="5350735" cy="45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7701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54" y="763658"/>
            <a:ext cx="7730072" cy="37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52756"/>
      </p:ext>
    </p:extLst>
  </p:cSld>
  <p:clrMapOvr>
    <a:masterClrMapping/>
  </p:clrMapOvr>
  <p:transition spd="slow" advTm="19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526</TotalTime>
  <Words>27</Words>
  <Application>Microsoft Office PowerPoint</Application>
  <PresentationFormat>Panorámica</PresentationFormat>
  <Paragraphs>12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Arial Narrow</vt:lpstr>
      <vt:lpstr>Corbel</vt:lpstr>
      <vt:lpstr>Parallax</vt:lpstr>
      <vt:lpstr>HDF5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julian ricardo ramos arevalo</dc:creator>
  <cp:lastModifiedBy>julian ricardo ramos arevalo</cp:lastModifiedBy>
  <cp:revision>13</cp:revision>
  <dcterms:created xsi:type="dcterms:W3CDTF">2018-12-07T19:43:45Z</dcterms:created>
  <dcterms:modified xsi:type="dcterms:W3CDTF">2018-12-08T12:25:39Z</dcterms:modified>
</cp:coreProperties>
</file>