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92C0-AA66-449D-99B7-32ED4B713E80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6CAE-3D95-4987-B012-BD845079D7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6CAE-3D95-4987-B012-BD845079D78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6CAE-3D95-4987-B012-BD845079D78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AC28FE-62F0-4BBF-906A-F21E6AB96614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3D42C4-2087-47B9-9690-607963826E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7744" y="548680"/>
            <a:ext cx="6876256" cy="1008112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Bike Sharing Demand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5736" y="2132856"/>
            <a:ext cx="6172200" cy="3168352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3900" dirty="0" smtClean="0"/>
              <a:t>IKDD – Final Project </a:t>
            </a: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第三組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					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李高丞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					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許成家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蔣承儒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season &amp; weather &amp; </a:t>
            </a:r>
            <a:r>
              <a:rPr lang="en-US" altLang="zh-TW" sz="3600" dirty="0" err="1" smtClean="0"/>
              <a:t>windspeed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</a:p>
          <a:p>
            <a:pPr>
              <a:buNone/>
            </a:pPr>
            <a:r>
              <a:rPr lang="en-US" altLang="zh-TW" dirty="0" smtClean="0"/>
              <a:t>season &lt; 1.5 &amp; weather &gt;= 2.5 </a:t>
            </a:r>
          </a:p>
          <a:p>
            <a:pPr>
              <a:buNone/>
            </a:pPr>
            <a:r>
              <a:rPr lang="en-US" altLang="zh-TW" dirty="0" smtClean="0"/>
              <a:t>season &lt; 1.5 &amp; weather &lt; 2.5 </a:t>
            </a:r>
          </a:p>
          <a:p>
            <a:pPr>
              <a:buNone/>
            </a:pPr>
            <a:r>
              <a:rPr lang="en-US" altLang="zh-TW" dirty="0" smtClean="0"/>
              <a:t>season &gt;= 1.5 &amp; </a:t>
            </a:r>
            <a:r>
              <a:rPr lang="en-US" altLang="zh-TW" dirty="0" err="1" smtClean="0"/>
              <a:t>winspeed</a:t>
            </a:r>
            <a:r>
              <a:rPr lang="en-US" altLang="zh-TW" dirty="0" smtClean="0"/>
              <a:t> &lt; 10 &amp; weather &gt;= 2.5 </a:t>
            </a:r>
          </a:p>
          <a:p>
            <a:pPr>
              <a:buNone/>
            </a:pPr>
            <a:r>
              <a:rPr lang="en-US" altLang="zh-TW" dirty="0" smtClean="0"/>
              <a:t>season &gt;= 1.5 &amp; </a:t>
            </a:r>
            <a:r>
              <a:rPr lang="en-US" altLang="zh-TW" dirty="0" err="1" smtClean="0"/>
              <a:t>winspeed</a:t>
            </a:r>
            <a:r>
              <a:rPr lang="en-US" altLang="zh-TW" dirty="0" smtClean="0"/>
              <a:t> &lt; 6.6 &amp; weather &lt; 2.5</a:t>
            </a:r>
          </a:p>
          <a:p>
            <a:pPr>
              <a:buNone/>
            </a:pPr>
            <a:r>
              <a:rPr lang="en-US" altLang="zh-TW" dirty="0" smtClean="0"/>
              <a:t>..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提升準確率 </a:t>
            </a:r>
            <a:r>
              <a:rPr lang="en-US" altLang="zh-TW" dirty="0" smtClean="0"/>
              <a:t>0.0121 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smtClean="0"/>
              <a:t>Final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意外發現到預測資料的現象 －  數字越大，誤差越大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公式設計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55 ~ 90    : </a:t>
            </a:r>
            <a:r>
              <a:rPr lang="zh-TW" altLang="en-US" dirty="0" smtClean="0"/>
              <a:t>             </a:t>
            </a:r>
            <a:r>
              <a:rPr lang="en-US" altLang="zh-TW" sz="2200" dirty="0" smtClean="0"/>
              <a:t>+  20</a:t>
            </a:r>
          </a:p>
          <a:p>
            <a:pPr>
              <a:buNone/>
            </a:pPr>
            <a:r>
              <a:rPr lang="en-US" altLang="zh-TW" dirty="0" smtClean="0"/>
              <a:t> 91 ~ 165  : </a:t>
            </a:r>
            <a:r>
              <a:rPr lang="zh-TW" altLang="en-US" dirty="0" smtClean="0"/>
              <a:t>             </a:t>
            </a:r>
            <a:r>
              <a:rPr lang="en-US" altLang="zh-TW" sz="2200" dirty="0" smtClean="0"/>
              <a:t>+ 35</a:t>
            </a:r>
          </a:p>
          <a:p>
            <a:pPr>
              <a:buNone/>
            </a:pPr>
            <a:r>
              <a:rPr lang="en-US" altLang="zh-TW" dirty="0" smtClean="0"/>
              <a:t>166 ~ 220 :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     </a:t>
            </a:r>
            <a:r>
              <a:rPr lang="en-US" altLang="zh-TW" sz="2200" dirty="0" smtClean="0"/>
              <a:t>+ 40</a:t>
            </a:r>
          </a:p>
          <a:p>
            <a:pPr>
              <a:buNone/>
            </a:pPr>
            <a:r>
              <a:rPr lang="en-US" altLang="zh-TW" dirty="0" smtClean="0"/>
              <a:t>221 ~ 270 :</a:t>
            </a:r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</a:t>
            </a:r>
            <a:r>
              <a:rPr lang="en-US" altLang="zh-TW" sz="2200" dirty="0" smtClean="0"/>
              <a:t>#</a:t>
            </a:r>
            <a:r>
              <a:rPr lang="zh-TW" altLang="en-US" sz="2200" dirty="0" smtClean="0"/>
              <a:t>  </a:t>
            </a:r>
            <a:r>
              <a:rPr lang="zh-TW" altLang="en-US" sz="2000" dirty="0" smtClean="0"/>
              <a:t>    </a:t>
            </a:r>
            <a:r>
              <a:rPr lang="en-US" altLang="zh-TW" sz="2200" dirty="0" smtClean="0"/>
              <a:t>+ 45</a:t>
            </a:r>
          </a:p>
          <a:p>
            <a:pPr>
              <a:buNone/>
            </a:pPr>
            <a:r>
              <a:rPr lang="en-US" altLang="zh-TW" dirty="0" smtClean="0"/>
              <a:t>271 ~ 330 :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     </a:t>
            </a:r>
            <a:r>
              <a:rPr lang="en-US" altLang="zh-TW" sz="2200" dirty="0" smtClean="0"/>
              <a:t>+ 50</a:t>
            </a:r>
          </a:p>
          <a:p>
            <a:pPr>
              <a:buNone/>
            </a:pPr>
            <a:r>
              <a:rPr lang="en-US" altLang="zh-TW" dirty="0" smtClean="0"/>
              <a:t>331 ~ 400 :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     </a:t>
            </a:r>
            <a:r>
              <a:rPr lang="en-US" altLang="zh-TW" sz="2200" dirty="0" smtClean="0"/>
              <a:t>+ 60</a:t>
            </a:r>
          </a:p>
          <a:p>
            <a:pPr>
              <a:buNone/>
            </a:pPr>
            <a:r>
              <a:rPr lang="en-US" altLang="zh-TW" dirty="0" smtClean="0"/>
              <a:t>401 ~ 500 :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     </a:t>
            </a:r>
            <a:r>
              <a:rPr lang="en-US" altLang="zh-TW" sz="2200" dirty="0" smtClean="0"/>
              <a:t>+ 65</a:t>
            </a:r>
          </a:p>
          <a:p>
            <a:pPr>
              <a:buNone/>
            </a:pPr>
            <a:r>
              <a:rPr lang="en-US" altLang="zh-TW" dirty="0" smtClean="0"/>
              <a:t>501 up      :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     </a:t>
            </a:r>
            <a:r>
              <a:rPr lang="en-US" altLang="zh-TW" sz="2200" dirty="0" smtClean="0"/>
              <a:t>+ 70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提升準確率 </a:t>
            </a:r>
            <a:r>
              <a:rPr lang="en-US" altLang="zh-TW" dirty="0" smtClean="0"/>
              <a:t>0.0154 </a:t>
            </a:r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979712" y="2276872"/>
          <a:ext cx="1066787" cy="432048"/>
        </p:xfrm>
        <a:graphic>
          <a:graphicData uri="http://schemas.openxmlformats.org/presentationml/2006/ole">
            <p:oleObj spid="_x0000_s2050" name="Equation" r:id="rId3" imgW="507960" imgH="228600" progId="Equation.3">
              <p:embed/>
            </p:oleObj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1979712" y="2726922"/>
          <a:ext cx="1008112" cy="453651"/>
        </p:xfrm>
        <a:graphic>
          <a:graphicData uri="http://schemas.openxmlformats.org/presentationml/2006/ole">
            <p:oleObj spid="_x0000_s2053" name="Equation" r:id="rId4" imgW="507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dirty="0" smtClean="0"/>
              <a:t>Q &amp; A</a:t>
            </a:r>
            <a:endParaRPr lang="zh-TW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What is Bike Sharing system 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Bike sharing systems 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主要用途是藉由網路來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完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成自行車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自助租借、歸還自行車等流程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For example, </a:t>
            </a:r>
          </a:p>
          <a:p>
            <a:pPr>
              <a:buNone/>
            </a:pPr>
            <a:r>
              <a:rPr lang="zh-TW" altLang="en-US" dirty="0" smtClean="0"/>
              <a:t>            －</a:t>
            </a:r>
            <a:r>
              <a:rPr lang="en-US" altLang="zh-TW" dirty="0" smtClean="0"/>
              <a:t>Taipei – </a:t>
            </a:r>
            <a:r>
              <a:rPr lang="en-US" altLang="zh-TW" dirty="0" err="1" smtClean="0"/>
              <a:t>Youbike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－</a:t>
            </a:r>
            <a:r>
              <a:rPr lang="en-US" altLang="zh-TW" dirty="0" smtClean="0"/>
              <a:t>Taichung  – </a:t>
            </a:r>
            <a:r>
              <a:rPr lang="en-US" altLang="zh-TW" dirty="0" err="1" smtClean="0"/>
              <a:t>iBike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Goal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&amp;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evaluation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競賽組別必須根據提供的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天氣相關參數資料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，預測華盛頓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每一日中每個小時的自行車租借量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評分標準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/>
              <a:t>n is the number of hours in the test set</a:t>
            </a:r>
          </a:p>
          <a:p>
            <a:r>
              <a:rPr lang="en-US" altLang="zh-TW" dirty="0" smtClean="0"/>
              <a:t>pi is your predicted count</a:t>
            </a:r>
          </a:p>
          <a:p>
            <a:r>
              <a:rPr lang="en-US" altLang="zh-TW" dirty="0" err="1" smtClean="0"/>
              <a:t>ai</a:t>
            </a:r>
            <a:r>
              <a:rPr lang="en-US" altLang="zh-TW" dirty="0" smtClean="0"/>
              <a:t> is the actual count</a:t>
            </a:r>
          </a:p>
          <a:p>
            <a:r>
              <a:rPr lang="en-US" altLang="zh-TW" dirty="0" smtClean="0"/>
              <a:t>log(x) is the natural logarithm</a:t>
            </a:r>
          </a:p>
          <a:p>
            <a:pPr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C:\Users\Steven\Desktop\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356992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DATA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提供資料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train.csv &amp; test.csv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資料參數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dirty="0" smtClean="0"/>
              <a:t>        －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2011/1/20  12:00:00 AM)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smtClean="0"/>
              <a:t>season    </a:t>
            </a:r>
            <a:r>
              <a:rPr lang="en-US" altLang="zh-TW" dirty="0" smtClean="0"/>
              <a:t>(1 = spring, 2 = summer…)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smtClean="0"/>
              <a:t>humidity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err="1" smtClean="0"/>
              <a:t>windspeed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smtClean="0"/>
              <a:t>temp &amp; </a:t>
            </a:r>
            <a:r>
              <a:rPr lang="en-US" altLang="zh-TW" dirty="0" err="1" smtClean="0"/>
              <a:t>atemp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－ </a:t>
            </a:r>
            <a:r>
              <a:rPr lang="en-US" altLang="zh-TW" dirty="0" smtClean="0"/>
              <a:t>weather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sz="1900" dirty="0" smtClean="0"/>
              <a:t>           </a:t>
            </a:r>
            <a:r>
              <a:rPr lang="en-US" altLang="zh-TW" sz="1900" dirty="0" smtClean="0"/>
              <a:t>(</a:t>
            </a:r>
            <a:r>
              <a:rPr lang="en-US" altLang="zh-TW" sz="2000" dirty="0" smtClean="0"/>
              <a:t>1 = Clear, Few clouds, 2 = Mist + Cloud, 3 = Light Snow, Light Rain, 4 = Heavy Rain + Ice Pallets</a:t>
            </a:r>
            <a:r>
              <a:rPr lang="en-US" altLang="zh-TW" sz="1900" dirty="0" smtClean="0"/>
              <a:t>) </a:t>
            </a:r>
            <a:endParaRPr lang="zh-TW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Method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Algorithm we use to predict &amp; Score </a:t>
            </a:r>
          </a:p>
          <a:p>
            <a:pPr>
              <a:buNone/>
            </a:pPr>
            <a:r>
              <a:rPr lang="zh-TW" altLang="en-US" dirty="0" smtClean="0"/>
              <a:t>       －</a:t>
            </a:r>
            <a:r>
              <a:rPr lang="en-US" altLang="zh-TW" dirty="0" smtClean="0"/>
              <a:t> Decision Tree  (0.53228)</a:t>
            </a:r>
          </a:p>
          <a:p>
            <a:pPr>
              <a:buNone/>
            </a:pPr>
            <a:r>
              <a:rPr lang="en-US" altLang="zh-TW" dirty="0" smtClean="0"/>
              <a:t>       </a:t>
            </a:r>
            <a:r>
              <a:rPr lang="zh-TW" altLang="en-US" dirty="0" smtClean="0"/>
              <a:t>－ </a:t>
            </a:r>
            <a:r>
              <a:rPr lang="en-US" altLang="zh-TW" dirty="0" smtClean="0"/>
              <a:t>Extra Tree    (0.50133)</a:t>
            </a:r>
          </a:p>
          <a:p>
            <a:pPr>
              <a:buNone/>
            </a:pPr>
            <a:r>
              <a:rPr lang="zh-TW" altLang="en-US" dirty="0" smtClean="0"/>
              <a:t>       －</a:t>
            </a:r>
            <a:r>
              <a:rPr lang="en-US" altLang="zh-TW" dirty="0" smtClean="0"/>
              <a:t> Random Forest  (0.47116)</a:t>
            </a:r>
          </a:p>
          <a:p>
            <a:pPr>
              <a:buNone/>
            </a:pPr>
            <a:r>
              <a:rPr lang="en-US" altLang="zh-TW" dirty="0" smtClean="0"/>
              <a:t>       </a:t>
            </a:r>
            <a:r>
              <a:rPr lang="zh-TW" altLang="en-US" dirty="0" smtClean="0"/>
              <a:t>－</a:t>
            </a:r>
            <a:r>
              <a:rPr lang="en-US" altLang="zh-TW" dirty="0" smtClean="0"/>
              <a:t> Conditional Random Forest (0.44142)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Then...How to do more better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and improve accuracy ?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/>
              <a:t> </a:t>
            </a:r>
            <a:r>
              <a:rPr lang="zh-TW" altLang="en-US" dirty="0" smtClean="0"/>
              <a:t>－</a:t>
            </a:r>
            <a:r>
              <a:rPr lang="en-US" altLang="zh-TW" dirty="0" smtClean="0"/>
              <a:t>  Feature Engineering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Feature Engineering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Feature engineering is so important to how your model performs, that even a simple model with great features can outperform a complicated algorithm with poor ones.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We divide into four parts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 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 </a:t>
            </a:r>
            <a:r>
              <a:rPr lang="en-US" altLang="zh-TW" dirty="0" err="1" smtClean="0"/>
              <a:t>atemp</a:t>
            </a:r>
            <a:r>
              <a:rPr lang="en-US" altLang="zh-TW" dirty="0" smtClean="0"/>
              <a:t> &amp; temp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</a:t>
            </a:r>
            <a:r>
              <a:rPr lang="en-US" altLang="zh-TW" dirty="0" smtClean="0"/>
              <a:t> humidity</a:t>
            </a:r>
          </a:p>
          <a:p>
            <a:pPr>
              <a:buNone/>
            </a:pPr>
            <a:r>
              <a:rPr lang="en-US" altLang="zh-TW" dirty="0" smtClean="0"/>
              <a:t>        </a:t>
            </a:r>
            <a:r>
              <a:rPr lang="zh-TW" altLang="en-US" dirty="0" smtClean="0"/>
              <a:t>－</a:t>
            </a:r>
            <a:r>
              <a:rPr lang="en-US" altLang="zh-TW" dirty="0" smtClean="0"/>
              <a:t> season &amp; weather &amp; </a:t>
            </a:r>
            <a:r>
              <a:rPr lang="en-US" altLang="zh-TW" dirty="0" err="1" smtClean="0"/>
              <a:t>windspeed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Date time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Result </a:t>
            </a:r>
          </a:p>
          <a:p>
            <a:pPr>
              <a:buNone/>
            </a:pPr>
            <a:r>
              <a:rPr lang="zh-TW" altLang="en-US" dirty="0" smtClean="0"/>
              <a:t>星期</a:t>
            </a:r>
            <a:r>
              <a:rPr lang="en-US" altLang="zh-TW" dirty="0" smtClean="0"/>
              <a:t>1~4 : </a:t>
            </a:r>
          </a:p>
          <a:p>
            <a:pPr>
              <a:buNone/>
            </a:pPr>
            <a:r>
              <a:rPr lang="en-US" altLang="zh-TW" dirty="0" smtClean="0"/>
              <a:t>    01:00~05:00  06:00  (07:00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09:00)  08:00 10:00~11:00  12:00~16:00  17:00~19:00  20:00~22:00  23:00~00:00</a:t>
            </a:r>
          </a:p>
          <a:p>
            <a:pPr>
              <a:buNone/>
            </a:pPr>
            <a:r>
              <a:rPr lang="zh-TW" altLang="en-US" dirty="0" smtClean="0"/>
              <a:t>星期</a:t>
            </a:r>
            <a:r>
              <a:rPr lang="en-US" altLang="zh-TW" dirty="0" smtClean="0"/>
              <a:t>5 :   </a:t>
            </a:r>
          </a:p>
          <a:p>
            <a:pPr>
              <a:buNone/>
            </a:pPr>
            <a:r>
              <a:rPr lang="en-US" altLang="zh-TW" dirty="0" smtClean="0"/>
              <a:t>    01:00~05:00  06:00  (07:00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09:00)  08:00 10:00~11:00  12:00~16:00  17:00~19:00  20:00~21:00 22:00~23:00</a:t>
            </a:r>
          </a:p>
          <a:p>
            <a:pPr>
              <a:buNone/>
            </a:pPr>
            <a:r>
              <a:rPr lang="en-US" altLang="zh-TW" dirty="0" smtClean="0"/>
              <a:t>..</a:t>
            </a: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提升準確率 </a:t>
            </a:r>
            <a:r>
              <a:rPr lang="en-US" altLang="zh-TW" dirty="0" smtClean="0"/>
              <a:t>0.0262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ATEMP &amp; TEMP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930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Result </a:t>
            </a:r>
          </a:p>
          <a:p>
            <a:pPr>
              <a:buNone/>
            </a:pPr>
            <a:r>
              <a:rPr lang="nl-NL" altLang="zh-TW" dirty="0" smtClean="0"/>
              <a:t>atemp  &lt;  30  &amp; temp &lt; 11 </a:t>
            </a:r>
          </a:p>
          <a:p>
            <a:pPr>
              <a:buNone/>
            </a:pPr>
            <a:r>
              <a:rPr lang="nl-NL" altLang="zh-TW" dirty="0" smtClean="0"/>
              <a:t>atemp  &lt;  30  &amp; 11 =&lt; temp &lt; 13</a:t>
            </a:r>
          </a:p>
          <a:p>
            <a:pPr>
              <a:buNone/>
            </a:pPr>
            <a:r>
              <a:rPr lang="nl-NL" altLang="zh-TW" dirty="0" smtClean="0"/>
              <a:t>atemp  &lt;  30  &amp; 13 =&lt; temp &lt; 15</a:t>
            </a:r>
          </a:p>
          <a:p>
            <a:pPr>
              <a:buNone/>
            </a:pPr>
            <a:r>
              <a:rPr lang="nl-NL" altLang="zh-TW" dirty="0" smtClean="0"/>
              <a:t>..</a:t>
            </a: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提升準確率 </a:t>
            </a:r>
            <a:r>
              <a:rPr lang="en-US" altLang="zh-TW" dirty="0" smtClean="0"/>
              <a:t>0.01328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humidity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</a:p>
          <a:p>
            <a:pPr>
              <a:buNone/>
            </a:pPr>
            <a:r>
              <a:rPr lang="en-US" altLang="zh-TW" dirty="0" smtClean="0"/>
              <a:t>humidity &gt;= 92</a:t>
            </a:r>
          </a:p>
          <a:p>
            <a:pPr>
              <a:buNone/>
            </a:pPr>
            <a:r>
              <a:rPr lang="en-US" altLang="zh-TW" dirty="0" smtClean="0"/>
              <a:t>84 =&lt; humidity &lt; 92</a:t>
            </a:r>
          </a:p>
          <a:p>
            <a:pPr>
              <a:buNone/>
            </a:pPr>
            <a:r>
              <a:rPr lang="en-US" altLang="zh-TW" dirty="0" smtClean="0"/>
              <a:t>82 =&lt; humidity &lt; 84</a:t>
            </a:r>
          </a:p>
          <a:p>
            <a:pPr>
              <a:buNone/>
            </a:pPr>
            <a:r>
              <a:rPr lang="en-US" altLang="zh-TW" dirty="0" smtClean="0"/>
              <a:t>80 =&lt; humidity &lt; 82</a:t>
            </a:r>
          </a:p>
          <a:p>
            <a:pPr>
              <a:buNone/>
            </a:pPr>
            <a:r>
              <a:rPr lang="en-US" altLang="zh-TW" dirty="0" smtClean="0"/>
              <a:t>76 =&lt; humidity &lt; 80</a:t>
            </a:r>
          </a:p>
          <a:p>
            <a:pPr>
              <a:buNone/>
            </a:pPr>
            <a:r>
              <a:rPr lang="en-US" altLang="zh-TW" dirty="0" smtClean="0"/>
              <a:t>..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humidity &lt; 16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提升準確率 </a:t>
            </a:r>
            <a:r>
              <a:rPr lang="en-US" altLang="zh-TW" dirty="0" smtClean="0"/>
              <a:t>0.0166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</TotalTime>
  <Words>495</Words>
  <Application>Microsoft Office PowerPoint</Application>
  <PresentationFormat>如螢幕大小 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壁窗</vt:lpstr>
      <vt:lpstr>Equation</vt:lpstr>
      <vt:lpstr>Bike Sharing Demand</vt:lpstr>
      <vt:lpstr>What is Bike Sharing system ?</vt:lpstr>
      <vt:lpstr>Goal &amp; evaluation</vt:lpstr>
      <vt:lpstr>DATA </vt:lpstr>
      <vt:lpstr>Method</vt:lpstr>
      <vt:lpstr>Feature Engineering</vt:lpstr>
      <vt:lpstr>Date time</vt:lpstr>
      <vt:lpstr>ATEMP &amp; TEMP</vt:lpstr>
      <vt:lpstr>humidity</vt:lpstr>
      <vt:lpstr>season &amp; weather &amp; windspeed</vt:lpstr>
      <vt:lpstr>Final</vt:lpstr>
      <vt:lpstr>Q &amp; A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</dc:title>
  <dc:creator>Steven</dc:creator>
  <cp:lastModifiedBy>Steven</cp:lastModifiedBy>
  <cp:revision>38</cp:revision>
  <dcterms:created xsi:type="dcterms:W3CDTF">2015-01-14T08:46:08Z</dcterms:created>
  <dcterms:modified xsi:type="dcterms:W3CDTF">2015-01-14T12:25:35Z</dcterms:modified>
</cp:coreProperties>
</file>