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toronto.edu/~rsalakhu/papers/rbmcf.pdf" TargetMode="External"/><Relationship Id="rId3" Type="http://schemas.openxmlformats.org/officeDocument/2006/relationships/hyperlink" Target="https://github.com/julianClayton/Recommender-RB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6575"/>
          </a:xfrm>
        </p:spPr>
        <p:txBody>
          <a:bodyPr/>
          <a:lstStyle/>
          <a:p>
            <a:r>
              <a:rPr lang="en-US" dirty="0" smtClean="0"/>
              <a:t>RBM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 smtClean="0"/>
              <a:t>RBMs and Collaborative Filtering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paper by </a:t>
            </a:r>
            <a:r>
              <a:rPr lang="en-US" dirty="0" err="1" smtClean="0"/>
              <a:t>Salakhutdinov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 al </a:t>
            </a:r>
            <a:r>
              <a:rPr lang="en-US" dirty="0" smtClean="0">
                <a:hlinkClick r:id="rId2"/>
              </a:rPr>
              <a:t>https://www.cs.toronto.edu/~rsalakhu/papers/rbmcf.pdf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presentation will synthesize the information presented in this paper and only outline the methods used in the program found here: </a:t>
            </a:r>
            <a:r>
              <a:rPr lang="en-US" dirty="0" smtClean="0">
                <a:hlinkClick r:id="rId3"/>
              </a:rPr>
              <a:t>https://github.com/julianClayton/Recommender-RBM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presentation assumes that the reader knows how RBMs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RBM is created for each individual user</a:t>
            </a:r>
          </a:p>
          <a:p>
            <a:r>
              <a:rPr lang="en-US" dirty="0" smtClean="0"/>
              <a:t>The unrated movies for a user are removed for each RBM </a:t>
            </a:r>
          </a:p>
          <a:p>
            <a:r>
              <a:rPr lang="en-US" dirty="0" smtClean="0"/>
              <a:t>The RBM is trained on each single user and the weights and biases are saved. </a:t>
            </a:r>
          </a:p>
          <a:p>
            <a:r>
              <a:rPr lang="en-US" dirty="0" smtClean="0"/>
              <a:t>At the end of the training ALL the weights and biases from ALL the RBMS are averaged. The averaged weights and biases are used to provide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390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Input/Rating.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movie are rated on a scale from 1-5</a:t>
            </a:r>
          </a:p>
          <a:p>
            <a:r>
              <a:rPr lang="en-US" dirty="0" smtClean="0"/>
              <a:t>For each user, each movie rating is converted to a one-hot vector. The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function </a:t>
            </a:r>
            <a:r>
              <a:rPr lang="en-US" dirty="0" smtClean="0"/>
              <a:t>is then applied to the vector to get probabilities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how the data is formatted before being fed into the network.</a:t>
            </a:r>
          </a:p>
          <a:p>
            <a:r>
              <a:rPr lang="en-US" dirty="0" smtClean="0"/>
              <a:t>Diagram on following slide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48845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0"/>
            <a:ext cx="36279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529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input (visible layer) be </a:t>
            </a:r>
            <a:r>
              <a:rPr lang="en-US" b="1" dirty="0"/>
              <a:t>V</a:t>
            </a:r>
            <a:endParaRPr lang="en-US" b="1" dirty="0" smtClean="0"/>
          </a:p>
          <a:p>
            <a:r>
              <a:rPr lang="en-US" dirty="0" smtClean="0"/>
              <a:t>Let the hidden biases be </a:t>
            </a:r>
            <a:r>
              <a:rPr lang="en-US" b="1" dirty="0" smtClean="0"/>
              <a:t>BH</a:t>
            </a:r>
          </a:p>
          <a:p>
            <a:r>
              <a:rPr lang="en-US" dirty="0" smtClean="0"/>
              <a:t>Let the visible biases be </a:t>
            </a:r>
            <a:r>
              <a:rPr lang="en-US" b="1" dirty="0" smtClean="0"/>
              <a:t>BV</a:t>
            </a:r>
          </a:p>
          <a:p>
            <a:r>
              <a:rPr lang="en-US" dirty="0" smtClean="0"/>
              <a:t>Let the hidden layer be </a:t>
            </a:r>
            <a:r>
              <a:rPr lang="en-US" b="1" dirty="0"/>
              <a:t>H</a:t>
            </a:r>
            <a:endParaRPr lang="en-US" b="1" dirty="0" smtClean="0"/>
          </a:p>
          <a:p>
            <a:r>
              <a:rPr lang="en-US" dirty="0" smtClean="0"/>
              <a:t>To feed forward in the RBM we want the probability that </a:t>
            </a:r>
            <a:r>
              <a:rPr lang="en-US" b="1" dirty="0"/>
              <a:t>H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 = 1 </a:t>
            </a:r>
            <a:r>
              <a:rPr lang="en-US" dirty="0" smtClean="0"/>
              <a:t>given visible inputs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Thus we have: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5257800"/>
            <a:ext cx="5613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Backward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sampling the hidden layer as instructed in the previous slide we sample the visible layer, given hidden layer </a:t>
            </a:r>
            <a:r>
              <a:rPr lang="en-US" b="1" dirty="0" smtClean="0"/>
              <a:t>h</a:t>
            </a:r>
          </a:p>
          <a:p>
            <a:r>
              <a:rPr lang="en-US" dirty="0" smtClean="0"/>
              <a:t>In doing this we will calculate the probabilities that any element in </a:t>
            </a:r>
            <a:r>
              <a:rPr lang="en-US" b="1" dirty="0" smtClean="0"/>
              <a:t>V </a:t>
            </a:r>
            <a:r>
              <a:rPr lang="en-US" dirty="0" smtClean="0"/>
              <a:t>will be a will be a </a:t>
            </a:r>
            <a:r>
              <a:rPr lang="en-US" b="1" dirty="0" smtClean="0"/>
              <a:t>1 </a:t>
            </a:r>
            <a:r>
              <a:rPr lang="en-US" dirty="0" smtClean="0"/>
              <a:t>given </a:t>
            </a:r>
            <a:r>
              <a:rPr lang="en-US" b="1" dirty="0"/>
              <a:t>H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Thus the denominator is the sum of all the probabilities and the numerator is the probability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K </a:t>
            </a:r>
            <a:r>
              <a:rPr lang="en-US" dirty="0" smtClean="0"/>
              <a:t>ratings and individual rating </a:t>
            </a:r>
            <a:r>
              <a:rPr lang="en-US" b="1" dirty="0" smtClean="0"/>
              <a:t>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5033963"/>
            <a:ext cx="589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 above, train by creating an RBM for each user, and running it for a set amount of iterations or until the difference between the cost of each iteration reaches a certain threshold. </a:t>
            </a:r>
          </a:p>
          <a:p>
            <a:r>
              <a:rPr lang="en-US" dirty="0" smtClean="0"/>
              <a:t>The cost function used in the code is a simple Root Mean Squared Error (RMSE) function. </a:t>
            </a:r>
          </a:p>
        </p:txBody>
      </p:sp>
    </p:spTree>
    <p:extLst>
      <p:ext uri="{BB962C8B-B14F-4D97-AF65-F5344CB8AC3E}">
        <p14:creationId xmlns:p14="http://schemas.microsoft.com/office/powerpoint/2010/main" val="16706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training, all the weights and biases are averaged and saved.</a:t>
            </a:r>
          </a:p>
          <a:p>
            <a:r>
              <a:rPr lang="en-US" dirty="0" smtClean="0"/>
              <a:t>To recommend we sample the probability that movie </a:t>
            </a:r>
            <a:r>
              <a:rPr lang="en-US" b="1" i="1" dirty="0" smtClean="0"/>
              <a:t>q </a:t>
            </a:r>
            <a:r>
              <a:rPr lang="en-US" dirty="0" smtClean="0"/>
              <a:t>rated 1, 2, 3,4 or 5 then get the expected value of these probabilities. </a:t>
            </a:r>
          </a:p>
          <a:p>
            <a:r>
              <a:rPr lang="en-US" dirty="0" smtClean="0"/>
              <a:t> In the code this means that for a single user we set movie </a:t>
            </a:r>
            <a:r>
              <a:rPr lang="en-US" b="1" dirty="0" smtClean="0"/>
              <a:t>q </a:t>
            </a:r>
            <a:r>
              <a:rPr lang="en-US" dirty="0" smtClean="0"/>
              <a:t>to rating 1,2,3,4,5. For each of these ratings we sample from the RBM using the methods from slides 6 and 7. Then the probability for each rating are saved to an array, the soft-max function is applied then we get the expected value for </a:t>
            </a:r>
            <a:r>
              <a:rPr lang="en-US" smtClean="0"/>
              <a:t>that array.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1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461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RBM Recommender System</vt:lpstr>
      <vt:lpstr>RBMs and Collaborative Filtering </vt:lpstr>
      <vt:lpstr>Structure</vt:lpstr>
      <vt:lpstr>Formatting Input/Rating. </vt:lpstr>
      <vt:lpstr>Input </vt:lpstr>
      <vt:lpstr>Feed forward </vt:lpstr>
      <vt:lpstr>Feed Backward</vt:lpstr>
      <vt:lpstr>Training</vt:lpstr>
      <vt:lpstr>Recommendations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RBM Recommender System</dc:title>
  <dc:creator>Julian Clayton</dc:creator>
  <cp:lastModifiedBy>Julian Clayton</cp:lastModifiedBy>
  <cp:revision>28</cp:revision>
  <dcterms:created xsi:type="dcterms:W3CDTF">2018-08-24T18:32:39Z</dcterms:created>
  <dcterms:modified xsi:type="dcterms:W3CDTF">2018-08-29T16:45:05Z</dcterms:modified>
</cp:coreProperties>
</file>