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410F-1A0C-B846-82D2-92FCEB6FFA27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84F7-9ECF-CA4F-AA02-209A004D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ulianClayton/Restricted-Boltzman-Machi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Restricted </a:t>
            </a:r>
            <a:r>
              <a:rPr lang="en-US" dirty="0" err="1" smtClean="0"/>
              <a:t>Boltzman</a:t>
            </a:r>
            <a:r>
              <a:rPr lang="en-US" dirty="0" smtClean="0"/>
              <a:t> Machine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4: Sample a reconstruction of </a:t>
            </a:r>
            <a:r>
              <a:rPr lang="en-US" i="1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step we sample a reconstruction of the input. Essentially we are passing the sample from the hidden layer back to the input layer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visible_activation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(hidden_0,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			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visible_1  	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visible_activation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5: Resample 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re-sample the hidden layer using the re-constructed visible layer.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hidden_1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(visible_1, W)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1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6: Compute the negative gradient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negative gradient is the outer product of the reconstructed visible layer and the re-sampled hidden layer</a:t>
            </a:r>
          </a:p>
          <a:p>
            <a:endParaRPr lang="en-US" dirty="0"/>
          </a:p>
          <a:p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self.negative_grad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(visible_1), hidden_1)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7: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no appropriate </a:t>
            </a:r>
            <a:r>
              <a:rPr lang="en-US" dirty="0" err="1" smtClean="0"/>
              <a:t>Tensorflow</a:t>
            </a:r>
            <a:r>
              <a:rPr lang="en-US" dirty="0" smtClean="0"/>
              <a:t> optimizer for RBMs (as far as I know) the weights and biases will be updated manually. The three following functions will do this: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update_weights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self.postive_grad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self.negative_grad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			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visible_1), 0)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update_bh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alpha *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(hidden_0 , hidden_1), 0)</a:t>
            </a: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 visible biases are updated by the difference from the input and the the reconstruction</a:t>
            </a: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 hidden biases are updated by the difference from the hidden layer’s first activation and second activation</a:t>
            </a:r>
          </a:p>
          <a:p>
            <a:r>
              <a:rPr lang="en-US" sz="2400" i="1" dirty="0" smtClean="0">
                <a:ea typeface="Andale Mono" charset="0"/>
                <a:cs typeface="Andale Mono" charset="0"/>
              </a:rPr>
              <a:t>Alpha</a:t>
            </a:r>
            <a:r>
              <a:rPr lang="en-US" sz="2400" dirty="0" smtClean="0">
                <a:ea typeface="Andale Mono" charset="0"/>
                <a:cs typeface="Andale Mono" charset="0"/>
              </a:rPr>
              <a:t> is the learning rate above. </a:t>
            </a:r>
            <a:endParaRPr lang="en-US" sz="2400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error (objective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run the sample input through the newly updated network again and compute the error between the reconstruction and the original sample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W)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(W)) +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 smtClean="0">
                <a:ea typeface="Andale Mono" charset="0"/>
                <a:cs typeface="Andale Mono" charset="0"/>
              </a:rPr>
              <a:t>Root mean square error between the re-construction and the original input: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self.err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tf.reduce_mean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tf.subtract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self.v_sample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)**2)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2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 in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RBM_mnist.py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will run 30 iterations over the entire MNIST training set. For each iteration it will save one random MNIST image and it</a:t>
            </a:r>
            <a:r>
              <a:rPr lang="mr-IN" dirty="0" smtClean="0"/>
              <a:t>’</a:t>
            </a:r>
            <a:r>
              <a:rPr lang="en-US" dirty="0" smtClean="0"/>
              <a:t>s reconstruction- viewable after the program has executed.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slideshow will guide the reader through an example of a restricted </a:t>
            </a:r>
            <a:r>
              <a:rPr lang="en-US" dirty="0" err="1" smtClean="0"/>
              <a:t>Boltzman</a:t>
            </a:r>
            <a:r>
              <a:rPr lang="en-US" dirty="0" smtClean="0"/>
              <a:t> Machine in </a:t>
            </a:r>
            <a:r>
              <a:rPr lang="en-US" dirty="0" err="1" smtClean="0"/>
              <a:t>Tensorflow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assumed that there is already basic understanding of RBM techniques. </a:t>
            </a:r>
          </a:p>
          <a:p>
            <a:r>
              <a:rPr lang="en-US" dirty="0" smtClean="0"/>
              <a:t>Refer to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RBM_mnist.py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ea typeface="Andale Mono" charset="0"/>
                <a:cs typeface="Andale Mono" charset="0"/>
              </a:rPr>
              <a:t>for the full example to follow along. Found here: </a:t>
            </a:r>
            <a:r>
              <a:rPr lang="en-US" dirty="0" smtClean="0">
                <a:ea typeface="Andale Mono" charset="0"/>
                <a:cs typeface="Andale Mono" charset="0"/>
                <a:hlinkClick r:id="rId2"/>
              </a:rPr>
              <a:t>https://github.com/julianClayton/Restricted-Boltzman-Machine</a:t>
            </a:r>
            <a:r>
              <a:rPr lang="en-US" dirty="0" smtClean="0">
                <a:ea typeface="Andale Mono" charset="0"/>
                <a:cs typeface="Andale Mono" charset="0"/>
              </a:rPr>
              <a:t>. 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Layer and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RBM has 2 layers- the visible layer and the hidden layer</a:t>
            </a:r>
          </a:p>
          <a:p>
            <a:r>
              <a:rPr lang="en-US" dirty="0" smtClean="0"/>
              <a:t>An RBM learns the probability distribution of a set of inputs; it computes the probability that certain nodes are activated given an input. 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RBM_mnist.py</a:t>
            </a:r>
            <a:r>
              <a:rPr lang="en-US" dirty="0" smtClean="0"/>
              <a:t> example, MNIST images are fed into the input layer and the RBM reconstructs them based on the learned probability </a:t>
            </a:r>
            <a:r>
              <a:rPr lang="en-US" dirty="0" err="1" smtClean="0"/>
              <a:t>distrubutions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activation probabilities of the hidden layer represent the </a:t>
            </a:r>
            <a:r>
              <a:rPr lang="en-US" i="1" dirty="0" smtClean="0"/>
              <a:t>latent </a:t>
            </a:r>
            <a:r>
              <a:rPr lang="en-US" dirty="0" smtClean="0"/>
              <a:t>factors discovered by the RBM; </a:t>
            </a:r>
            <a:r>
              <a:rPr lang="en-US" dirty="0" err="1" smtClean="0"/>
              <a:t>i.e</a:t>
            </a:r>
            <a:r>
              <a:rPr lang="en-US" dirty="0" smtClean="0"/>
              <a:t> a set of </a:t>
            </a:r>
            <a:r>
              <a:rPr lang="en-US" i="1" dirty="0" smtClean="0"/>
              <a:t>n </a:t>
            </a:r>
            <a:r>
              <a:rPr lang="en-US" dirty="0" smtClean="0"/>
              <a:t>important features that can explain the probability distribution of the inputs.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Layer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layer in the case of MNIST is of size 784. This value will be a placeholder because it does not get initialized and only has values fed through it. </a:t>
            </a:r>
            <a:endParaRPr lang="en-US" dirty="0"/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tf.placeholder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(tf.float32, [None,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name="x")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In this case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784 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 and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Weights:</a:t>
            </a:r>
            <a:endParaRPr lang="en-US" dirty="0"/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W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name="W”)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Biases for the hidden layer: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 tf.float32, name="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In this example there are 200 hidden nodes. </a:t>
            </a:r>
          </a:p>
          <a:p>
            <a:r>
              <a:rPr lang="en-US" dirty="0" smtClean="0">
                <a:ea typeface="Andale Mono" charset="0"/>
                <a:cs typeface="Andale Mono" charset="0"/>
              </a:rPr>
              <a:t>Biases for the visible layer: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tf.Variable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tf.random_normal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([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input_layer_n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], 0.01),  tf.float32, name="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bv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Contrastive Divergence Training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RBM will use the Contrastive Divergence algorithm to optimize weights W and minimize the error between the </a:t>
            </a:r>
            <a:r>
              <a:rPr lang="en-US" i="1" dirty="0" smtClean="0"/>
              <a:t>input</a:t>
            </a:r>
            <a:r>
              <a:rPr lang="en-US" dirty="0" smtClean="0"/>
              <a:t> and the sampled probabilities from the hidden layer</a:t>
            </a:r>
            <a:r>
              <a:rPr lang="en-US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02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Contrastive Divergence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training example (in our </a:t>
            </a:r>
            <a:r>
              <a:rPr lang="en-US" dirty="0" err="1" smtClean="0"/>
              <a:t>tensorflow</a:t>
            </a:r>
            <a:r>
              <a:rPr lang="en-US" dirty="0" smtClean="0"/>
              <a:t> program this is the </a:t>
            </a:r>
            <a:r>
              <a:rPr lang="en-US" i="1" dirty="0" err="1" smtClean="0"/>
              <a:t>self.x</a:t>
            </a:r>
            <a:r>
              <a:rPr lang="en-US" i="1" dirty="0" smtClean="0"/>
              <a:t> </a:t>
            </a:r>
            <a:r>
              <a:rPr lang="en-US" dirty="0" smtClean="0"/>
              <a:t>placeholder) and compute the probabilities of the hidden layer. </a:t>
            </a:r>
          </a:p>
          <a:p>
            <a:endParaRPr lang="en-US" dirty="0"/>
          </a:p>
          <a:p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hidden_activation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tf.nn.sigmoid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, W) +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bh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Use the sigmoid activation to activate the neuron. This will return a vector of probabilities for the likelihood that a hidden neuron will be ’turned on’</a:t>
            </a:r>
            <a:endParaRPr lang="en-US" dirty="0"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2, sample the activations for 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to use the probabilities found in the previous slide to turn the neurons in the hidden layer on and off. </a:t>
            </a:r>
          </a:p>
          <a:p>
            <a:r>
              <a:rPr lang="en-US" dirty="0" smtClean="0"/>
              <a:t>The below function takes in a vector of probabilities and turns on each neuron with the corresponding probability. 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(self,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pPr lvl="1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return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tf.nn.relu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tf.sign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-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tf.random_uniform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tf.shape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probs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))))</a:t>
            </a:r>
          </a:p>
          <a:p>
            <a:pPr lvl="1"/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dirty="0" smtClean="0">
                <a:ea typeface="Andale Mono" charset="0"/>
                <a:cs typeface="Andale Mono" charset="0"/>
              </a:rPr>
              <a:t>Then we use this function to turn the neurons in the hidden layer on or off: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hidden_0 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self.sample_probabilities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hidden_activation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Step 3: Compute the positive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positive gradient is computed by getting the outer product of the training example and the hidden activations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self.postive_grad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tf.matmul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tf.transpose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self.x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), hidden_0)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756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Calibri</vt:lpstr>
      <vt:lpstr>Calibri Light</vt:lpstr>
      <vt:lpstr>Mangal</vt:lpstr>
      <vt:lpstr>Arial</vt:lpstr>
      <vt:lpstr>Office Theme</vt:lpstr>
      <vt:lpstr>Restricted Boltzman Machine In Tensorflow</vt:lpstr>
      <vt:lpstr>Goal</vt:lpstr>
      <vt:lpstr>Visible Layer and Hidden Layer</vt:lpstr>
      <vt:lpstr>Visible Layer Tensorflow</vt:lpstr>
      <vt:lpstr>Weights and Biases</vt:lpstr>
      <vt:lpstr>Contrastive Divergence Training Algorithm</vt:lpstr>
      <vt:lpstr>Contrastive Divergence step 1</vt:lpstr>
      <vt:lpstr>CD step 2, sample the activations for the hidden layer</vt:lpstr>
      <vt:lpstr>CD Step 3: Compute the positive gradient</vt:lpstr>
      <vt:lpstr>CD Step 4: Sample a reconstruction of X</vt:lpstr>
      <vt:lpstr>CD Step 5: Resample the hidden layer</vt:lpstr>
      <vt:lpstr>CD Step 6: Compute the negative gradient </vt:lpstr>
      <vt:lpstr>CD Step 7: Training</vt:lpstr>
      <vt:lpstr>Computing the error (objective function)</vt:lpstr>
      <vt:lpstr>Run the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Boltzman Machine In Tensorflow</dc:title>
  <dc:creator>Julian Clayton</dc:creator>
  <cp:lastModifiedBy>Julian Clayton</cp:lastModifiedBy>
  <cp:revision>24</cp:revision>
  <dcterms:created xsi:type="dcterms:W3CDTF">2018-08-01T18:49:35Z</dcterms:created>
  <dcterms:modified xsi:type="dcterms:W3CDTF">2018-08-02T18:33:29Z</dcterms:modified>
</cp:coreProperties>
</file>