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F159F-C490-4995-8F0B-444216060A4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3757D7-A2C1-4BA7-8C97-04562C898810}">
      <dgm:prSet/>
      <dgm:spPr/>
      <dgm:t>
        <a:bodyPr/>
        <a:lstStyle/>
        <a:p>
          <a:r>
            <a:rPr lang="en-US"/>
            <a:t>Our biggest challenge so far has been getting the game to run on our server. </a:t>
          </a:r>
        </a:p>
      </dgm:t>
    </dgm:pt>
    <dgm:pt modelId="{58565594-E299-4A31-88D1-989282082DA3}" type="parTrans" cxnId="{C0F000EB-B2FA-4D36-B6BA-0BC3250209DD}">
      <dgm:prSet/>
      <dgm:spPr/>
      <dgm:t>
        <a:bodyPr/>
        <a:lstStyle/>
        <a:p>
          <a:endParaRPr lang="en-US"/>
        </a:p>
      </dgm:t>
    </dgm:pt>
    <dgm:pt modelId="{BA9A1D4F-1DA1-430A-B9AC-AAE287B51A97}" type="sibTrans" cxnId="{C0F000EB-B2FA-4D36-B6BA-0BC3250209DD}">
      <dgm:prSet/>
      <dgm:spPr/>
      <dgm:t>
        <a:bodyPr/>
        <a:lstStyle/>
        <a:p>
          <a:endParaRPr lang="en-US"/>
        </a:p>
      </dgm:t>
    </dgm:pt>
    <dgm:pt modelId="{43399C6B-DA4A-4A3E-A213-42FCEFECBE75}">
      <dgm:prSet/>
      <dgm:spPr/>
      <dgm:t>
        <a:bodyPr/>
        <a:lstStyle/>
        <a:p>
          <a:r>
            <a:rPr lang="en-US"/>
            <a:t>Another challenge has been to hash the password for the admin login. </a:t>
          </a:r>
        </a:p>
      </dgm:t>
    </dgm:pt>
    <dgm:pt modelId="{41CF8DD6-378C-425E-9D63-DCA39C248A7C}" type="parTrans" cxnId="{6D88422A-21F4-4E76-928F-5DF99533D9B7}">
      <dgm:prSet/>
      <dgm:spPr/>
      <dgm:t>
        <a:bodyPr/>
        <a:lstStyle/>
        <a:p>
          <a:endParaRPr lang="en-US"/>
        </a:p>
      </dgm:t>
    </dgm:pt>
    <dgm:pt modelId="{032806F6-8B17-4649-8AAF-CF6A5E990D15}" type="sibTrans" cxnId="{6D88422A-21F4-4E76-928F-5DF99533D9B7}">
      <dgm:prSet/>
      <dgm:spPr/>
      <dgm:t>
        <a:bodyPr/>
        <a:lstStyle/>
        <a:p>
          <a:endParaRPr lang="en-US"/>
        </a:p>
      </dgm:t>
    </dgm:pt>
    <dgm:pt modelId="{01064BC2-5F6C-4396-9DF5-98F6EAF35D64}" type="pres">
      <dgm:prSet presAssocID="{4BDF159F-C490-4995-8F0B-444216060A45}" presName="vert0" presStyleCnt="0">
        <dgm:presLayoutVars>
          <dgm:dir/>
          <dgm:animOne val="branch"/>
          <dgm:animLvl val="lvl"/>
        </dgm:presLayoutVars>
      </dgm:prSet>
      <dgm:spPr/>
    </dgm:pt>
    <dgm:pt modelId="{A1BD290C-200F-4D9D-A7CA-690EE5AE8DAA}" type="pres">
      <dgm:prSet presAssocID="{F13757D7-A2C1-4BA7-8C97-04562C898810}" presName="thickLine" presStyleLbl="alignNode1" presStyleIdx="0" presStyleCnt="2"/>
      <dgm:spPr/>
    </dgm:pt>
    <dgm:pt modelId="{D227177E-4AB5-44E2-A285-F120091F8FC8}" type="pres">
      <dgm:prSet presAssocID="{F13757D7-A2C1-4BA7-8C97-04562C898810}" presName="horz1" presStyleCnt="0"/>
      <dgm:spPr/>
    </dgm:pt>
    <dgm:pt modelId="{1B603D28-ECEB-46C5-93F2-DB70FB76744C}" type="pres">
      <dgm:prSet presAssocID="{F13757D7-A2C1-4BA7-8C97-04562C898810}" presName="tx1" presStyleLbl="revTx" presStyleIdx="0" presStyleCnt="2"/>
      <dgm:spPr/>
    </dgm:pt>
    <dgm:pt modelId="{C8E6EC27-5955-4689-AC7A-EE99B046B333}" type="pres">
      <dgm:prSet presAssocID="{F13757D7-A2C1-4BA7-8C97-04562C898810}" presName="vert1" presStyleCnt="0"/>
      <dgm:spPr/>
    </dgm:pt>
    <dgm:pt modelId="{CCD7D592-B9D3-46DD-90F5-EBA1EDCD913E}" type="pres">
      <dgm:prSet presAssocID="{43399C6B-DA4A-4A3E-A213-42FCEFECBE75}" presName="thickLine" presStyleLbl="alignNode1" presStyleIdx="1" presStyleCnt="2"/>
      <dgm:spPr/>
    </dgm:pt>
    <dgm:pt modelId="{20CD2FD8-9120-47CD-82D7-1ACC0A99DEFA}" type="pres">
      <dgm:prSet presAssocID="{43399C6B-DA4A-4A3E-A213-42FCEFECBE75}" presName="horz1" presStyleCnt="0"/>
      <dgm:spPr/>
    </dgm:pt>
    <dgm:pt modelId="{BA45CF6F-D115-40BA-BF82-BD23E20EA0DE}" type="pres">
      <dgm:prSet presAssocID="{43399C6B-DA4A-4A3E-A213-42FCEFECBE75}" presName="tx1" presStyleLbl="revTx" presStyleIdx="1" presStyleCnt="2"/>
      <dgm:spPr/>
    </dgm:pt>
    <dgm:pt modelId="{C7F8C571-7E1A-44DB-92CB-00723CADFA8E}" type="pres">
      <dgm:prSet presAssocID="{43399C6B-DA4A-4A3E-A213-42FCEFECBE75}" presName="vert1" presStyleCnt="0"/>
      <dgm:spPr/>
    </dgm:pt>
  </dgm:ptLst>
  <dgm:cxnLst>
    <dgm:cxn modelId="{205FB528-BF05-428B-A888-28C5928F8386}" type="presOf" srcId="{F13757D7-A2C1-4BA7-8C97-04562C898810}" destId="{1B603D28-ECEB-46C5-93F2-DB70FB76744C}" srcOrd="0" destOrd="0" presId="urn:microsoft.com/office/officeart/2008/layout/LinedList"/>
    <dgm:cxn modelId="{6D88422A-21F4-4E76-928F-5DF99533D9B7}" srcId="{4BDF159F-C490-4995-8F0B-444216060A45}" destId="{43399C6B-DA4A-4A3E-A213-42FCEFECBE75}" srcOrd="1" destOrd="0" parTransId="{41CF8DD6-378C-425E-9D63-DCA39C248A7C}" sibTransId="{032806F6-8B17-4649-8AAF-CF6A5E990D15}"/>
    <dgm:cxn modelId="{4F656492-0C6B-4DCA-A270-C62793E14CD5}" type="presOf" srcId="{43399C6B-DA4A-4A3E-A213-42FCEFECBE75}" destId="{BA45CF6F-D115-40BA-BF82-BD23E20EA0DE}" srcOrd="0" destOrd="0" presId="urn:microsoft.com/office/officeart/2008/layout/LinedList"/>
    <dgm:cxn modelId="{D2D7FA97-8477-4BA8-9FAF-3083291BE7E0}" type="presOf" srcId="{4BDF159F-C490-4995-8F0B-444216060A45}" destId="{01064BC2-5F6C-4396-9DF5-98F6EAF35D64}" srcOrd="0" destOrd="0" presId="urn:microsoft.com/office/officeart/2008/layout/LinedList"/>
    <dgm:cxn modelId="{C0F000EB-B2FA-4D36-B6BA-0BC3250209DD}" srcId="{4BDF159F-C490-4995-8F0B-444216060A45}" destId="{F13757D7-A2C1-4BA7-8C97-04562C898810}" srcOrd="0" destOrd="0" parTransId="{58565594-E299-4A31-88D1-989282082DA3}" sibTransId="{BA9A1D4F-1DA1-430A-B9AC-AAE287B51A97}"/>
    <dgm:cxn modelId="{D5A8B456-3FC9-4731-AB3E-7CD50D323CEB}" type="presParOf" srcId="{01064BC2-5F6C-4396-9DF5-98F6EAF35D64}" destId="{A1BD290C-200F-4D9D-A7CA-690EE5AE8DAA}" srcOrd="0" destOrd="0" presId="urn:microsoft.com/office/officeart/2008/layout/LinedList"/>
    <dgm:cxn modelId="{666923ED-6A08-4CB1-967D-A3EB40321C86}" type="presParOf" srcId="{01064BC2-5F6C-4396-9DF5-98F6EAF35D64}" destId="{D227177E-4AB5-44E2-A285-F120091F8FC8}" srcOrd="1" destOrd="0" presId="urn:microsoft.com/office/officeart/2008/layout/LinedList"/>
    <dgm:cxn modelId="{F92CE2FA-59BE-419C-B3FE-5592CFD4606D}" type="presParOf" srcId="{D227177E-4AB5-44E2-A285-F120091F8FC8}" destId="{1B603D28-ECEB-46C5-93F2-DB70FB76744C}" srcOrd="0" destOrd="0" presId="urn:microsoft.com/office/officeart/2008/layout/LinedList"/>
    <dgm:cxn modelId="{3436E6E7-C3D6-4CB3-9F28-0810F47F321D}" type="presParOf" srcId="{D227177E-4AB5-44E2-A285-F120091F8FC8}" destId="{C8E6EC27-5955-4689-AC7A-EE99B046B333}" srcOrd="1" destOrd="0" presId="urn:microsoft.com/office/officeart/2008/layout/LinedList"/>
    <dgm:cxn modelId="{53A2695E-C222-4B48-B5E1-5E205E9B536C}" type="presParOf" srcId="{01064BC2-5F6C-4396-9DF5-98F6EAF35D64}" destId="{CCD7D592-B9D3-46DD-90F5-EBA1EDCD913E}" srcOrd="2" destOrd="0" presId="urn:microsoft.com/office/officeart/2008/layout/LinedList"/>
    <dgm:cxn modelId="{E5A5FBED-F4FF-449B-B39A-835D12E43332}" type="presParOf" srcId="{01064BC2-5F6C-4396-9DF5-98F6EAF35D64}" destId="{20CD2FD8-9120-47CD-82D7-1ACC0A99DEFA}" srcOrd="3" destOrd="0" presId="urn:microsoft.com/office/officeart/2008/layout/LinedList"/>
    <dgm:cxn modelId="{1DEC7821-1356-492A-83FF-182775309ACA}" type="presParOf" srcId="{20CD2FD8-9120-47CD-82D7-1ACC0A99DEFA}" destId="{BA45CF6F-D115-40BA-BF82-BD23E20EA0DE}" srcOrd="0" destOrd="0" presId="urn:microsoft.com/office/officeart/2008/layout/LinedList"/>
    <dgm:cxn modelId="{C2D67133-35F9-4B20-B689-83B6D842EA41}" type="presParOf" srcId="{20CD2FD8-9120-47CD-82D7-1ACC0A99DEFA}" destId="{C7F8C571-7E1A-44DB-92CB-00723CADFA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D290C-200F-4D9D-A7CA-690EE5AE8DAA}">
      <dsp:nvSpPr>
        <dsp:cNvPr id="0" name=""/>
        <dsp:cNvSpPr/>
      </dsp:nvSpPr>
      <dsp:spPr>
        <a:xfrm>
          <a:off x="0" y="0"/>
          <a:ext cx="102552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03D28-ECEB-46C5-93F2-DB70FB76744C}">
      <dsp:nvSpPr>
        <dsp:cNvPr id="0" name=""/>
        <dsp:cNvSpPr/>
      </dsp:nvSpPr>
      <dsp:spPr>
        <a:xfrm>
          <a:off x="0" y="0"/>
          <a:ext cx="10255250" cy="170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Our biggest challenge so far has been getting the game to run on our server. </a:t>
          </a:r>
        </a:p>
      </dsp:txBody>
      <dsp:txXfrm>
        <a:off x="0" y="0"/>
        <a:ext cx="10255250" cy="1701884"/>
      </dsp:txXfrm>
    </dsp:sp>
    <dsp:sp modelId="{CCD7D592-B9D3-46DD-90F5-EBA1EDCD913E}">
      <dsp:nvSpPr>
        <dsp:cNvPr id="0" name=""/>
        <dsp:cNvSpPr/>
      </dsp:nvSpPr>
      <dsp:spPr>
        <a:xfrm>
          <a:off x="0" y="1701884"/>
          <a:ext cx="10255250" cy="0"/>
        </a:xfrm>
        <a:prstGeom prst="line">
          <a:avLst/>
        </a:prstGeom>
        <a:solidFill>
          <a:schemeClr val="accent2">
            <a:hueOff val="1465369"/>
            <a:satOff val="28109"/>
            <a:lumOff val="-4509"/>
            <a:alphaOff val="0"/>
          </a:schemeClr>
        </a:solidFill>
        <a:ln w="15875" cap="rnd" cmpd="sng" algn="ctr">
          <a:solidFill>
            <a:schemeClr val="accent2">
              <a:hueOff val="1465369"/>
              <a:satOff val="28109"/>
              <a:lumOff val="-4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5CF6F-D115-40BA-BF82-BD23E20EA0DE}">
      <dsp:nvSpPr>
        <dsp:cNvPr id="0" name=""/>
        <dsp:cNvSpPr/>
      </dsp:nvSpPr>
      <dsp:spPr>
        <a:xfrm>
          <a:off x="0" y="1701884"/>
          <a:ext cx="10255250" cy="170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Another challenge has been to hash the password for the admin login. </a:t>
          </a:r>
        </a:p>
      </dsp:txBody>
      <dsp:txXfrm>
        <a:off x="0" y="1701884"/>
        <a:ext cx="10255250" cy="1701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79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8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74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58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94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37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5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5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4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5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3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99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AD03-48B0-4F91-866A-FD15C183C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1C171-C4E1-488E-995E-5330A79FE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Haley Donaldson, Julian Gomez, Benjamin Lichtman, Connor Sullivan, Grace Conner</a:t>
            </a:r>
          </a:p>
        </p:txBody>
      </p:sp>
    </p:spTree>
    <p:extLst>
      <p:ext uri="{BB962C8B-B14F-4D97-AF65-F5344CB8AC3E}">
        <p14:creationId xmlns:p14="http://schemas.microsoft.com/office/powerpoint/2010/main" val="153291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95A2-5FDE-4EFE-94D3-A6530CCA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DE37-A00D-4909-8BD3-1F493CD3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Back end functionality of the game. </a:t>
            </a:r>
          </a:p>
          <a:p>
            <a:r>
              <a:rPr lang="en-US" sz="2400" dirty="0"/>
              <a:t>Login functionality for the admin. </a:t>
            </a:r>
          </a:p>
          <a:p>
            <a:r>
              <a:rPr lang="en-US" sz="2400" dirty="0"/>
              <a:t>Admin should be able to changes the game variables. 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7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1FCE-7967-4D0F-A782-0E12D9AD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 dirty="0"/>
              <a:t>Challenges we’ve encountered</a:t>
            </a:r>
          </a:p>
        </p:txBody>
      </p:sp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0C7DCED8-1C76-4B74-964D-144D4161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C78CAD6-1A03-4F44-A07A-F454C916E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873689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15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4767-40F3-4B62-BA22-F396183B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so far…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8AB3B-19B7-4377-AFC9-4AA141079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1857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Iteration 1</vt:lpstr>
      <vt:lpstr>Requirements </vt:lpstr>
      <vt:lpstr>Challenges we’ve encountered</vt:lpstr>
      <vt:lpstr>What we have so far…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1</dc:title>
  <dc:creator>Grace Conner</dc:creator>
  <cp:lastModifiedBy>Grace Conner</cp:lastModifiedBy>
  <cp:revision>1</cp:revision>
  <dcterms:created xsi:type="dcterms:W3CDTF">2018-11-01T00:58:56Z</dcterms:created>
  <dcterms:modified xsi:type="dcterms:W3CDTF">2018-11-01T01:02:18Z</dcterms:modified>
</cp:coreProperties>
</file>