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8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0FFF-7475-48F3-A74C-071DF11DCDC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12D8-8496-40EE-A2E9-BCA11C775E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microsoft.com/office/2007/relationships/hdphoto" Target="../media/hdphoto4.wdp"/><Relationship Id="rId3" Type="http://schemas.microsoft.com/office/2007/relationships/hdphoto" Target="../media/hdphoto1.wdp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5" Type="http://schemas.openxmlformats.org/officeDocument/2006/relationships/image" Target="../media/image33.png"/><Relationship Id="rId2" Type="http://schemas.openxmlformats.org/officeDocument/2006/relationships/image" Target="../media/image15.png"/><Relationship Id="rId16" Type="http://schemas.microsoft.com/office/2007/relationships/hdphoto" Target="../media/hdphoto3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microsoft.com/office/2007/relationships/hdphoto" Target="../media/hdphoto2.wdp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803" r="12006"/>
          <a:stretch/>
        </p:blipFill>
        <p:spPr>
          <a:xfrm>
            <a:off x="307975" y="254317"/>
            <a:ext cx="1632858" cy="2143125"/>
          </a:xfrm>
          <a:prstGeom prst="rect">
            <a:avLst/>
          </a:prstGeom>
        </p:spPr>
      </p:pic>
      <p:sp>
        <p:nvSpPr>
          <p:cNvPr id="5" name="AutoShape 2" descr="Combustible - Iconos gratis de transpor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83" y="345758"/>
            <a:ext cx="2143125" cy="2143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3632" r="13226"/>
          <a:stretch/>
        </p:blipFill>
        <p:spPr>
          <a:xfrm>
            <a:off x="5264331" y="345758"/>
            <a:ext cx="1567543" cy="21431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9" y="345758"/>
            <a:ext cx="2143125" cy="2143125"/>
          </a:xfrm>
          <a:prstGeom prst="rect">
            <a:avLst/>
          </a:prstGeom>
        </p:spPr>
      </p:pic>
      <p:sp>
        <p:nvSpPr>
          <p:cNvPr id="2" name="AutoShape 2" descr="Icono Volver A Cargar Actualizar - Imagen gratis en Pixab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Icono Volver A Cargar Actualizar - Imagen gratis en Pixab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9366" t="9467" r="10177" b="9467"/>
          <a:stretch/>
        </p:blipFill>
        <p:spPr>
          <a:xfrm>
            <a:off x="262255" y="3004457"/>
            <a:ext cx="1724298" cy="17373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1683" y="3004457"/>
            <a:ext cx="1833563" cy="1833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377" y="3004458"/>
            <a:ext cx="1821498" cy="182149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0069" y="3004457"/>
            <a:ext cx="2447925" cy="18669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9669" y="3004457"/>
            <a:ext cx="2069782" cy="18669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6326" y="2543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9" y="219148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56" y="219147"/>
            <a:ext cx="2143125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53" y="219147"/>
            <a:ext cx="2143125" cy="2143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581" y="3546157"/>
            <a:ext cx="2143125" cy="214312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168887" y="3244334"/>
            <a:ext cx="185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ulsJ1n8nrsTU1Cf5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7221415" y="3244334"/>
            <a:ext cx="1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correo_masivo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17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4800" y="557729"/>
            <a:ext cx="538445" cy="5384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51" y="632570"/>
            <a:ext cx="388765" cy="38876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387038" y="243806"/>
            <a:ext cx="197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android-book2.png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406" y="703036"/>
            <a:ext cx="318299" cy="3182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/>
          <a:srcRect l="11712" r="10595"/>
          <a:stretch/>
        </p:blipFill>
        <p:spPr>
          <a:xfrm>
            <a:off x="1849655" y="698384"/>
            <a:ext cx="250912" cy="3229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21393" r="22225"/>
          <a:stretch/>
        </p:blipFill>
        <p:spPr>
          <a:xfrm>
            <a:off x="773724" y="704230"/>
            <a:ext cx="309488" cy="3171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284" y="698384"/>
            <a:ext cx="419759" cy="4197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2287" y="711136"/>
            <a:ext cx="401210" cy="4012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10"/>
          <a:srcRect l="20098" r="19933"/>
          <a:stretch/>
        </p:blipFill>
        <p:spPr>
          <a:xfrm>
            <a:off x="4073017" y="711136"/>
            <a:ext cx="365760" cy="3458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3170" y="600924"/>
            <a:ext cx="511199" cy="5134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12"/>
          <a:srcRect l="2944" t="35446" r="34916" b="7793"/>
          <a:stretch/>
        </p:blipFill>
        <p:spPr>
          <a:xfrm>
            <a:off x="6519741" y="749521"/>
            <a:ext cx="316110" cy="21628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b="9457"/>
          <a:stretch/>
        </p:blipFill>
        <p:spPr>
          <a:xfrm>
            <a:off x="5162624" y="600924"/>
            <a:ext cx="543921" cy="53352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10397" t="33409" r="58491" b="34429"/>
          <a:stretch/>
        </p:blipFill>
        <p:spPr>
          <a:xfrm>
            <a:off x="7732247" y="470603"/>
            <a:ext cx="672353" cy="685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 l="58294" t="34806" r="10472" b="34173"/>
          <a:stretch/>
        </p:blipFill>
        <p:spPr>
          <a:xfrm>
            <a:off x="6939118" y="497498"/>
            <a:ext cx="672353" cy="658905"/>
          </a:xfrm>
          <a:prstGeom prst="rect">
            <a:avLst/>
          </a:prstGeom>
        </p:spPr>
      </p:pic>
      <p:sp>
        <p:nvSpPr>
          <p:cNvPr id="16" name="AutoShape 2" descr="Graduados - Iconos gratis de person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7038" y="813503"/>
            <a:ext cx="1098095" cy="1098095"/>
          </a:xfrm>
          <a:prstGeom prst="rect">
            <a:avLst/>
          </a:prstGeom>
        </p:spPr>
      </p:pic>
      <p:sp>
        <p:nvSpPr>
          <p:cNvPr id="18" name="AutoShape 2" descr="Icono de candado degradado - Descargar PNG/SVG transparen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724" y="1691232"/>
            <a:ext cx="1130346" cy="113034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1" y="3113380"/>
            <a:ext cx="1973658" cy="157618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22"/>
          <a:srcRect l="17096" t="21021" r="17076" b="7035"/>
          <a:stretch/>
        </p:blipFill>
        <p:spPr>
          <a:xfrm>
            <a:off x="5791333" y="2012265"/>
            <a:ext cx="483574" cy="3516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16" y="1620477"/>
            <a:ext cx="301808" cy="3018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88" y="3252200"/>
            <a:ext cx="302400" cy="22201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25"/>
          <a:srcRect l="4715" t="32998" r="9169" b="12368"/>
          <a:stretch/>
        </p:blipFill>
        <p:spPr>
          <a:xfrm>
            <a:off x="6392359" y="3252200"/>
            <a:ext cx="302400" cy="1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041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3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Hugo Andrés Pedroza Rodríguez</cp:lastModifiedBy>
  <cp:revision>38</cp:revision>
  <dcterms:created xsi:type="dcterms:W3CDTF">2020-07-15T15:30:27Z</dcterms:created>
  <dcterms:modified xsi:type="dcterms:W3CDTF">2021-03-01T02:07:30Z</dcterms:modified>
</cp:coreProperties>
</file>