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5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4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8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6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9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6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9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8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D0FFF-7475-48F3-A74C-071DF11DCDC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0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1803" r="12006"/>
          <a:stretch/>
        </p:blipFill>
        <p:spPr>
          <a:xfrm>
            <a:off x="307975" y="254317"/>
            <a:ext cx="1632858" cy="2143125"/>
          </a:xfrm>
          <a:prstGeom prst="rect">
            <a:avLst/>
          </a:prstGeom>
        </p:spPr>
      </p:pic>
      <p:sp>
        <p:nvSpPr>
          <p:cNvPr id="5" name="AutoShape 2" descr="Combustible - Iconos gratis de transpor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683" y="345758"/>
            <a:ext cx="2143125" cy="21431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13632" r="13226"/>
          <a:stretch/>
        </p:blipFill>
        <p:spPr>
          <a:xfrm>
            <a:off x="5264331" y="345758"/>
            <a:ext cx="1567543" cy="21431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69" y="345758"/>
            <a:ext cx="2143125" cy="2143125"/>
          </a:xfrm>
          <a:prstGeom prst="rect">
            <a:avLst/>
          </a:prstGeom>
        </p:spPr>
      </p:pic>
      <p:sp>
        <p:nvSpPr>
          <p:cNvPr id="2" name="AutoShape 2" descr="Icono Volver A Cargar Actualizar - Imagen gratis en Pixaba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Icono Volver A Cargar Actualizar - Imagen gratis en Pixaba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l="9366" t="9467" r="10177" b="9467"/>
          <a:stretch/>
        </p:blipFill>
        <p:spPr>
          <a:xfrm>
            <a:off x="262255" y="3004457"/>
            <a:ext cx="1724298" cy="17373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1683" y="3004457"/>
            <a:ext cx="1833563" cy="183356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0377" y="3004458"/>
            <a:ext cx="1821498" cy="182149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0069" y="3004457"/>
            <a:ext cx="2447925" cy="18669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69669" y="3004457"/>
            <a:ext cx="2069782" cy="18669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96326" y="25431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2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59" y="219148"/>
            <a:ext cx="2143125" cy="2143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856" y="219147"/>
            <a:ext cx="2143125" cy="21431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853" y="21914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51" y="632570"/>
            <a:ext cx="388765" cy="38876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387038" y="243806"/>
            <a:ext cx="1979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/>
              <a:t>android-book2.png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406" y="703036"/>
            <a:ext cx="318299" cy="31829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11712" r="10595"/>
          <a:stretch/>
        </p:blipFill>
        <p:spPr>
          <a:xfrm>
            <a:off x="1849655" y="698384"/>
            <a:ext cx="250912" cy="3229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l="21393" r="22225"/>
          <a:stretch/>
        </p:blipFill>
        <p:spPr>
          <a:xfrm>
            <a:off x="773724" y="704230"/>
            <a:ext cx="309488" cy="31710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284" y="698384"/>
            <a:ext cx="419759" cy="4197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287" y="711136"/>
            <a:ext cx="401210" cy="40121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8"/>
          <a:srcRect l="20098" r="19933"/>
          <a:stretch/>
        </p:blipFill>
        <p:spPr>
          <a:xfrm>
            <a:off x="4073017" y="711136"/>
            <a:ext cx="365760" cy="34589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3170" y="600924"/>
            <a:ext cx="511199" cy="5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00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1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Hugo Andrés Pedroza Rodríguez</cp:lastModifiedBy>
  <cp:revision>21</cp:revision>
  <dcterms:created xsi:type="dcterms:W3CDTF">2020-07-15T15:30:27Z</dcterms:created>
  <dcterms:modified xsi:type="dcterms:W3CDTF">2020-10-19T02:38:08Z</dcterms:modified>
</cp:coreProperties>
</file>