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31EA7-DB51-42ED-216F-1ED24BD9E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1BE7FB-7ABF-690F-97BD-501170F2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41F4D9-1B75-B7E2-05E9-8C93F3C3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9C75B3-E327-6317-12EB-D66C72FC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4C4C-3036-6551-6E15-2BCEFFB3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63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7F18A-2DF9-B77B-8BD3-1F7500F6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A1D08C-EDFE-EF1F-FAD4-2A0DB2A45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007D3-474E-5DA1-3843-A014339C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27CF9-D66D-FCCA-58B2-04C0B205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4EFF2-2B37-4D5F-CC51-0826FAAC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238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16B818-FAD0-7385-6E9E-946F9661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F95D9FC-89EE-FF14-2424-458401E81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5D885B-F9E9-D6AB-1368-8E7CFD3A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6C9353-DBF4-ECA9-2D4F-B8578588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2ADAE-537B-6999-A0D8-41AE5689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17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4968A-C65B-C049-D3B5-ABB2404E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FF2036-3775-FB08-0C9A-893A6779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3DEC8-2EC8-15DB-90CE-F5CA4988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381A7-A409-1013-D851-E7616712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CE61C-291A-12B6-CECF-83B0DA40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82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2D522-7026-6E5C-2E14-BC8B8F97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98F5ED-81F6-72FE-4806-587535A7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08A5AF-6CC8-AF88-4430-B78B32E3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5531F-4F4F-E591-0CDE-49504415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7E7EE8-7966-E511-5662-D30FC68C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799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11E0D-5093-0352-7040-D645DE07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DE22E2-136F-58A0-BCE6-7B97F74C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3552C-BDC6-0E3D-1061-70B057501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5F035-374E-8AA9-55AE-E5E1AF21C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02CF1A-68BB-BD57-E7F4-FBDC3FC0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2524BD-ED47-5026-EF3E-97D8328A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009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C1C0C-41D4-5265-B202-B5C840AC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809E42-3E6C-AEC7-7F9A-F34D85BC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C6AE5A-3EB7-0171-576B-FF518714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75AA72-C270-0C01-7C60-DAC751C75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B59C5A-0153-A9BC-2961-C137C5C4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89605CF-E223-0F56-F71E-0C1EFE2F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DD96B7-A829-4A64-7F29-278FA7960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D89533-F886-DDAF-F6AB-B182C524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954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7D0CAD-5B77-9E57-013D-08F96BFB7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9B6228B-B3D6-A5B2-8FCC-BDFFABB0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BCB945-5A6E-BD36-EFD0-9006317C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848A53-3530-E8E4-1792-08151071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60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EAF679-5334-7620-714B-C39B6F1D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557965-AC8F-3BC9-E38B-4DFFD2385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F3A9C9-1F7E-D495-D8E1-584549F22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086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64F61-4B56-4FF9-C1CB-2635166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864F5-C0A7-A4BB-A571-9185268BA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EC954F-1DDB-373B-6DB6-418FE51D7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CCA359-F25D-DFF5-1F08-93BEEFF47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AFDD18-1D84-1920-E009-402D36760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99271A-2988-D7C1-91DC-C582E012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53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D258F1-20B7-0E24-2E12-3D0D70C14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28CC912-04AC-8E64-5C2E-4E191EC5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32A3CF-D539-86CD-4C8E-929460AE7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77B45E-DAAD-7F28-75CA-D535FAB6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2F991D-154E-035A-B630-D75FA979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9AAA8BB-40E2-1242-8666-135BB75DD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8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2A2124-6BD0-DED6-53DD-5F1393CD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C03B56-5D69-D45A-07C3-5A685FC9C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47E8C-D259-18F5-2FC8-D3E0136D95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84B4DE-573E-4473-B373-2FF6469A199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288F2-8CBE-EADB-7806-6D22FD8E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60BCE7-655A-594F-CC8C-01A4ADB40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3D5F2-D04A-4858-88D2-7A34972E56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5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1AAD1-7161-853E-F989-8CB820364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Inhibitory</a:t>
            </a:r>
            <a:r>
              <a:rPr lang="de-DE" dirty="0"/>
              <a:t> B-Cells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827474-F11A-5BC7-7FE1-C64D5FA7C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20.08.2025</a:t>
            </a:r>
          </a:p>
        </p:txBody>
      </p:sp>
    </p:spTree>
    <p:extLst>
      <p:ext uri="{BB962C8B-B14F-4D97-AF65-F5344CB8AC3E}">
        <p14:creationId xmlns:p14="http://schemas.microsoft.com/office/powerpoint/2010/main" val="2948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5510D-3150-7E53-136E-D547A688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 – strong G norm</a:t>
            </a:r>
          </a:p>
        </p:txBody>
      </p:sp>
      <p:pic>
        <p:nvPicPr>
          <p:cNvPr id="9" name="Inhaltsplatzhalter 8" descr="Ein Bild, das Text, Reihe, Bett, Diagramm enthält.&#10;&#10;KI-generierte Inhalte können fehlerhaft sein.">
            <a:extLst>
              <a:ext uri="{FF2B5EF4-FFF2-40B4-BE49-F238E27FC236}">
                <a16:creationId xmlns:a16="http://schemas.microsoft.com/office/drawing/2014/main" id="{A9B8204D-CE2E-6A8C-9D18-F1F1E0FA6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410047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366EE-B0D5-7F53-96E9-9C3FD962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 – </a:t>
            </a:r>
            <a:r>
              <a:rPr lang="de-DE" dirty="0" err="1"/>
              <a:t>comparison</a:t>
            </a:r>
            <a:r>
              <a:rPr lang="de-DE" dirty="0"/>
              <a:t> w/o </a:t>
            </a:r>
            <a:r>
              <a:rPr lang="de-DE" dirty="0" err="1"/>
              <a:t>inhibition</a:t>
            </a:r>
            <a:endParaRPr lang="de-DE" dirty="0"/>
          </a:p>
        </p:txBody>
      </p:sp>
      <p:pic>
        <p:nvPicPr>
          <p:cNvPr id="5" name="Inhaltsplatzhalter 4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60887191-DF53-47F7-5DE4-D7BAB2BA2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2391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E1A3C2-17B9-8BC2-382D-A6A54A7D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 – strong B </a:t>
            </a:r>
            <a:r>
              <a:rPr lang="de-DE" dirty="0" err="1"/>
              <a:t>inhibition</a:t>
            </a:r>
            <a:endParaRPr lang="de-DE" dirty="0"/>
          </a:p>
        </p:txBody>
      </p:sp>
      <p:pic>
        <p:nvPicPr>
          <p:cNvPr id="5" name="Inhaltsplatzhalter 4" descr="Ein Bild, das Text, Diagramm, Plan, Schrift enthält.&#10;&#10;KI-generierte Inhalte können fehlerhaft sein.">
            <a:extLst>
              <a:ext uri="{FF2B5EF4-FFF2-40B4-BE49-F238E27FC236}">
                <a16:creationId xmlns:a16="http://schemas.microsoft.com/office/drawing/2014/main" id="{9DB0826A-B183-52BC-F9C3-613BFDBEB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77559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EEEF4-381D-9AD2-5BAE-46FE26EC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 – </a:t>
            </a:r>
            <a:r>
              <a:rPr lang="de-DE" dirty="0" err="1"/>
              <a:t>comparison</a:t>
            </a:r>
            <a:r>
              <a:rPr lang="de-DE" dirty="0"/>
              <a:t> w/o </a:t>
            </a:r>
            <a:r>
              <a:rPr lang="de-DE" dirty="0" err="1"/>
              <a:t>inhibition</a:t>
            </a:r>
            <a:endParaRPr lang="de-DE" dirty="0"/>
          </a:p>
        </p:txBody>
      </p:sp>
      <p:pic>
        <p:nvPicPr>
          <p:cNvPr id="5" name="Inhaltsplatzhalter 4" descr="Ein Bild, das Text, Diagramm, Plan, Reihe enthält.&#10;&#10;KI-generierte Inhalte können fehlerhaft sein.">
            <a:extLst>
              <a:ext uri="{FF2B5EF4-FFF2-40B4-BE49-F238E27FC236}">
                <a16:creationId xmlns:a16="http://schemas.microsoft.com/office/drawing/2014/main" id="{BCBFCCCB-A644-08E7-0441-5FA706D61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702675" cy="4351338"/>
          </a:xfrm>
        </p:spPr>
      </p:pic>
    </p:spTree>
    <p:extLst>
      <p:ext uri="{BB962C8B-B14F-4D97-AF65-F5344CB8AC3E}">
        <p14:creationId xmlns:p14="http://schemas.microsoft.com/office/powerpoint/2010/main" val="324925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Inhibitory B-Cells</vt:lpstr>
      <vt:lpstr>Line – strong G norm</vt:lpstr>
      <vt:lpstr>Line – comparison w/o inhibition</vt:lpstr>
      <vt:lpstr>Line – strong B inhibition</vt:lpstr>
      <vt:lpstr>Line – comparison w/o inhibition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Zeitler</dc:creator>
  <cp:lastModifiedBy>Julian Zeitler</cp:lastModifiedBy>
  <cp:revision>1</cp:revision>
  <dcterms:created xsi:type="dcterms:W3CDTF">2025-08-20T14:00:37Z</dcterms:created>
  <dcterms:modified xsi:type="dcterms:W3CDTF">2025-08-20T14:10:41Z</dcterms:modified>
</cp:coreProperties>
</file>