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"/>
  </p:notesMasterIdLst>
  <p:handoutMasterIdLst>
    <p:handoutMasterId r:id="rId5"/>
  </p:handoutMasterIdLst>
  <p:sldIdLst>
    <p:sldId id="546" r:id="rId2"/>
    <p:sldId id="545" r:id="rId3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806B96-4B35-45B0-A23C-E86C53FF07E3}">
          <p14:sldIdLst/>
        </p14:section>
        <p14:section name="Untitled Section" id="{1D603D6E-808C-47A4-A546-9FDBE937EE77}">
          <p14:sldIdLst>
            <p14:sldId id="546"/>
            <p14:sldId id="5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FD9"/>
    <a:srgbClr val="083B66"/>
    <a:srgbClr val="6AC4EB"/>
    <a:srgbClr val="6681B6"/>
    <a:srgbClr val="821585"/>
    <a:srgbClr val="934CC8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85497" autoAdjust="0"/>
  </p:normalViewPr>
  <p:slideViewPr>
    <p:cSldViewPr snapToGrid="0">
      <p:cViewPr varScale="1">
        <p:scale>
          <a:sx n="89" d="100"/>
          <a:sy n="89" d="100"/>
        </p:scale>
        <p:origin x="31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0F5F13-7291-4A7B-94E0-E6BA9E8C7C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6" y="5"/>
            <a:ext cx="2946400" cy="496889"/>
          </a:xfrm>
          <a:prstGeom prst="rect">
            <a:avLst/>
          </a:prstGeom>
        </p:spPr>
        <p:txBody>
          <a:bodyPr vert="horz" lIns="84213" tIns="42106" rIns="84213" bIns="4210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6FBD-E2B5-4023-B547-2B10D3B0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92" y="5"/>
            <a:ext cx="2946400" cy="496889"/>
          </a:xfrm>
          <a:prstGeom prst="rect">
            <a:avLst/>
          </a:prstGeom>
        </p:spPr>
        <p:txBody>
          <a:bodyPr vert="horz" lIns="84213" tIns="42106" rIns="84213" bIns="42106" rtlCol="0"/>
          <a:lstStyle>
            <a:lvl1pPr algn="r">
              <a:defRPr sz="1100"/>
            </a:lvl1pPr>
          </a:lstStyle>
          <a:p>
            <a:fld id="{58C047CD-B222-414D-9541-D6E4B8FF8DE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A14EC-678A-4660-A5FF-0A70276A74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6" y="9429755"/>
            <a:ext cx="2946400" cy="496889"/>
          </a:xfrm>
          <a:prstGeom prst="rect">
            <a:avLst/>
          </a:prstGeom>
        </p:spPr>
        <p:txBody>
          <a:bodyPr vert="horz" lIns="84213" tIns="42106" rIns="84213" bIns="4210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C6636-E612-4C04-920A-BABCEA5164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92" y="9429755"/>
            <a:ext cx="2946400" cy="496889"/>
          </a:xfrm>
          <a:prstGeom prst="rect">
            <a:avLst/>
          </a:prstGeom>
        </p:spPr>
        <p:txBody>
          <a:bodyPr vert="horz" lIns="84213" tIns="42106" rIns="84213" bIns="42106" rtlCol="0" anchor="b"/>
          <a:lstStyle>
            <a:lvl1pPr algn="r">
              <a:defRPr sz="1100"/>
            </a:lvl1pPr>
          </a:lstStyle>
          <a:p>
            <a:fld id="{8AEDFBA9-E7A5-4528-B94E-8E158FB0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95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4" y="9"/>
            <a:ext cx="2945659" cy="498055"/>
          </a:xfrm>
          <a:prstGeom prst="rect">
            <a:avLst/>
          </a:prstGeom>
        </p:spPr>
        <p:txBody>
          <a:bodyPr vert="horz" lIns="88002" tIns="44001" rIns="88002" bIns="4400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52" y="9"/>
            <a:ext cx="2945659" cy="498055"/>
          </a:xfrm>
          <a:prstGeom prst="rect">
            <a:avLst/>
          </a:prstGeom>
        </p:spPr>
        <p:txBody>
          <a:bodyPr vert="horz" lIns="88002" tIns="44001" rIns="88002" bIns="44001" rtlCol="0"/>
          <a:lstStyle>
            <a:lvl1pPr algn="r">
              <a:defRPr sz="1300"/>
            </a:lvl1pPr>
          </a:lstStyle>
          <a:p>
            <a:fld id="{9410187E-5532-49AB-A99E-1AF72053069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002" tIns="44001" rIns="88002" bIns="440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73" y="4777205"/>
            <a:ext cx="5438138" cy="3908614"/>
          </a:xfrm>
          <a:prstGeom prst="rect">
            <a:avLst/>
          </a:prstGeom>
        </p:spPr>
        <p:txBody>
          <a:bodyPr vert="horz" lIns="88002" tIns="44001" rIns="88002" bIns="4400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4" y="9428587"/>
            <a:ext cx="2945659" cy="498054"/>
          </a:xfrm>
          <a:prstGeom prst="rect">
            <a:avLst/>
          </a:prstGeom>
        </p:spPr>
        <p:txBody>
          <a:bodyPr vert="horz" lIns="88002" tIns="44001" rIns="88002" bIns="4400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52" y="9428587"/>
            <a:ext cx="2945659" cy="498054"/>
          </a:xfrm>
          <a:prstGeom prst="rect">
            <a:avLst/>
          </a:prstGeom>
        </p:spPr>
        <p:txBody>
          <a:bodyPr vert="horz" lIns="88002" tIns="44001" rIns="88002" bIns="44001" rtlCol="0" anchor="b"/>
          <a:lstStyle>
            <a:lvl1pPr algn="r">
              <a:defRPr sz="1300"/>
            </a:lvl1pPr>
          </a:lstStyle>
          <a:p>
            <a:fld id="{2383DC95-E532-4AFD-A71E-6E79F4BF0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48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9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9963" y="1241425"/>
            <a:ext cx="2317750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3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9963" y="1241425"/>
            <a:ext cx="2317750" cy="3348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6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2EB7-C15F-4FB5-8500-E86D45A1DCDC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81-139F-4D1F-AA31-3FE5E3D6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9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2EB7-C15F-4FB5-8500-E86D45A1DCDC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81-139F-4D1F-AA31-3FE5E3D6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2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8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2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2EB7-C15F-4FB5-8500-E86D45A1DCDC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0B81-139F-4D1F-AA31-3FE5E3D6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jpe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DB2E4BE-1C46-4271-97DE-992D6BA65D74}"/>
              </a:ext>
            </a:extLst>
          </p:cNvPr>
          <p:cNvSpPr/>
          <p:nvPr/>
        </p:nvSpPr>
        <p:spPr>
          <a:xfrm>
            <a:off x="297197" y="2900956"/>
            <a:ext cx="6329071" cy="1285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  <a:tab pos="266700" algn="l"/>
              </a:tabLst>
            </a:pPr>
            <a:r>
              <a:rPr lang="fr-FR" altLang="ko-K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École Normale de Musique de Paris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France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Diplôme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Supérieur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d’Enseignement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(Post Grad. Education Diploma) 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Diplôme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Supérieur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d’Exécution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(Post Grad. Solo Performing Diploma)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  <a:tab pos="266700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Hanover Univ. of Music, Drama and Media, Germany (Master of Music) 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  <a:tab pos="266700" algn="l"/>
              </a:tabLst>
            </a:pP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Ewha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Womans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University, S. Korea (Bachelor of Music)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  <a:tab pos="266700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 Hwa Arts Highschool, S. Korea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BEC5C8-DC5D-4353-B89E-89AC53E8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97" y="1642954"/>
            <a:ext cx="1187324" cy="11553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5F1310-33F1-4CE5-AC36-769F6120E494}"/>
              </a:ext>
            </a:extLst>
          </p:cNvPr>
          <p:cNvSpPr txBox="1"/>
          <p:nvPr/>
        </p:nvSpPr>
        <p:spPr>
          <a:xfrm>
            <a:off x="1723641" y="1719661"/>
            <a:ext cx="3544867" cy="50013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117F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Juliana Seo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(Piano | Theory | Accompaniment)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2D26BB-428A-4660-AD55-B6FACF26ECBF}"/>
              </a:ext>
            </a:extLst>
          </p:cNvPr>
          <p:cNvSpPr/>
          <p:nvPr/>
        </p:nvSpPr>
        <p:spPr>
          <a:xfrm>
            <a:off x="297197" y="4215961"/>
            <a:ext cx="6329071" cy="107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School, Ecole Music Sydney / Int’l pianist 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member of French Music Research Society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Adjunct faculty,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Chugye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Univ. for the Arts - College of Music, S Korea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teacher, Sun Hwa Arts Highschool, S. Korea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7385FA-AC1D-4093-AFA7-02485F120B1A}"/>
              </a:ext>
            </a:extLst>
          </p:cNvPr>
          <p:cNvSpPr/>
          <p:nvPr/>
        </p:nvSpPr>
        <p:spPr>
          <a:xfrm>
            <a:off x="297197" y="5312660"/>
            <a:ext cx="6454332" cy="1075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Int'l Competition Award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Prize of Young Musicians Int’l Competition “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Citta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Barletta” in Italy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Prize of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Concorso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Int’l di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Ececuzione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Musicale ‘Valeria Martina’ “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Citta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Massafra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in Italy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Prize of Concours Int’l de Piano ‘Madelene de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Valmalte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in Paris, France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1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Prize of Grand Prix Int’l et Rencontre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Jeunes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Talents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Monrond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-les-Bains in France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944A2-6AB8-40C8-B3FE-C7322E52C9FC}"/>
              </a:ext>
            </a:extLst>
          </p:cNvPr>
          <p:cNvSpPr txBox="1"/>
          <p:nvPr/>
        </p:nvSpPr>
        <p:spPr>
          <a:xfrm>
            <a:off x="1723641" y="2462995"/>
            <a:ext cx="356234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solidFill>
                  <a:srgbClr val="117F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 of School, Ecole Music Sydney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781E6B-986D-4E17-8B30-BDC957D58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1"/>
            <a:ext cx="3717416" cy="14399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85723C-0BB1-4706-A0FC-08281685FB3A}"/>
              </a:ext>
            </a:extLst>
          </p:cNvPr>
          <p:cNvSpPr txBox="1"/>
          <p:nvPr/>
        </p:nvSpPr>
        <p:spPr>
          <a:xfrm>
            <a:off x="233895" y="305520"/>
            <a:ext cx="285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9"/>
              </a:spcAf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Ecole Music Sydney Team Information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0C0F15-82EC-47B9-B283-B2673D40967B}"/>
              </a:ext>
            </a:extLst>
          </p:cNvPr>
          <p:cNvCxnSpPr>
            <a:cxnSpLocks/>
          </p:cNvCxnSpPr>
          <p:nvPr/>
        </p:nvCxnSpPr>
        <p:spPr>
          <a:xfrm>
            <a:off x="0" y="1456977"/>
            <a:ext cx="6858000" cy="0"/>
          </a:xfrm>
          <a:prstGeom prst="line">
            <a:avLst/>
          </a:prstGeom>
          <a:ln w="50800">
            <a:solidFill>
              <a:srgbClr val="083B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7CBD69-343F-4FF5-8E69-38E4A9CCF972}"/>
              </a:ext>
            </a:extLst>
          </p:cNvPr>
          <p:cNvGrpSpPr/>
          <p:nvPr/>
        </p:nvGrpSpPr>
        <p:grpSpPr>
          <a:xfrm>
            <a:off x="3429327" y="-262242"/>
            <a:ext cx="3450303" cy="1667506"/>
            <a:chOff x="3429327" y="-249716"/>
            <a:chExt cx="3450303" cy="16675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C2FDD4C-837F-4119-803C-53EC131D7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9327" y="-249716"/>
              <a:ext cx="3450303" cy="1594474"/>
            </a:xfrm>
            <a:prstGeom prst="rect">
              <a:avLst/>
            </a:prstGeom>
          </p:spPr>
        </p:pic>
        <p:sp>
          <p:nvSpPr>
            <p:cNvPr id="25" name="TextBox 43">
              <a:extLst>
                <a:ext uri="{FF2B5EF4-FFF2-40B4-BE49-F238E27FC236}">
                  <a16:creationId xmlns:a16="http://schemas.microsoft.com/office/drawing/2014/main" id="{1F440DE6-9230-4053-BAC2-A3E8AF5B9E81}"/>
                </a:ext>
              </a:extLst>
            </p:cNvPr>
            <p:cNvSpPr txBox="1"/>
            <p:nvPr/>
          </p:nvSpPr>
          <p:spPr>
            <a:xfrm>
              <a:off x="3902451" y="971204"/>
              <a:ext cx="1080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Suite 2 Betty Cuthbert</a:t>
              </a:r>
              <a:b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Avenue, Ermington</a:t>
              </a:r>
              <a:b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NSW 2115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5BC7E4B-7887-487C-AB94-8FCA46C0C13C}"/>
                </a:ext>
              </a:extLst>
            </p:cNvPr>
            <p:cNvPicPr>
              <a:picLocks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41311" y="1112576"/>
              <a:ext cx="154800" cy="166229"/>
            </a:xfrm>
            <a:prstGeom prst="rect">
              <a:avLst/>
            </a:prstGeom>
          </p:spPr>
        </p:pic>
        <p:sp>
          <p:nvSpPr>
            <p:cNvPr id="28" name="TextBox 43">
              <a:extLst>
                <a:ext uri="{FF2B5EF4-FFF2-40B4-BE49-F238E27FC236}">
                  <a16:creationId xmlns:a16="http://schemas.microsoft.com/office/drawing/2014/main" id="{0C49A604-39FB-4154-9AA7-5C97623E48BA}"/>
                </a:ext>
              </a:extLst>
            </p:cNvPr>
            <p:cNvSpPr txBox="1"/>
            <p:nvPr/>
          </p:nvSpPr>
          <p:spPr>
            <a:xfrm>
              <a:off x="5251929" y="969315"/>
              <a:ext cx="148863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(02) 8606 1765 (02) 8677 4327</a:t>
              </a:r>
            </a:p>
          </p:txBody>
        </p:sp>
        <p:sp>
          <p:nvSpPr>
            <p:cNvPr id="29" name="TextBox 43">
              <a:extLst>
                <a:ext uri="{FF2B5EF4-FFF2-40B4-BE49-F238E27FC236}">
                  <a16:creationId xmlns:a16="http://schemas.microsoft.com/office/drawing/2014/main" id="{BE74A132-99A8-4254-ADB4-11FAF18B79F5}"/>
                </a:ext>
              </a:extLst>
            </p:cNvPr>
            <p:cNvSpPr txBox="1"/>
            <p:nvPr/>
          </p:nvSpPr>
          <p:spPr>
            <a:xfrm>
              <a:off x="5251929" y="1126466"/>
              <a:ext cx="14314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info@ecolemusicsydney.com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AFA3C05-1731-4FB4-B998-D12594882E58}"/>
                </a:ext>
              </a:extLst>
            </p:cNvPr>
            <p:cNvPicPr>
              <a:picLocks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311" y="966934"/>
              <a:ext cx="154800" cy="143918"/>
            </a:xfrm>
            <a:prstGeom prst="rect">
              <a:avLst/>
            </a:prstGeom>
          </p:spPr>
        </p:pic>
        <p:sp>
          <p:nvSpPr>
            <p:cNvPr id="34" name="TextBox 43">
              <a:extLst>
                <a:ext uri="{FF2B5EF4-FFF2-40B4-BE49-F238E27FC236}">
                  <a16:creationId xmlns:a16="http://schemas.microsoft.com/office/drawing/2014/main" id="{A9D8825C-1504-4B8F-8F5F-C66A7371A687}"/>
                </a:ext>
              </a:extLst>
            </p:cNvPr>
            <p:cNvSpPr txBox="1"/>
            <p:nvPr/>
          </p:nvSpPr>
          <p:spPr>
            <a:xfrm>
              <a:off x="5251928" y="1270002"/>
              <a:ext cx="135140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ecolemusicsydney.com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B4C43A0-E40F-43E1-AD7E-90B9ED0838DC}"/>
                </a:ext>
              </a:extLst>
            </p:cNvPr>
            <p:cNvPicPr>
              <a:picLocks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517" y="1259755"/>
              <a:ext cx="158400" cy="158035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862394-AA76-43E6-A38E-197326FC3E02}"/>
              </a:ext>
            </a:extLst>
          </p:cNvPr>
          <p:cNvCxnSpPr>
            <a:cxnSpLocks/>
          </p:cNvCxnSpPr>
          <p:nvPr/>
        </p:nvCxnSpPr>
        <p:spPr>
          <a:xfrm>
            <a:off x="297197" y="6536865"/>
            <a:ext cx="63290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5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174622-9A89-4B8C-AC92-33E5AE1A67B6}"/>
              </a:ext>
            </a:extLst>
          </p:cNvPr>
          <p:cNvCxnSpPr>
            <a:cxnSpLocks/>
          </p:cNvCxnSpPr>
          <p:nvPr/>
        </p:nvCxnSpPr>
        <p:spPr>
          <a:xfrm>
            <a:off x="297197" y="4955487"/>
            <a:ext cx="63290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66BE002-4C88-41F0-B0B8-F44EBB7A898F}"/>
              </a:ext>
            </a:extLst>
          </p:cNvPr>
          <p:cNvGrpSpPr/>
          <p:nvPr/>
        </p:nvGrpSpPr>
        <p:grpSpPr>
          <a:xfrm>
            <a:off x="297195" y="1665272"/>
            <a:ext cx="6396631" cy="3188218"/>
            <a:chOff x="297195" y="1530916"/>
            <a:chExt cx="6396631" cy="318821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B2E4BE-1C46-4271-97DE-992D6BA65D74}"/>
                </a:ext>
              </a:extLst>
            </p:cNvPr>
            <p:cNvSpPr/>
            <p:nvPr/>
          </p:nvSpPr>
          <p:spPr>
            <a:xfrm>
              <a:off x="297197" y="2801445"/>
              <a:ext cx="6329071" cy="58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266700" lvl="1" indent="-84138">
                <a:spcBef>
                  <a:spcPts val="300"/>
                </a:spcBef>
                <a:buFont typeface="Arial" panose="020B0604020202020204" pitchFamily="34" charset="0"/>
                <a:buChar char="•"/>
                <a:tabLst>
                  <a:tab pos="90488" algn="l"/>
                  <a:tab pos="266700" algn="l"/>
                </a:tabLst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University of New South Wales (UNSW)</a:t>
              </a:r>
              <a:b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Bachelor of Music (</a:t>
              </a:r>
              <a:r>
                <a:rPr lang="en-US" sz="11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Honours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/ Bachelor of Education (Secondary) / AMUS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5F1310-33F1-4CE5-AC36-769F6120E494}"/>
                </a:ext>
              </a:extLst>
            </p:cNvPr>
            <p:cNvSpPr txBox="1"/>
            <p:nvPr/>
          </p:nvSpPr>
          <p:spPr>
            <a:xfrm>
              <a:off x="1723641" y="1607623"/>
              <a:ext cx="3544867" cy="50013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200" b="1" dirty="0">
                  <a:solidFill>
                    <a:srgbClr val="117F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Joanne Kim</a:t>
              </a:r>
            </a:p>
            <a:p>
              <a:pPr>
                <a:spcBef>
                  <a:spcPts val="300"/>
                </a:spcBef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(Flute | Theory)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12D26BB-428A-4660-AD55-B6FACF26ECBF}"/>
                </a:ext>
              </a:extLst>
            </p:cNvPr>
            <p:cNvSpPr/>
            <p:nvPr/>
          </p:nvSpPr>
          <p:spPr>
            <a:xfrm>
              <a:off x="297197" y="3451246"/>
              <a:ext cx="6329071" cy="741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</a:t>
              </a:r>
            </a:p>
            <a:p>
              <a:pPr marL="266700" lvl="1" indent="-84138">
                <a:spcBef>
                  <a:spcPts val="300"/>
                </a:spcBef>
                <a:buFont typeface="Arial" panose="020B0604020202020204" pitchFamily="34" charset="0"/>
                <a:buChar char="•"/>
                <a:tabLst>
                  <a:tab pos="90488" algn="l"/>
                </a:tabLst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Music teacher at Macarthur Girls High School, Holroyd High School, </a:t>
              </a:r>
              <a:r>
                <a:rPr lang="en-US" sz="11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66700" lvl="1" indent="-84138">
                <a:spcBef>
                  <a:spcPts val="300"/>
                </a:spcBef>
                <a:buFont typeface="Arial" panose="020B0604020202020204" pitchFamily="34" charset="0"/>
                <a:buChar char="•"/>
                <a:tabLst>
                  <a:tab pos="90488" algn="l"/>
                </a:tabLst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Music tutor at North Bridge Public School, </a:t>
              </a:r>
              <a:r>
                <a:rPr lang="en-US" sz="11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Windworks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Woodwind Specialist, </a:t>
              </a:r>
              <a:r>
                <a:rPr lang="en-US" sz="11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66700" lvl="1" indent="-84138">
                <a:spcBef>
                  <a:spcPts val="300"/>
                </a:spcBef>
                <a:buFont typeface="Arial" panose="020B0604020202020204" pitchFamily="34" charset="0"/>
                <a:buChar char="•"/>
                <a:tabLst>
                  <a:tab pos="90488" algn="l"/>
                </a:tabLst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Music ensemble member, the Arts Unit and UNSW Wind Symphony Orchestra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C944A2-6AB8-40C8-B3FE-C7322E52C9FC}"/>
                </a:ext>
              </a:extLst>
            </p:cNvPr>
            <p:cNvSpPr txBox="1"/>
            <p:nvPr/>
          </p:nvSpPr>
          <p:spPr>
            <a:xfrm>
              <a:off x="1723641" y="2350957"/>
              <a:ext cx="3562341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200" b="1" dirty="0">
                  <a:solidFill>
                    <a:srgbClr val="117F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Flute teacher, Ecole Music Sydney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FB9829-BAA8-45A7-8080-26895529585B}"/>
                </a:ext>
              </a:extLst>
            </p:cNvPr>
            <p:cNvSpPr/>
            <p:nvPr/>
          </p:nvSpPr>
          <p:spPr>
            <a:xfrm>
              <a:off x="297197" y="4276996"/>
              <a:ext cx="6396629" cy="442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US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Others</a:t>
              </a:r>
              <a:endPara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66700" lvl="1" indent="-84138">
                <a:spcBef>
                  <a:spcPts val="300"/>
                </a:spcBef>
                <a:buFont typeface="Arial" panose="020B0604020202020204" pitchFamily="34" charset="0"/>
                <a:buChar char="•"/>
                <a:tabLst>
                  <a:tab pos="90488" algn="l"/>
                  <a:tab pos="266700" algn="l"/>
                </a:tabLst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1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the HSC Music II, HSC Encore Nomination, and 1</a:t>
              </a:r>
              <a:r>
                <a:rPr lang="en-US" sz="11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Prizes of local competitions  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985149-ACFA-4027-A382-109F41F384C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7195" y="1530916"/>
              <a:ext cx="1188000" cy="11556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4B8AC5D-C32C-41BA-A001-17E4612C4078}"/>
              </a:ext>
            </a:extLst>
          </p:cNvPr>
          <p:cNvSpPr txBox="1"/>
          <p:nvPr/>
        </p:nvSpPr>
        <p:spPr>
          <a:xfrm>
            <a:off x="1723641" y="5120168"/>
            <a:ext cx="4238748" cy="50013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117F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Jeremiah Hodgson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(Classical Guitar | Theory)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CBFC4D-2C37-4C09-AA09-07DF1706D6C5}"/>
              </a:ext>
            </a:extLst>
          </p:cNvPr>
          <p:cNvSpPr/>
          <p:nvPr/>
        </p:nvSpPr>
        <p:spPr>
          <a:xfrm>
            <a:off x="297197" y="6438633"/>
            <a:ext cx="4228491" cy="37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  <a:tab pos="266700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Sydney Conservatorium of Music (Bachelor of Music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F01328-5E12-4D19-A707-2F1FD5433F3A}"/>
              </a:ext>
            </a:extLst>
          </p:cNvPr>
          <p:cNvSpPr/>
          <p:nvPr/>
        </p:nvSpPr>
        <p:spPr>
          <a:xfrm>
            <a:off x="297197" y="6894024"/>
            <a:ext cx="6329071" cy="37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  <a:tab pos="266700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Grade 8 AMEB exam for classical guitar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579B9-1E4A-4563-839C-3DD7A575089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195" y="5134471"/>
            <a:ext cx="1188000" cy="1155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FAA1EEA-E444-4DA8-A2A0-25E5EECEE1A2}"/>
              </a:ext>
            </a:extLst>
          </p:cNvPr>
          <p:cNvSpPr txBox="1"/>
          <p:nvPr/>
        </p:nvSpPr>
        <p:spPr>
          <a:xfrm>
            <a:off x="1723641" y="5970227"/>
            <a:ext cx="356234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solidFill>
                  <a:srgbClr val="117F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Guitar teacher, Ecole Music Sydney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B8A09A-2DEF-4305-A5E0-E8227DC3C926}"/>
              </a:ext>
            </a:extLst>
          </p:cNvPr>
          <p:cNvCxnSpPr>
            <a:cxnSpLocks/>
          </p:cNvCxnSpPr>
          <p:nvPr/>
        </p:nvCxnSpPr>
        <p:spPr>
          <a:xfrm>
            <a:off x="297197" y="7402133"/>
            <a:ext cx="63290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548D0E-5438-4BAC-81B7-C7978FC18EDB}"/>
              </a:ext>
            </a:extLst>
          </p:cNvPr>
          <p:cNvSpPr txBox="1"/>
          <p:nvPr/>
        </p:nvSpPr>
        <p:spPr>
          <a:xfrm>
            <a:off x="1725729" y="7566814"/>
            <a:ext cx="1705359" cy="50013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117F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 Hodgson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(Piano | Theory)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D6543-4BA3-46F1-B1F3-3B82173070FC}"/>
              </a:ext>
            </a:extLst>
          </p:cNvPr>
          <p:cNvSpPr/>
          <p:nvPr/>
        </p:nvSpPr>
        <p:spPr>
          <a:xfrm>
            <a:off x="299285" y="8885279"/>
            <a:ext cx="4228491" cy="37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  <a:tab pos="266700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Sydney Conservatorium of 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(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 of Music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B0D8C7-CCE8-40F0-8742-76DA8709DEDC}"/>
              </a:ext>
            </a:extLst>
          </p:cNvPr>
          <p:cNvSpPr/>
          <p:nvPr/>
        </p:nvSpPr>
        <p:spPr>
          <a:xfrm>
            <a:off x="299285" y="9340670"/>
            <a:ext cx="6329071" cy="372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-84138"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90488" algn="l"/>
                <a:tab pos="266700" algn="l"/>
              </a:tabLst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Grade 8 AMEB exam for piano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864A48-39E7-4CA9-8504-0DE3933F61F8}"/>
              </a:ext>
            </a:extLst>
          </p:cNvPr>
          <p:cNvSpPr txBox="1"/>
          <p:nvPr/>
        </p:nvSpPr>
        <p:spPr>
          <a:xfrm>
            <a:off x="1725729" y="8416873"/>
            <a:ext cx="356234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solidFill>
                  <a:srgbClr val="117F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Piano teacher, Ecole Music Sydney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9C2E367-55B5-484E-B67A-D42ED1945CA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Brush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" y="7581117"/>
            <a:ext cx="1188000" cy="1155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ED66D4-17C8-46DE-85E6-22F3A522E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381"/>
            <a:ext cx="3717416" cy="14399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8D88C1B-97AB-4C55-AD84-61EE2BAF8A13}"/>
              </a:ext>
            </a:extLst>
          </p:cNvPr>
          <p:cNvSpPr txBox="1"/>
          <p:nvPr/>
        </p:nvSpPr>
        <p:spPr>
          <a:xfrm>
            <a:off x="233895" y="305520"/>
            <a:ext cx="285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9"/>
              </a:spcAf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Ecole Music Sydney Team Information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A32B15-D0E9-4CF5-9FDC-F6C385BC0B7C}"/>
              </a:ext>
            </a:extLst>
          </p:cNvPr>
          <p:cNvCxnSpPr>
            <a:cxnSpLocks/>
          </p:cNvCxnSpPr>
          <p:nvPr/>
        </p:nvCxnSpPr>
        <p:spPr>
          <a:xfrm>
            <a:off x="0" y="1456977"/>
            <a:ext cx="6858000" cy="0"/>
          </a:xfrm>
          <a:prstGeom prst="line">
            <a:avLst/>
          </a:prstGeom>
          <a:ln w="50800">
            <a:solidFill>
              <a:srgbClr val="083B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05F675C-C6A2-478F-B18C-A0FE57DCE693}"/>
              </a:ext>
            </a:extLst>
          </p:cNvPr>
          <p:cNvGrpSpPr/>
          <p:nvPr/>
        </p:nvGrpSpPr>
        <p:grpSpPr>
          <a:xfrm>
            <a:off x="3429327" y="-262242"/>
            <a:ext cx="3450303" cy="1667506"/>
            <a:chOff x="3429327" y="-249716"/>
            <a:chExt cx="3450303" cy="1667506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9F66978-9803-4DDD-BE5E-F598AEFB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29327" y="-249716"/>
              <a:ext cx="3450303" cy="1594474"/>
            </a:xfrm>
            <a:prstGeom prst="rect">
              <a:avLst/>
            </a:prstGeom>
          </p:spPr>
        </p:pic>
        <p:sp>
          <p:nvSpPr>
            <p:cNvPr id="42" name="TextBox 43">
              <a:extLst>
                <a:ext uri="{FF2B5EF4-FFF2-40B4-BE49-F238E27FC236}">
                  <a16:creationId xmlns:a16="http://schemas.microsoft.com/office/drawing/2014/main" id="{AC7A4582-4A01-47A4-A514-166B68C5C16F}"/>
                </a:ext>
              </a:extLst>
            </p:cNvPr>
            <p:cNvSpPr txBox="1"/>
            <p:nvPr/>
          </p:nvSpPr>
          <p:spPr>
            <a:xfrm>
              <a:off x="3902451" y="971204"/>
              <a:ext cx="1080000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Suite 2 Betty Cuthbert</a:t>
              </a:r>
              <a:b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Avenue, Ermington</a:t>
              </a:r>
              <a:b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NSW 2115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3DD2B57-F200-4526-8FE1-46A201690579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41311" y="1112576"/>
              <a:ext cx="154800" cy="16622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A4024D-D8CC-453E-8FE3-C7B9C11E06AA}"/>
                </a:ext>
              </a:extLst>
            </p:cNvPr>
            <p:cNvSpPr txBox="1"/>
            <p:nvPr/>
          </p:nvSpPr>
          <p:spPr>
            <a:xfrm>
              <a:off x="5251929" y="969315"/>
              <a:ext cx="148863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(02) 8606 1765 (02) 8677 4327</a:t>
              </a:r>
            </a:p>
          </p:txBody>
        </p:sp>
        <p:sp>
          <p:nvSpPr>
            <p:cNvPr id="45" name="TextBox 43">
              <a:extLst>
                <a:ext uri="{FF2B5EF4-FFF2-40B4-BE49-F238E27FC236}">
                  <a16:creationId xmlns:a16="http://schemas.microsoft.com/office/drawing/2014/main" id="{F3BD3CEB-DA3F-450D-BE69-DC7140258F1D}"/>
                </a:ext>
              </a:extLst>
            </p:cNvPr>
            <p:cNvSpPr txBox="1"/>
            <p:nvPr/>
          </p:nvSpPr>
          <p:spPr>
            <a:xfrm>
              <a:off x="5251929" y="1126466"/>
              <a:ext cx="1431486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info@ecolemusicsydney.com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9ED7FCA-56A7-4C44-9FA8-75416B224DF2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311" y="966934"/>
              <a:ext cx="154800" cy="143918"/>
            </a:xfrm>
            <a:prstGeom prst="rect">
              <a:avLst/>
            </a:prstGeom>
          </p:spPr>
        </p:pic>
        <p:sp>
          <p:nvSpPr>
            <p:cNvPr id="47" name="TextBox 43">
              <a:extLst>
                <a:ext uri="{FF2B5EF4-FFF2-40B4-BE49-F238E27FC236}">
                  <a16:creationId xmlns:a16="http://schemas.microsoft.com/office/drawing/2014/main" id="{89DC460E-EF0B-447B-B04E-D9ACDDF8C799}"/>
                </a:ext>
              </a:extLst>
            </p:cNvPr>
            <p:cNvSpPr txBox="1"/>
            <p:nvPr/>
          </p:nvSpPr>
          <p:spPr>
            <a:xfrm>
              <a:off x="5251928" y="1270002"/>
              <a:ext cx="135140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ecolemusicsydney.com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006D643-F25B-42AA-88E0-B26802C91427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311" y="1259755"/>
              <a:ext cx="158400" cy="158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04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4485</TotalTime>
  <Words>335</Words>
  <Application>Microsoft Office PowerPoint</Application>
  <PresentationFormat>A4 Paper (210x297 mm)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JINYONG SUNG</dc:creator>
  <cp:lastModifiedBy>JINYONG SUNG</cp:lastModifiedBy>
  <cp:revision>366</cp:revision>
  <cp:lastPrinted>2019-04-11T01:59:03Z</cp:lastPrinted>
  <dcterms:created xsi:type="dcterms:W3CDTF">2019-02-04T00:25:29Z</dcterms:created>
  <dcterms:modified xsi:type="dcterms:W3CDTF">2019-05-05T13:32:25Z</dcterms:modified>
</cp:coreProperties>
</file>