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0" r:id="rId4"/>
    <p:sldId id="311" r:id="rId5"/>
    <p:sldId id="321" r:id="rId6"/>
    <p:sldId id="322" r:id="rId7"/>
    <p:sldId id="323" r:id="rId8"/>
    <p:sldId id="324" r:id="rId9"/>
    <p:sldId id="312" r:id="rId10"/>
    <p:sldId id="320" r:id="rId11"/>
    <p:sldId id="325" r:id="rId12"/>
  </p:sldIdLst>
  <p:sldSz cx="12188825" cy="6858000"/>
  <p:notesSz cx="6881813" cy="966152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4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80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9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4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17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5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6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5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12/05/2016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5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5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12/05/2016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8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485900" y="4797152"/>
            <a:ext cx="9141619" cy="1655762"/>
          </a:xfrm>
        </p:spPr>
        <p:txBody>
          <a:bodyPr/>
          <a:lstStyle/>
          <a:p>
            <a:r>
              <a:rPr lang="pt-BR" dirty="0" smtClean="0"/>
              <a:t>Porta comprimidos inteligente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96" y="260648"/>
            <a:ext cx="7129626" cy="5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Adriana Simão </a:t>
            </a:r>
            <a:r>
              <a:rPr lang="pt-BR" dirty="0" smtClean="0"/>
              <a:t>73689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Caroline </a:t>
            </a:r>
            <a:r>
              <a:rPr lang="pt-BR" dirty="0" err="1"/>
              <a:t>Sperandio</a:t>
            </a:r>
            <a:r>
              <a:rPr lang="pt-BR" dirty="0"/>
              <a:t> -  </a:t>
            </a:r>
            <a:r>
              <a:rPr lang="pt-BR" dirty="0" smtClean="0"/>
              <a:t>74385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Cintia </a:t>
            </a:r>
            <a:r>
              <a:rPr lang="pt-BR" dirty="0" err="1"/>
              <a:t>Izumi</a:t>
            </a:r>
            <a:r>
              <a:rPr lang="pt-BR" dirty="0"/>
              <a:t> </a:t>
            </a:r>
            <a:r>
              <a:rPr lang="pt-BR" dirty="0" smtClean="0"/>
              <a:t>– 75103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Juliana Priscila - 75092</a:t>
            </a:r>
          </a:p>
          <a:p>
            <a:pPr marL="0" indent="0">
              <a:buNone/>
            </a:pPr>
            <a:r>
              <a:rPr lang="pt-BR" dirty="0" smtClean="0"/>
              <a:t>2TDSF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982" y="17204"/>
            <a:ext cx="10512862" cy="1325563"/>
          </a:xfrm>
        </p:spPr>
        <p:txBody>
          <a:bodyPr/>
          <a:lstStyle/>
          <a:p>
            <a:r>
              <a:rPr lang="pt-BR" b="1" dirty="0" smtClean="0"/>
              <a:t>Oportunidade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7982" y="1239902"/>
            <a:ext cx="10512862" cy="4351338"/>
          </a:xfrm>
        </p:spPr>
        <p:txBody>
          <a:bodyPr/>
          <a:lstStyle/>
          <a:p>
            <a:r>
              <a:rPr lang="pt-BR" sz="2400" dirty="0"/>
              <a:t>A </a:t>
            </a:r>
            <a:r>
              <a:rPr lang="pt-BR" sz="2400" dirty="0" smtClean="0"/>
              <a:t>falta de adesão </a:t>
            </a:r>
            <a:r>
              <a:rPr lang="pt-BR" sz="2400" dirty="0"/>
              <a:t>aos </a:t>
            </a:r>
            <a:r>
              <a:rPr lang="pt-BR" sz="2400" dirty="0" smtClean="0"/>
              <a:t>remédios é preocupação </a:t>
            </a:r>
            <a:r>
              <a:rPr lang="pt-BR" sz="2400" dirty="0"/>
              <a:t>de saúde </a:t>
            </a:r>
            <a:r>
              <a:rPr lang="pt-BR" sz="2400" dirty="0" smtClean="0"/>
              <a:t>pública.</a:t>
            </a:r>
          </a:p>
          <a:p>
            <a:r>
              <a:rPr lang="pt-BR" sz="2400" dirty="0"/>
              <a:t>Q</a:t>
            </a:r>
            <a:r>
              <a:rPr lang="pt-BR" sz="2400" dirty="0" smtClean="0"/>
              <a:t>uanto </a:t>
            </a:r>
            <a:r>
              <a:rPr lang="pt-BR" sz="2400" dirty="0"/>
              <a:t>mais </a:t>
            </a:r>
            <a:r>
              <a:rPr lang="pt-BR" sz="2400" dirty="0" smtClean="0"/>
              <a:t>medicamentos receitados ao dia, menor </a:t>
            </a:r>
            <a:r>
              <a:rPr lang="pt-BR" sz="2400" dirty="0"/>
              <a:t>a sua </a:t>
            </a:r>
            <a:r>
              <a:rPr lang="pt-BR" sz="2400" dirty="0" smtClean="0"/>
              <a:t>adesão.</a:t>
            </a:r>
          </a:p>
          <a:p>
            <a:r>
              <a:rPr lang="pt-BR" sz="2400" dirty="0" smtClean="0"/>
              <a:t>Idosos tomam </a:t>
            </a:r>
            <a:r>
              <a:rPr lang="pt-BR" sz="2400" dirty="0"/>
              <a:t>mais remédios do que os pacientes mais </a:t>
            </a:r>
            <a:r>
              <a:rPr lang="pt-BR" sz="2400" dirty="0" smtClean="0"/>
              <a:t>novos.</a:t>
            </a:r>
          </a:p>
          <a:p>
            <a:r>
              <a:rPr lang="pt-BR" sz="2400" dirty="0" smtClean="0"/>
              <a:t>Falta de memória, confusão.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www.tvredepetropolis.com.br/portal/wp-content/uploads/rem%C3%A9di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3789040"/>
            <a:ext cx="2301157" cy="15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398668" y="3906763"/>
            <a:ext cx="24705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Falta</a:t>
            </a:r>
          </a:p>
          <a:p>
            <a:pPr algn="ctr"/>
            <a:r>
              <a:rPr lang="pt-B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de adesão</a:t>
            </a:r>
            <a:endParaRPr lang="pt-BR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28" name="Picture 4" descr="http://www.interne.com.br/novidades/images/stories/1veiadesmemoria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3282601"/>
            <a:ext cx="2266429" cy="25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47" y="4140161"/>
            <a:ext cx="838200" cy="838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366" y="4140161"/>
            <a:ext cx="857250" cy="838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81844" y="5626097"/>
            <a:ext cx="10153128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Nossa solução propõe resolver a falta de adesão dos idosos aos medicamentos e auxilia os responsáveis pelo cuidado do idoso a monitorar o consumo.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japlasutil.vteximg.com.br/arquivos/ids/178010-1000-1000/porta-comprimidos-3681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908720"/>
            <a:ext cx="5432397" cy="55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Solução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7982" y="1659660"/>
            <a:ext cx="604851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Um porta comprimidos que </a:t>
            </a:r>
            <a:r>
              <a:rPr lang="pt-BR" sz="2400" dirty="0"/>
              <a:t>acende uma luz (no devido compartimento) na hora do idoso tomar sua medicação e envia informações em tempo real para o celular do responsável do idoso informando se ele já tomou ou não. O responsável também terá controle total sobre todos os medicamentos utilizados, o status de consumo e a quantidade que o idoso ainda tem armazenada.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Protótipos das telas 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545099"/>
            <a:ext cx="2605423" cy="4631864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41" y="1355181"/>
            <a:ext cx="2703537" cy="4806289"/>
          </a:xfrm>
        </p:spPr>
      </p:pic>
      <p:sp>
        <p:nvSpPr>
          <p:cNvPr id="7" name="CaixaDeTexto 6"/>
          <p:cNvSpPr txBox="1"/>
          <p:nvPr/>
        </p:nvSpPr>
        <p:spPr>
          <a:xfrm>
            <a:off x="4666547" y="1988840"/>
            <a:ext cx="351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Tela principal </a:t>
            </a:r>
            <a:r>
              <a:rPr lang="pt-BR" sz="2400" dirty="0" smtClean="0"/>
              <a:t>do Aplicativo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42048" y="5373216"/>
            <a:ext cx="402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            Cadastro </a:t>
            </a:r>
            <a:r>
              <a:rPr lang="pt-BR" sz="2400" dirty="0" smtClean="0"/>
              <a:t>do responsável</a:t>
            </a:r>
            <a:endParaRPr lang="pt-BR" sz="2400" dirty="0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3995018" y="2059977"/>
            <a:ext cx="660367" cy="31939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8039910" y="5444353"/>
            <a:ext cx="660367" cy="31939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63725"/>
            <a:ext cx="2664296" cy="4736527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363725"/>
            <a:ext cx="2736304" cy="4864541"/>
          </a:xfrm>
        </p:spPr>
      </p:pic>
      <p:sp>
        <p:nvSpPr>
          <p:cNvPr id="7" name="CaixaDeTexto 6"/>
          <p:cNvSpPr txBox="1"/>
          <p:nvPr/>
        </p:nvSpPr>
        <p:spPr>
          <a:xfrm>
            <a:off x="5158308" y="548680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Cadastro do Idoso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4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15641"/>
            <a:ext cx="2592288" cy="4608513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609" y="1515641"/>
            <a:ext cx="2592288" cy="460851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5" y="1515641"/>
            <a:ext cx="2592289" cy="460851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50196" y="620688"/>
            <a:ext cx="380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Cadastro dos Medicamentos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174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3" y="1181586"/>
            <a:ext cx="2809899" cy="4995378"/>
          </a:xfrm>
        </p:spPr>
      </p:pic>
      <p:sp>
        <p:nvSpPr>
          <p:cNvPr id="6" name="CaixaDeTexto 5"/>
          <p:cNvSpPr txBox="1"/>
          <p:nvPr/>
        </p:nvSpPr>
        <p:spPr>
          <a:xfrm>
            <a:off x="6310436" y="2852936"/>
            <a:ext cx="306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de Medicamentos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60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Os Diferenciais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7982" y="1543730"/>
            <a:ext cx="10657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Permite que os responsáveis pelo cuidado do idoso monitorem à distancia e de forma segura se o idoso está tomando corretamente a medicação.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Permite um melhor controle da quantidade de medicamentos armazenada.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Auxilia profissionais da saúde durante consulta informando quais medicamentos o idoso toma e auxilia os médicos na decisão da prescrição medicamentosa. </a:t>
            </a:r>
            <a:endParaRPr lang="pt-BR" sz="2400" dirty="0"/>
          </a:p>
        </p:txBody>
      </p:sp>
      <p:pic>
        <p:nvPicPr>
          <p:cNvPr id="1026" name="Picture 2" descr="https://s3.amazonaws.com/user-media.venngage.com/8f44473bc702ebd74b1a609b5dfe31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41807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238201"/>
            <a:ext cx="10512862" cy="1174576"/>
          </a:xfrm>
        </p:spPr>
        <p:txBody>
          <a:bodyPr/>
          <a:lstStyle/>
          <a:p>
            <a:r>
              <a:rPr lang="pt-BR" b="1" dirty="0" smtClean="0"/>
              <a:t>A Proposta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532586"/>
            <a:ext cx="11424784" cy="4992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sz="3800" dirty="0" smtClean="0"/>
              <a:t>Para </a:t>
            </a:r>
            <a:r>
              <a:rPr lang="pt-PT" sz="3800" dirty="0" smtClean="0"/>
              <a:t>a produção de uma </a:t>
            </a:r>
            <a:r>
              <a:rPr lang="pt-PT" sz="3800" dirty="0" smtClean="0"/>
              <a:t>caixa de comprimidos inteligente é </a:t>
            </a:r>
            <a:r>
              <a:rPr lang="pt-PT" sz="3800" dirty="0" smtClean="0"/>
              <a:t>necessário:</a:t>
            </a:r>
          </a:p>
          <a:p>
            <a:pPr marL="0" indent="0">
              <a:buNone/>
            </a:pPr>
            <a:endParaRPr lang="pt-PT" sz="3800" dirty="0" smtClean="0"/>
          </a:p>
          <a:p>
            <a:pPr>
              <a:lnSpc>
                <a:spcPct val="120000"/>
              </a:lnSpc>
            </a:pPr>
            <a:r>
              <a:rPr lang="pt-PT" sz="3800" dirty="0" smtClean="0"/>
              <a:t>Placa de arduino uno R$ 120,00</a:t>
            </a:r>
          </a:p>
          <a:p>
            <a:pPr>
              <a:lnSpc>
                <a:spcPct val="120000"/>
              </a:lnSpc>
            </a:pPr>
            <a:r>
              <a:rPr lang="pt-PT" sz="3800" dirty="0" smtClean="0"/>
              <a:t>Caixa redonda para comprimidos R$ 6,00</a:t>
            </a:r>
          </a:p>
          <a:p>
            <a:pPr>
              <a:lnSpc>
                <a:spcPct val="120000"/>
              </a:lnSpc>
            </a:pPr>
            <a:r>
              <a:rPr lang="pt-PT" sz="3800" dirty="0" smtClean="0"/>
              <a:t>Push button R$0,97</a:t>
            </a:r>
          </a:p>
          <a:p>
            <a:pPr>
              <a:lnSpc>
                <a:spcPct val="120000"/>
              </a:lnSpc>
            </a:pPr>
            <a:r>
              <a:rPr lang="pt-PT" sz="3800" dirty="0" smtClean="0"/>
              <a:t>7 LEDS R$ 0,90 (cada)</a:t>
            </a:r>
          </a:p>
          <a:p>
            <a:pPr>
              <a:lnSpc>
                <a:spcPct val="120000"/>
              </a:lnSpc>
            </a:pPr>
            <a:r>
              <a:rPr lang="pt-PT" sz="3800" dirty="0"/>
              <a:t>S</a:t>
            </a:r>
            <a:r>
              <a:rPr lang="pt-PT" sz="3800" dirty="0" smtClean="0"/>
              <a:t>hield wifi R$ </a:t>
            </a:r>
            <a:r>
              <a:rPr lang="pt-PT" sz="3800" dirty="0" smtClean="0"/>
              <a:t>119,00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pt-PT" sz="3800" dirty="0" smtClean="0"/>
              <a:t>   _______________________</a:t>
            </a:r>
            <a:endParaRPr lang="pt-PT" sz="3800" dirty="0" smtClean="0"/>
          </a:p>
          <a:p>
            <a:pPr marL="0" indent="0">
              <a:buNone/>
            </a:pPr>
            <a:r>
              <a:rPr lang="pt-PT" sz="3800" b="1" dirty="0" smtClean="0"/>
              <a:t>                       Total  </a:t>
            </a:r>
            <a:r>
              <a:rPr lang="pt-PT" sz="3800" b="1" dirty="0" smtClean="0"/>
              <a:t>R$ </a:t>
            </a:r>
            <a:r>
              <a:rPr lang="pt-PT" sz="3800" b="1" dirty="0" smtClean="0"/>
              <a:t>252,27</a:t>
            </a:r>
          </a:p>
          <a:p>
            <a:pPr marL="0" indent="0">
              <a:buNone/>
            </a:pPr>
            <a:endParaRPr lang="pt-PT" sz="3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3800" dirty="0" smtClean="0"/>
              <a:t> </a:t>
            </a:r>
            <a:r>
              <a:rPr lang="pt-BR" sz="3800" dirty="0"/>
              <a:t>Estamos em busca de um investimento, R$  1.261,35 para </a:t>
            </a:r>
            <a:r>
              <a:rPr lang="pt-BR" sz="3800" dirty="0" smtClean="0"/>
              <a:t>completar </a:t>
            </a:r>
            <a:r>
              <a:rPr lang="pt-BR" sz="3800" dirty="0"/>
              <a:t>o desenvolvimento e </a:t>
            </a:r>
            <a:r>
              <a:rPr lang="pt-BR" sz="3800" dirty="0" smtClean="0"/>
              <a:t>testes, </a:t>
            </a:r>
            <a:r>
              <a:rPr lang="pt-PT" sz="3800" dirty="0"/>
              <a:t>das 5 primeiras caixas de medicamentos inteligentes no mercado.</a:t>
            </a:r>
            <a:endParaRPr lang="pt-PT" sz="3800" dirty="0" smtClean="0"/>
          </a:p>
          <a:p>
            <a:pPr marL="0" indent="0">
              <a:lnSpc>
                <a:spcPct val="120000"/>
              </a:lnSpc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1028" name="Picture 4" descr="https://pixabay.com/static/uploads/photo/2014/07/23/16/57/money-bag-400301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2924944"/>
            <a:ext cx="1511076" cy="17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</Words>
  <Application>Microsoft Office PowerPoint</Application>
  <PresentationFormat>Personalizar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Tema do Office</vt:lpstr>
      <vt:lpstr>Apresentação do PowerPoint</vt:lpstr>
      <vt:lpstr>Oportunidade</vt:lpstr>
      <vt:lpstr>A Solução</vt:lpstr>
      <vt:lpstr>Protótipos das telas </vt:lpstr>
      <vt:lpstr>Apresentação do PowerPoint</vt:lpstr>
      <vt:lpstr>Apresentação do PowerPoint</vt:lpstr>
      <vt:lpstr>Apresentação do PowerPoint</vt:lpstr>
      <vt:lpstr>Os Diferenciais</vt:lpstr>
      <vt:lpstr>A Proposta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2016-05-10T00:46:48Z</dcterms:created>
  <dcterms:modified xsi:type="dcterms:W3CDTF">2016-05-13T03:04:52Z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